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 varScale="1">
        <p:scale>
          <a:sx n="84" d="100"/>
          <a:sy n="84" d="100"/>
        </p:scale>
        <p:origin x="79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ED43-2E1C-44C2-8A6D-FE8D3179541B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1742-7066-41B6-A240-8A8BD1C2E0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09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B1742-7066-41B6-A240-8A8BD1C2E0D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6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7659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98931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4815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6265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4037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13665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879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828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7211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95281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4384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332FA8-7FA1-4873-97F1-F638691CCEE3}" type="datetimeFigureOut">
              <a:rPr lang="ru-RU" smtClean="0"/>
              <a:t>17.02.2021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CE6A6C5-E4F4-488C-900E-A26D92C632E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88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7564" y="539662"/>
            <a:ext cx="974436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«Кубанский государственный технологический университет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кодового замка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Белоусова Е.Д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17-КБ-ПР1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доцент, Попова О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96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08475" y="87266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7050" y="2544298"/>
            <a:ext cx="32858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описания бизнес-процессов опирается на следующие базовые объекты: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Событие;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Действия;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Шлюзы или Развилки;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Поток.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Данные;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(Пул) - набор.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823" y="2039683"/>
            <a:ext cx="5577518" cy="44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40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41149" y="917116"/>
            <a:ext cx="309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73818" y="2392122"/>
            <a:ext cx="86608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проделанного курсового проекта бала проведена работа с литературой в области создания диаграмм и в области написания программного обеспечения. Были сформулированы основные понятия.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подробное описание для системы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конференция. Были применены: унифицированный язык моделирования UML. Реализованы диаграммы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IDEF0, DFD,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BPMN, EPC.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были смоделированы бизнес-процессы. Все это выразилось в ряде моделей, диаграмм, описанных и представленных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отчете.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283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731853" y="3015042"/>
            <a:ext cx="52934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228" y="4069080"/>
            <a:ext cx="1324675" cy="13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8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10360" y="1816012"/>
            <a:ext cx="9744363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закрепление основ и углубление знаний в области разработки, анализа и управления программными проектами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приемов разработки проектов программных продуктов с использованием языка моделирования UML, 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литературу в области разработки диаграмм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основные понятия относительно текущей 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приемы разработки проектов с использованием языка моделирования UML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диаграмм IDEF0, DFD,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EPC, BPMN,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97275" y="823679"/>
            <a:ext cx="5689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Картинки по запросу &quot;кодовый замок png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240" y="4467279"/>
            <a:ext cx="1763713" cy="239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27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29708" y="447265"/>
            <a:ext cx="568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Ганта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94006" y="4383074"/>
            <a:ext cx="7878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проектирования/разработки системы автоматизации</a:t>
            </a: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2" y="1503041"/>
            <a:ext cx="11222892" cy="29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1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77744" y="819426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ПО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39344" y="1914997"/>
            <a:ext cx="561992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модель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одного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главного блок операции и стрелок вхождения данных/инструментов и вывода результата.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функции существует правило сторон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слева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обозначены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(информация и объекты).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сверху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управление(информация для управления, документация).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справа – выходные данные, которые представляют собой результат работы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стрелкой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снизу обозначены механизмы, представляющие собой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ресурсы, выполняющие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Кто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(who?)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768" y="2148475"/>
            <a:ext cx="5979372" cy="45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64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97521" y="644232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IDEF0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64845" y="6073628"/>
            <a:ext cx="42098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уровень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-диаграммы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8271" y="2384278"/>
            <a:ext cx="515389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Входными данными, необходимыми для начала работы ПО является запрос кода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вызов, контроль. Управление осуществляется благодаря инструкциям и нормативной документации. Ресурсами, выполняющими поставленную задачу, являются сам работник пункта проката и оборудование, с которого ведется управление программным обеспечением. Результатом выполнения является открытие замка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34" y="2066138"/>
            <a:ext cx="5295794" cy="40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4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4" y="1913014"/>
            <a:ext cx="6949731" cy="4049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98842" y="808474"/>
            <a:ext cx="6784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ПО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8596" y="5520609"/>
            <a:ext cx="117638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является нотацией 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информационных систем с точки зрения хранения, обработки и передачи данных. Диаграмма состоит из стрелок (направленных потоков данных), а также из операций, хранилищ данных и внешних сущностей.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рассмотрена система работы кодового замка. В самом начале внешняя сущность, оператор, запускает ПО.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45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76214" y="438027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 анализ вариантов использования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65119" y="6454586"/>
            <a:ext cx="2130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33208" y="2797317"/>
            <a:ext cx="4081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 запуск программы кодового замка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есть 3 варианта исхода событий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который ведут к определенным исходом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198658"/>
            <a:ext cx="5149001" cy="52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9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39802" y="810424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2277" y="2532661"/>
            <a:ext cx="47247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вышеизложенных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использования диаграммы, на проектируемой диаграмме классов следует расположить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класса: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абор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794" y="1858706"/>
            <a:ext cx="4651431" cy="49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63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362450" y="863142"/>
            <a:ext cx="8646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34300" y="2052817"/>
            <a:ext cx="35554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Событийная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цепочка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(EPC-диаграмма,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англ.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тип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используемой для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бизнес-моделирования.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 может быть использована для настройки системы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 ресурсов предприятия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(ERP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 для улучшений 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2" y="1934017"/>
            <a:ext cx="6602813" cy="48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94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357</TotalTime>
  <Words>388</Words>
  <Application>Microsoft Office PowerPoint</Application>
  <PresentationFormat>Широкоэкранный</PresentationFormat>
  <Paragraphs>61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Gill Sans MT</vt:lpstr>
      <vt:lpstr>Times New Roman</vt:lpstr>
      <vt:lpstr>Wingdings</vt:lpstr>
      <vt:lpstr>Wingdings 2</vt:lpstr>
      <vt:lpstr>Дивиденд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24</cp:revision>
  <dcterms:created xsi:type="dcterms:W3CDTF">2020-05-14T23:19:57Z</dcterms:created>
  <dcterms:modified xsi:type="dcterms:W3CDTF">2021-02-17T18:07:19Z</dcterms:modified>
</cp:coreProperties>
</file>