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99DCB7F-B56F-4A49-B13D-C0A13AEAD322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72000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Навык для Яндекс Алисы</a:t>
            </a:r>
            <a:br/>
            <a:r>
              <a:rPr b="0" lang="ru-RU" sz="4400" spc="-1" strike="noStrike">
                <a:latin typeface="Arial"/>
              </a:rPr>
              <a:t>“Создай расписание“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940000" y="3960000"/>
            <a:ext cx="39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latin typeface="Arial"/>
              </a:rPr>
              <a:t>Белозеров Ярослав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32480" y="3726360"/>
            <a:ext cx="1847520" cy="185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84400"/>
          </a:xfrm>
          <a:prstGeom prst="rect">
            <a:avLst/>
          </a:prstGeom>
          <a:ln w="0">
            <a:noFill/>
          </a:ln>
        </p:spPr>
      </p:pic>
      <p:sp>
        <p:nvSpPr>
          <p:cNvPr id="47" name="TextShape 3"/>
          <p:cNvSpPr txBox="1"/>
          <p:nvPr/>
        </p:nvSpPr>
        <p:spPr>
          <a:xfrm>
            <a:off x="360000" y="360000"/>
            <a:ext cx="6660000" cy="293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Идея проекта:</a:t>
            </a:r>
            <a:endParaRPr b="0" lang="ru-RU" sz="3600" spc="-1" strike="noStrike">
              <a:latin typeface="Arial"/>
            </a:endParaRPr>
          </a:p>
          <a:p>
            <a:endParaRPr b="0" lang="ru-RU" sz="3600" spc="-1" strike="noStrike">
              <a:latin typeface="Arial"/>
            </a:endParaRPr>
          </a:p>
          <a:p>
            <a:endParaRPr b="0" lang="ru-RU" sz="3600" spc="-1" strike="noStrike">
              <a:latin typeface="Arial"/>
            </a:endParaRPr>
          </a:p>
          <a:p>
            <a:endParaRPr b="0" lang="ru-RU" sz="3600" spc="-1" strike="noStrike">
              <a:latin typeface="Arial"/>
            </a:endParaRPr>
          </a:p>
          <a:p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Расширить возможности Алисы с помощью создания навыка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0" y="-14400"/>
            <a:ext cx="10079640" cy="56844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180000" y="1800000"/>
            <a:ext cx="1800000" cy="180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Flask </a:t>
            </a:r>
            <a:endParaRPr b="0" lang="ru-RU" sz="1800" spc="-1" strike="noStrike">
              <a:latin typeface="Arial"/>
            </a:endParaRPr>
          </a:p>
          <a:p>
            <a:pPr algn="ctr"/>
            <a:r>
              <a:rPr b="0" lang="ru-RU" sz="1800" spc="-1" strike="noStrike">
                <a:latin typeface="Arial"/>
              </a:rPr>
              <a:t>приложение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2340000" y="1144440"/>
            <a:ext cx="1980000" cy="360000"/>
          </a:xfrm>
          <a:custGeom>
            <a:avLst/>
            <a:gdLst/>
            <a:ahLst/>
            <a:rect l="0" t="0" r="r" b="b"/>
            <a:pathLst>
              <a:path w="5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5334" y="1001"/>
                </a:lnTo>
                <a:lnTo>
                  <a:pt x="5334" y="1001"/>
                </a:lnTo>
                <a:cubicBezTo>
                  <a:pt x="5363" y="1001"/>
                  <a:pt x="5392" y="993"/>
                  <a:pt x="5418" y="979"/>
                </a:cubicBezTo>
                <a:cubicBezTo>
                  <a:pt x="5443" y="964"/>
                  <a:pt x="5464" y="943"/>
                  <a:pt x="5479" y="918"/>
                </a:cubicBezTo>
                <a:cubicBezTo>
                  <a:pt x="5493" y="892"/>
                  <a:pt x="5501" y="863"/>
                  <a:pt x="5501" y="834"/>
                </a:cubicBezTo>
                <a:lnTo>
                  <a:pt x="5500" y="166"/>
                </a:lnTo>
                <a:lnTo>
                  <a:pt x="5501" y="167"/>
                </a:lnTo>
                <a:lnTo>
                  <a:pt x="5501" y="167"/>
                </a:lnTo>
                <a:cubicBezTo>
                  <a:pt x="5501" y="138"/>
                  <a:pt x="5493" y="109"/>
                  <a:pt x="5479" y="83"/>
                </a:cubicBezTo>
                <a:cubicBezTo>
                  <a:pt x="5464" y="58"/>
                  <a:pt x="5443" y="37"/>
                  <a:pt x="5418" y="22"/>
                </a:cubicBezTo>
                <a:cubicBezTo>
                  <a:pt x="5392" y="8"/>
                  <a:pt x="5363" y="0"/>
                  <a:pt x="5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Приветствие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2340000" y="1800000"/>
            <a:ext cx="1980000" cy="360000"/>
          </a:xfrm>
          <a:custGeom>
            <a:avLst/>
            <a:gdLst/>
            <a:ahLst/>
            <a:rect l="0" t="0" r="r" b="b"/>
            <a:pathLst>
              <a:path w="5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5334" y="1001"/>
                </a:lnTo>
                <a:lnTo>
                  <a:pt x="5334" y="1001"/>
                </a:lnTo>
                <a:cubicBezTo>
                  <a:pt x="5363" y="1001"/>
                  <a:pt x="5392" y="993"/>
                  <a:pt x="5418" y="979"/>
                </a:cubicBezTo>
                <a:cubicBezTo>
                  <a:pt x="5443" y="964"/>
                  <a:pt x="5464" y="943"/>
                  <a:pt x="5479" y="918"/>
                </a:cubicBezTo>
                <a:cubicBezTo>
                  <a:pt x="5493" y="892"/>
                  <a:pt x="5501" y="863"/>
                  <a:pt x="5501" y="834"/>
                </a:cubicBezTo>
                <a:lnTo>
                  <a:pt x="5500" y="166"/>
                </a:lnTo>
                <a:lnTo>
                  <a:pt x="5501" y="167"/>
                </a:lnTo>
                <a:lnTo>
                  <a:pt x="5501" y="167"/>
                </a:lnTo>
                <a:cubicBezTo>
                  <a:pt x="5501" y="138"/>
                  <a:pt x="5493" y="109"/>
                  <a:pt x="5479" y="83"/>
                </a:cubicBezTo>
                <a:cubicBezTo>
                  <a:pt x="5464" y="58"/>
                  <a:pt x="5443" y="37"/>
                  <a:pt x="5418" y="22"/>
                </a:cubicBezTo>
                <a:cubicBezTo>
                  <a:pt x="5392" y="8"/>
                  <a:pt x="5363" y="0"/>
                  <a:pt x="5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Создать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2340000" y="2520000"/>
            <a:ext cx="1980000" cy="360000"/>
          </a:xfrm>
          <a:custGeom>
            <a:avLst/>
            <a:gdLst/>
            <a:ahLst/>
            <a:rect l="0" t="0" r="r" b="b"/>
            <a:pathLst>
              <a:path w="5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5334" y="1001"/>
                </a:lnTo>
                <a:lnTo>
                  <a:pt x="5334" y="1001"/>
                </a:lnTo>
                <a:cubicBezTo>
                  <a:pt x="5363" y="1001"/>
                  <a:pt x="5392" y="993"/>
                  <a:pt x="5418" y="979"/>
                </a:cubicBezTo>
                <a:cubicBezTo>
                  <a:pt x="5443" y="964"/>
                  <a:pt x="5464" y="943"/>
                  <a:pt x="5479" y="918"/>
                </a:cubicBezTo>
                <a:cubicBezTo>
                  <a:pt x="5493" y="892"/>
                  <a:pt x="5501" y="863"/>
                  <a:pt x="5501" y="834"/>
                </a:cubicBezTo>
                <a:lnTo>
                  <a:pt x="5500" y="166"/>
                </a:lnTo>
                <a:lnTo>
                  <a:pt x="5501" y="167"/>
                </a:lnTo>
                <a:lnTo>
                  <a:pt x="5501" y="167"/>
                </a:lnTo>
                <a:cubicBezTo>
                  <a:pt x="5501" y="138"/>
                  <a:pt x="5493" y="109"/>
                  <a:pt x="5479" y="83"/>
                </a:cubicBezTo>
                <a:cubicBezTo>
                  <a:pt x="5464" y="58"/>
                  <a:pt x="5443" y="37"/>
                  <a:pt x="5418" y="22"/>
                </a:cubicBezTo>
                <a:cubicBezTo>
                  <a:pt x="5392" y="8"/>
                  <a:pt x="5363" y="0"/>
                  <a:pt x="5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Показать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" name="CustomShape 7"/>
          <p:cNvSpPr/>
          <p:nvPr/>
        </p:nvSpPr>
        <p:spPr>
          <a:xfrm>
            <a:off x="2340000" y="3240000"/>
            <a:ext cx="1980000" cy="360000"/>
          </a:xfrm>
          <a:custGeom>
            <a:avLst/>
            <a:gdLst/>
            <a:ahLst/>
            <a:rect l="0" t="0" r="r" b="b"/>
            <a:pathLst>
              <a:path w="5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5334" y="1001"/>
                </a:lnTo>
                <a:lnTo>
                  <a:pt x="5334" y="1001"/>
                </a:lnTo>
                <a:cubicBezTo>
                  <a:pt x="5363" y="1001"/>
                  <a:pt x="5392" y="993"/>
                  <a:pt x="5418" y="979"/>
                </a:cubicBezTo>
                <a:cubicBezTo>
                  <a:pt x="5443" y="964"/>
                  <a:pt x="5464" y="943"/>
                  <a:pt x="5479" y="918"/>
                </a:cubicBezTo>
                <a:cubicBezTo>
                  <a:pt x="5493" y="892"/>
                  <a:pt x="5501" y="863"/>
                  <a:pt x="5501" y="834"/>
                </a:cubicBezTo>
                <a:lnTo>
                  <a:pt x="5500" y="166"/>
                </a:lnTo>
                <a:lnTo>
                  <a:pt x="5501" y="167"/>
                </a:lnTo>
                <a:lnTo>
                  <a:pt x="5501" y="167"/>
                </a:lnTo>
                <a:cubicBezTo>
                  <a:pt x="5501" y="138"/>
                  <a:pt x="5493" y="109"/>
                  <a:pt x="5479" y="83"/>
                </a:cubicBezTo>
                <a:cubicBezTo>
                  <a:pt x="5464" y="58"/>
                  <a:pt x="5443" y="37"/>
                  <a:pt x="5418" y="22"/>
                </a:cubicBezTo>
                <a:cubicBezTo>
                  <a:pt x="5392" y="8"/>
                  <a:pt x="5363" y="0"/>
                  <a:pt x="5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Удалить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2340000" y="3960000"/>
            <a:ext cx="1980000" cy="360000"/>
          </a:xfrm>
          <a:custGeom>
            <a:avLst/>
            <a:gdLst/>
            <a:ahLst/>
            <a:rect l="0" t="0" r="r" b="b"/>
            <a:pathLst>
              <a:path w="5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5334" y="1001"/>
                </a:lnTo>
                <a:lnTo>
                  <a:pt x="5334" y="1001"/>
                </a:lnTo>
                <a:cubicBezTo>
                  <a:pt x="5363" y="1001"/>
                  <a:pt x="5392" y="993"/>
                  <a:pt x="5418" y="979"/>
                </a:cubicBezTo>
                <a:cubicBezTo>
                  <a:pt x="5443" y="964"/>
                  <a:pt x="5464" y="943"/>
                  <a:pt x="5479" y="918"/>
                </a:cubicBezTo>
                <a:cubicBezTo>
                  <a:pt x="5493" y="892"/>
                  <a:pt x="5501" y="863"/>
                  <a:pt x="5501" y="834"/>
                </a:cubicBezTo>
                <a:lnTo>
                  <a:pt x="5500" y="166"/>
                </a:lnTo>
                <a:lnTo>
                  <a:pt x="5501" y="167"/>
                </a:lnTo>
                <a:lnTo>
                  <a:pt x="5501" y="167"/>
                </a:lnTo>
                <a:cubicBezTo>
                  <a:pt x="5501" y="138"/>
                  <a:pt x="5493" y="109"/>
                  <a:pt x="5479" y="83"/>
                </a:cubicBezTo>
                <a:cubicBezTo>
                  <a:pt x="5464" y="58"/>
                  <a:pt x="5443" y="37"/>
                  <a:pt x="5418" y="22"/>
                </a:cubicBezTo>
                <a:cubicBezTo>
                  <a:pt x="5392" y="8"/>
                  <a:pt x="5363" y="0"/>
                  <a:pt x="5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Подтвердить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" name="CustomShape 9"/>
          <p:cNvSpPr/>
          <p:nvPr/>
        </p:nvSpPr>
        <p:spPr>
          <a:xfrm>
            <a:off x="5220000" y="2736000"/>
            <a:ext cx="1620000" cy="720000"/>
          </a:xfrm>
          <a:prstGeom prst="flowChartMagneticDisk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sqlite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" name="CustomShape 10"/>
          <p:cNvSpPr/>
          <p:nvPr/>
        </p:nvSpPr>
        <p:spPr>
          <a:xfrm>
            <a:off x="5220000" y="2160000"/>
            <a:ext cx="1620000" cy="540000"/>
          </a:xfrm>
          <a:prstGeom prst="flowChartMagneticDisk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SQLAlchemy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844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rcRect l="0" t="0" r="36570" b="0"/>
          <a:stretch/>
        </p:blipFill>
        <p:spPr>
          <a:xfrm>
            <a:off x="81720" y="165240"/>
            <a:ext cx="4057920" cy="319140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4737960" y="14760"/>
            <a:ext cx="53416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84400"/>
          </a:xfrm>
          <a:prstGeom prst="rect">
            <a:avLst/>
          </a:prstGeom>
          <a:ln w="0">
            <a:noFill/>
          </a:ln>
        </p:spPr>
      </p:pic>
      <p:sp>
        <p:nvSpPr>
          <p:cNvPr id="67" name="TextShape 3"/>
          <p:cNvSpPr txBox="1"/>
          <p:nvPr/>
        </p:nvSpPr>
        <p:spPr>
          <a:xfrm>
            <a:off x="180000" y="1260000"/>
            <a:ext cx="6840000" cy="304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Возможности для развития:</a:t>
            </a:r>
            <a:endParaRPr b="0" lang="ru-RU" sz="3600" spc="-1" strike="noStrike">
              <a:latin typeface="Arial"/>
            </a:endParaRPr>
          </a:p>
          <a:p>
            <a:endParaRPr b="0" lang="ru-RU" sz="3600" spc="-1" strike="noStrike">
              <a:latin typeface="Arial"/>
            </a:endParaRPr>
          </a:p>
          <a:p>
            <a:endParaRPr b="0" lang="ru-RU" sz="3600" spc="-1" strike="noStrike">
              <a:latin typeface="Arial"/>
            </a:endParaRPr>
          </a:p>
          <a:p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- увеличить спектр воспринимаемых команд</a:t>
            </a:r>
            <a:endParaRPr b="0" lang="ru-RU" sz="2000" spc="-1" strike="noStrike">
              <a:latin typeface="Arial"/>
            </a:endParaRPr>
          </a:p>
          <a:p>
            <a:endParaRPr b="0" lang="ru-RU" sz="2000" spc="-1" strike="noStrike">
              <a:latin typeface="Arial"/>
            </a:endParaRPr>
          </a:p>
          <a:p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- усовершенствовать озвучивание информации (синтезатор)</a:t>
            </a:r>
            <a:endParaRPr b="0" lang="ru-RU" sz="2000" spc="-1" strike="noStrike">
              <a:latin typeface="Arial"/>
            </a:endParaRPr>
          </a:p>
          <a:p>
            <a:endParaRPr b="0" lang="ru-RU" sz="2000" spc="-1" strike="noStrike">
              <a:latin typeface="Arial"/>
            </a:endParaRPr>
          </a:p>
          <a:p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- добавить больше типов переодичности для событий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8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LibreOffice/7.0.4.2$Windows_X86_64 LibreOffice_project/dcf040e67528d9187c66b2379df5ea4407429775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2021-04-22T16:07:20Z</dcterms:created>
  <dc:creator/>
  <dc:description/>
  <dc:language>ru-RU</dc:language>
  <cp:lastModifiedBy/>
  <dcterms:modified xsi:type="dcterms:W3CDTF">2021-04-22T19:33:48Z</dcterms:modified>
  <cp:revision>2</cp:revision>
  <dc:subject/>
  <dc:title/>
</cp:coreProperties>
</file>