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Lst>
  <p:notesMasterIdLst>
    <p:notesMasterId r:id="rId47"/>
  </p:notesMasterIdLst>
  <p:handoutMasterIdLst>
    <p:handoutMasterId r:id="rId48"/>
  </p:handoutMasterIdLst>
  <p:sldIdLst>
    <p:sldId id="259" r:id="rId3"/>
    <p:sldId id="257" r:id="rId4"/>
    <p:sldId id="281" r:id="rId5"/>
    <p:sldId id="265" r:id="rId6"/>
    <p:sldId id="279" r:id="rId7"/>
    <p:sldId id="261" r:id="rId8"/>
    <p:sldId id="266" r:id="rId9"/>
    <p:sldId id="278" r:id="rId10"/>
    <p:sldId id="272" r:id="rId11"/>
    <p:sldId id="298" r:id="rId12"/>
    <p:sldId id="297" r:id="rId13"/>
    <p:sldId id="267" r:id="rId14"/>
    <p:sldId id="295" r:id="rId15"/>
    <p:sldId id="290" r:id="rId16"/>
    <p:sldId id="292" r:id="rId17"/>
    <p:sldId id="294" r:id="rId18"/>
    <p:sldId id="289" r:id="rId19"/>
    <p:sldId id="264" r:id="rId20"/>
    <p:sldId id="284" r:id="rId21"/>
    <p:sldId id="285" r:id="rId22"/>
    <p:sldId id="287" r:id="rId23"/>
    <p:sldId id="286" r:id="rId24"/>
    <p:sldId id="280" r:id="rId25"/>
    <p:sldId id="271" r:id="rId26"/>
    <p:sldId id="307" r:id="rId27"/>
    <p:sldId id="308" r:id="rId28"/>
    <p:sldId id="309" r:id="rId29"/>
    <p:sldId id="306" r:id="rId30"/>
    <p:sldId id="276" r:id="rId31"/>
    <p:sldId id="301" r:id="rId32"/>
    <p:sldId id="304" r:id="rId33"/>
    <p:sldId id="305" r:id="rId34"/>
    <p:sldId id="273" r:id="rId35"/>
    <p:sldId id="302" r:id="rId36"/>
    <p:sldId id="303" r:id="rId37"/>
    <p:sldId id="300" r:id="rId38"/>
    <p:sldId id="274" r:id="rId39"/>
    <p:sldId id="299" r:id="rId40"/>
    <p:sldId id="269" r:id="rId41"/>
    <p:sldId id="260" r:id="rId42"/>
    <p:sldId id="263" r:id="rId43"/>
    <p:sldId id="262" r:id="rId44"/>
    <p:sldId id="293" r:id="rId45"/>
    <p:sldId id="258" r:id="rId46"/>
  </p:sldIdLst>
  <p:sldSz cx="9144000" cy="6858000" type="screen4x3"/>
  <p:notesSz cx="6794500" cy="99314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43" autoAdjust="0"/>
    <p:restoredTop sz="91023" autoAdjust="0"/>
  </p:normalViewPr>
  <p:slideViewPr>
    <p:cSldViewPr showGuides="1">
      <p:cViewPr>
        <p:scale>
          <a:sx n="70" d="100"/>
          <a:sy n="70" d="100"/>
        </p:scale>
        <p:origin x="-1152" y="-300"/>
      </p:cViewPr>
      <p:guideLst>
        <p:guide orient="horz" pos="4247"/>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p:scale>
          <a:sx n="140" d="100"/>
          <a:sy n="140" d="100"/>
        </p:scale>
        <p:origin x="-1044" y="4878"/>
      </p:cViewPr>
      <p:guideLst>
        <p:guide orient="horz" pos="3128"/>
        <p:guide pos="42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dirty="0" smtClean="0"/>
              <a:t>Sprint </a:t>
            </a:r>
            <a:r>
              <a:rPr lang="en-GB" dirty="0" err="1" smtClean="0"/>
              <a:t>Burndown</a:t>
            </a:r>
            <a:r>
              <a:rPr lang="en-GB" dirty="0" smtClean="0"/>
              <a:t> Chart</a:t>
            </a:r>
            <a:endParaRPr lang="en-GB" dirty="0"/>
          </a:p>
        </c:rich>
      </c:tx>
      <c:layout/>
      <c:overlay val="0"/>
    </c:title>
    <c:autoTitleDeleted val="0"/>
    <c:plotArea>
      <c:layout/>
      <c:barChart>
        <c:barDir val="col"/>
        <c:grouping val="clustered"/>
        <c:varyColors val="0"/>
        <c:ser>
          <c:idx val="0"/>
          <c:order val="0"/>
          <c:tx>
            <c:strRef>
              <c:f>Sheet1!$B$1</c:f>
              <c:strCache>
                <c:ptCount val="1"/>
                <c:pt idx="0">
                  <c:v>Desired</c:v>
                </c:pt>
              </c:strCache>
            </c:strRef>
          </c:tx>
          <c:invertIfNegative val="0"/>
          <c:trendline>
            <c:spPr>
              <a:ln w="38100" cap="flat" cmpd="sng" algn="ctr">
                <a:solidFill>
                  <a:srgbClr val="FF0000"/>
                </a:solidFill>
                <a:prstDash val="solid"/>
              </a:ln>
              <a:effectLst>
                <a:outerShdw blurRad="40000" dist="23000" dir="5400000" rotWithShape="0">
                  <a:srgbClr val="000000">
                    <a:alpha val="35000"/>
                  </a:srgbClr>
                </a:outerShdw>
              </a:effectLst>
            </c:spPr>
            <c:trendlineType val="linear"/>
            <c:dispRSqr val="0"/>
            <c:dispEq val="0"/>
          </c:trendline>
          <c:cat>
            <c:numRef>
              <c:f>Sheet1!$A$2:$A$10</c:f>
              <c:numCache>
                <c:formatCode>General</c:formatCode>
                <c:ptCount val="9"/>
                <c:pt idx="0">
                  <c:v>1</c:v>
                </c:pt>
                <c:pt idx="1">
                  <c:v>2</c:v>
                </c:pt>
                <c:pt idx="2">
                  <c:v>3</c:v>
                </c:pt>
                <c:pt idx="3">
                  <c:v>4</c:v>
                </c:pt>
                <c:pt idx="4">
                  <c:v>6</c:v>
                </c:pt>
                <c:pt idx="5">
                  <c:v>7</c:v>
                </c:pt>
                <c:pt idx="6">
                  <c:v>8</c:v>
                </c:pt>
                <c:pt idx="7">
                  <c:v>9</c:v>
                </c:pt>
                <c:pt idx="8">
                  <c:v>10</c:v>
                </c:pt>
              </c:numCache>
            </c:numRef>
          </c:cat>
          <c:val>
            <c:numRef>
              <c:f>Sheet1!$B$2:$B$10</c:f>
              <c:numCache>
                <c:formatCode>General</c:formatCode>
                <c:ptCount val="9"/>
                <c:pt idx="0">
                  <c:v>280</c:v>
                </c:pt>
                <c:pt idx="1">
                  <c:v>252</c:v>
                </c:pt>
                <c:pt idx="2">
                  <c:v>220</c:v>
                </c:pt>
                <c:pt idx="3">
                  <c:v>198</c:v>
                </c:pt>
                <c:pt idx="4">
                  <c:v>165</c:v>
                </c:pt>
                <c:pt idx="5">
                  <c:v>137</c:v>
                </c:pt>
                <c:pt idx="6">
                  <c:v>109</c:v>
                </c:pt>
                <c:pt idx="7">
                  <c:v>78</c:v>
                </c:pt>
                <c:pt idx="8">
                  <c:v>50</c:v>
                </c:pt>
              </c:numCache>
            </c:numRef>
          </c:val>
        </c:ser>
        <c:dLbls>
          <c:showLegendKey val="0"/>
          <c:showVal val="0"/>
          <c:showCatName val="0"/>
          <c:showSerName val="0"/>
          <c:showPercent val="0"/>
          <c:showBubbleSize val="0"/>
        </c:dLbls>
        <c:gapWidth val="150"/>
        <c:axId val="100141312"/>
        <c:axId val="100151680"/>
      </c:barChart>
      <c:catAx>
        <c:axId val="100141312"/>
        <c:scaling>
          <c:orientation val="minMax"/>
        </c:scaling>
        <c:delete val="0"/>
        <c:axPos val="b"/>
        <c:title>
          <c:tx>
            <c:rich>
              <a:bodyPr/>
              <a:lstStyle/>
              <a:p>
                <a:pPr>
                  <a:defRPr/>
                </a:pPr>
                <a:r>
                  <a:rPr lang="en-GB" dirty="0" smtClean="0"/>
                  <a:t>Days</a:t>
                </a:r>
                <a:endParaRPr lang="en-GB" dirty="0"/>
              </a:p>
            </c:rich>
          </c:tx>
          <c:layout/>
          <c:overlay val="0"/>
        </c:title>
        <c:numFmt formatCode="General" sourceLinked="1"/>
        <c:majorTickMark val="out"/>
        <c:minorTickMark val="none"/>
        <c:tickLblPos val="nextTo"/>
        <c:crossAx val="100151680"/>
        <c:crosses val="autoZero"/>
        <c:auto val="1"/>
        <c:lblAlgn val="ctr"/>
        <c:lblOffset val="100"/>
        <c:noMultiLvlLbl val="0"/>
      </c:catAx>
      <c:valAx>
        <c:axId val="100151680"/>
        <c:scaling>
          <c:orientation val="minMax"/>
        </c:scaling>
        <c:delete val="0"/>
        <c:axPos val="l"/>
        <c:majorGridlines/>
        <c:numFmt formatCode="General" sourceLinked="1"/>
        <c:majorTickMark val="out"/>
        <c:minorTickMark val="none"/>
        <c:tickLblPos val="nextTo"/>
        <c:crossAx val="100141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D037C-D6A3-4CA2-9C70-027581926C64}" type="doc">
      <dgm:prSet loTypeId="urn:microsoft.com/office/officeart/2005/8/layout/vProcess5" loCatId="process" qsTypeId="urn:microsoft.com/office/officeart/2005/8/quickstyle/3d1" qsCatId="3D" csTypeId="urn:microsoft.com/office/officeart/2005/8/colors/accent1_2" csCatId="accent1" phldr="1"/>
      <dgm:spPr/>
      <dgm:t>
        <a:bodyPr/>
        <a:lstStyle/>
        <a:p>
          <a:endParaRPr lang="en-GB"/>
        </a:p>
      </dgm:t>
    </dgm:pt>
    <dgm:pt modelId="{DBD45714-3D3D-415F-995B-D08F7BC1B24C}">
      <dgm:prSet phldrT="[Text]"/>
      <dgm:spPr/>
      <dgm:t>
        <a:bodyPr/>
        <a:lstStyle/>
        <a:p>
          <a:r>
            <a:rPr lang="en-GB" dirty="0" smtClean="0"/>
            <a:t>Plan</a:t>
          </a:r>
        </a:p>
      </dgm:t>
    </dgm:pt>
    <dgm:pt modelId="{DEC2CAC0-B3CC-4B63-B42B-6440249716F9}" type="parTrans" cxnId="{9423FC63-8AC8-4ADB-8DE0-A4432908803D}">
      <dgm:prSet/>
      <dgm:spPr/>
      <dgm:t>
        <a:bodyPr/>
        <a:lstStyle/>
        <a:p>
          <a:endParaRPr lang="en-GB"/>
        </a:p>
      </dgm:t>
    </dgm:pt>
    <dgm:pt modelId="{7C368907-8F0F-454C-91CF-520B876A2418}" type="sibTrans" cxnId="{9423FC63-8AC8-4ADB-8DE0-A4432908803D}">
      <dgm:prSet/>
      <dgm:spPr/>
      <dgm:t>
        <a:bodyPr/>
        <a:lstStyle/>
        <a:p>
          <a:endParaRPr lang="en-GB" dirty="0"/>
        </a:p>
      </dgm:t>
    </dgm:pt>
    <dgm:pt modelId="{5AF78A8F-6F4B-4DDB-827D-91DB5D2D2ACB}">
      <dgm:prSet phldrT="[Text]"/>
      <dgm:spPr/>
      <dgm:t>
        <a:bodyPr/>
        <a:lstStyle/>
        <a:p>
          <a:r>
            <a:rPr lang="en-GB" dirty="0" smtClean="0"/>
            <a:t>Build</a:t>
          </a:r>
        </a:p>
      </dgm:t>
    </dgm:pt>
    <dgm:pt modelId="{AEF1DD33-0382-4B77-BAA9-CFB2D6E81CBC}" type="parTrans" cxnId="{390DF022-99B1-4029-B5D5-191FF8487727}">
      <dgm:prSet/>
      <dgm:spPr/>
      <dgm:t>
        <a:bodyPr/>
        <a:lstStyle/>
        <a:p>
          <a:endParaRPr lang="en-GB"/>
        </a:p>
      </dgm:t>
    </dgm:pt>
    <dgm:pt modelId="{9D19E1BD-962B-454F-B983-2788204EDA23}" type="sibTrans" cxnId="{390DF022-99B1-4029-B5D5-191FF8487727}">
      <dgm:prSet/>
      <dgm:spPr/>
      <dgm:t>
        <a:bodyPr/>
        <a:lstStyle/>
        <a:p>
          <a:endParaRPr lang="en-GB" dirty="0"/>
        </a:p>
      </dgm:t>
    </dgm:pt>
    <dgm:pt modelId="{0ED82E5C-6317-4AED-8EC4-CC901810112C}">
      <dgm:prSet phldrT="[Text]"/>
      <dgm:spPr/>
      <dgm:t>
        <a:bodyPr/>
        <a:lstStyle/>
        <a:p>
          <a:r>
            <a:rPr lang="en-GB" dirty="0" smtClean="0"/>
            <a:t>Test</a:t>
          </a:r>
        </a:p>
      </dgm:t>
    </dgm:pt>
    <dgm:pt modelId="{8C3A4DC1-3C05-49ED-96D6-9EEDA38411E3}" type="parTrans" cxnId="{A3B3E624-25B1-43D7-94BD-D935FD61B341}">
      <dgm:prSet/>
      <dgm:spPr/>
      <dgm:t>
        <a:bodyPr/>
        <a:lstStyle/>
        <a:p>
          <a:endParaRPr lang="en-GB"/>
        </a:p>
      </dgm:t>
    </dgm:pt>
    <dgm:pt modelId="{676CF711-6EFF-4491-9584-CF4C35503817}" type="sibTrans" cxnId="{A3B3E624-25B1-43D7-94BD-D935FD61B341}">
      <dgm:prSet/>
      <dgm:spPr/>
      <dgm:t>
        <a:bodyPr/>
        <a:lstStyle/>
        <a:p>
          <a:endParaRPr lang="en-GB" dirty="0"/>
        </a:p>
      </dgm:t>
    </dgm:pt>
    <dgm:pt modelId="{D5EE97F2-BB67-4854-AB7E-02F68AD55D20}">
      <dgm:prSet phldrT="[Text]"/>
      <dgm:spPr/>
      <dgm:t>
        <a:bodyPr/>
        <a:lstStyle/>
        <a:p>
          <a:r>
            <a:rPr lang="en-GB" dirty="0" smtClean="0"/>
            <a:t>Review</a:t>
          </a:r>
        </a:p>
      </dgm:t>
    </dgm:pt>
    <dgm:pt modelId="{66089432-536D-47A2-8EC3-19A2F261F7E9}" type="parTrans" cxnId="{9BD1355D-EEF7-4D48-8278-682373819E12}">
      <dgm:prSet/>
      <dgm:spPr/>
      <dgm:t>
        <a:bodyPr/>
        <a:lstStyle/>
        <a:p>
          <a:endParaRPr lang="en-GB"/>
        </a:p>
      </dgm:t>
    </dgm:pt>
    <dgm:pt modelId="{AEAF592A-26F6-4E2B-8C9C-4029EA4B7DB9}" type="sibTrans" cxnId="{9BD1355D-EEF7-4D48-8278-682373819E12}">
      <dgm:prSet/>
      <dgm:spPr/>
      <dgm:t>
        <a:bodyPr/>
        <a:lstStyle/>
        <a:p>
          <a:endParaRPr lang="en-GB" dirty="0"/>
        </a:p>
      </dgm:t>
    </dgm:pt>
    <dgm:pt modelId="{F1F6047A-1953-4D69-B7CF-55CC5DF135E1}">
      <dgm:prSet phldrT="[Text]"/>
      <dgm:spPr/>
      <dgm:t>
        <a:bodyPr/>
        <a:lstStyle/>
        <a:p>
          <a:r>
            <a:rPr lang="en-GB" dirty="0" smtClean="0"/>
            <a:t>Deploy</a:t>
          </a:r>
        </a:p>
      </dgm:t>
    </dgm:pt>
    <dgm:pt modelId="{4F5A432B-4ACA-4DDB-A125-65373DE21EFB}" type="parTrans" cxnId="{232CEAEE-282F-48CB-BA99-EB063F1F54FF}">
      <dgm:prSet/>
      <dgm:spPr/>
      <dgm:t>
        <a:bodyPr/>
        <a:lstStyle/>
        <a:p>
          <a:endParaRPr lang="en-GB"/>
        </a:p>
      </dgm:t>
    </dgm:pt>
    <dgm:pt modelId="{59A7909E-407E-4BC5-B1C5-23BD80C0A526}" type="sibTrans" cxnId="{232CEAEE-282F-48CB-BA99-EB063F1F54FF}">
      <dgm:prSet/>
      <dgm:spPr/>
      <dgm:t>
        <a:bodyPr/>
        <a:lstStyle/>
        <a:p>
          <a:endParaRPr lang="en-GB"/>
        </a:p>
      </dgm:t>
    </dgm:pt>
    <dgm:pt modelId="{4FB30B77-3C0D-4D41-8182-A1A999C0DCD4}" type="pres">
      <dgm:prSet presAssocID="{536D037C-D6A3-4CA2-9C70-027581926C64}" presName="outerComposite" presStyleCnt="0">
        <dgm:presLayoutVars>
          <dgm:chMax val="5"/>
          <dgm:dir/>
          <dgm:resizeHandles val="exact"/>
        </dgm:presLayoutVars>
      </dgm:prSet>
      <dgm:spPr/>
      <dgm:t>
        <a:bodyPr/>
        <a:lstStyle/>
        <a:p>
          <a:endParaRPr lang="en-GB"/>
        </a:p>
      </dgm:t>
    </dgm:pt>
    <dgm:pt modelId="{BEE15089-7229-4959-88D7-867986E7C36C}" type="pres">
      <dgm:prSet presAssocID="{536D037C-D6A3-4CA2-9C70-027581926C64}" presName="dummyMaxCanvas" presStyleCnt="0">
        <dgm:presLayoutVars/>
      </dgm:prSet>
      <dgm:spPr/>
    </dgm:pt>
    <dgm:pt modelId="{035B1861-DABF-46EF-BA29-69D32BA77207}" type="pres">
      <dgm:prSet presAssocID="{536D037C-D6A3-4CA2-9C70-027581926C64}" presName="FiveNodes_1" presStyleLbl="node1" presStyleIdx="0" presStyleCnt="5" custScaleX="23981" custLinFactNeighborX="-37382" custLinFactNeighborY="3838">
        <dgm:presLayoutVars>
          <dgm:bulletEnabled val="1"/>
        </dgm:presLayoutVars>
      </dgm:prSet>
      <dgm:spPr/>
      <dgm:t>
        <a:bodyPr/>
        <a:lstStyle/>
        <a:p>
          <a:endParaRPr lang="en-GB"/>
        </a:p>
      </dgm:t>
    </dgm:pt>
    <dgm:pt modelId="{AFEE6800-7A53-425F-A6F1-48EFA88DA90D}" type="pres">
      <dgm:prSet presAssocID="{536D037C-D6A3-4CA2-9C70-027581926C64}" presName="FiveNodes_2" presStyleLbl="node1" presStyleIdx="1" presStyleCnt="5" custFlipHor="1" custScaleX="24115" custLinFactNeighborX="-28634" custLinFactNeighborY="5898">
        <dgm:presLayoutVars>
          <dgm:bulletEnabled val="1"/>
        </dgm:presLayoutVars>
      </dgm:prSet>
      <dgm:spPr/>
      <dgm:t>
        <a:bodyPr/>
        <a:lstStyle/>
        <a:p>
          <a:endParaRPr lang="en-GB"/>
        </a:p>
      </dgm:t>
    </dgm:pt>
    <dgm:pt modelId="{587F766F-6BB6-49EE-A711-4FC7CD1589C4}" type="pres">
      <dgm:prSet presAssocID="{536D037C-D6A3-4CA2-9C70-027581926C64}" presName="FiveNodes_3" presStyleLbl="node1" presStyleIdx="2" presStyleCnt="5" custScaleX="24878" custLinFactNeighborX="-19572" custLinFactNeighborY="7959">
        <dgm:presLayoutVars>
          <dgm:bulletEnabled val="1"/>
        </dgm:presLayoutVars>
      </dgm:prSet>
      <dgm:spPr/>
      <dgm:t>
        <a:bodyPr/>
        <a:lstStyle/>
        <a:p>
          <a:endParaRPr lang="en-GB"/>
        </a:p>
      </dgm:t>
    </dgm:pt>
    <dgm:pt modelId="{5CFCC49A-851C-4DD5-9913-3934D9788212}" type="pres">
      <dgm:prSet presAssocID="{536D037C-D6A3-4CA2-9C70-027581926C64}" presName="FiveNodes_4" presStyleLbl="node1" presStyleIdx="3" presStyleCnt="5" custScaleX="25129" custLinFactNeighborX="-9690" custLinFactNeighborY="357">
        <dgm:presLayoutVars>
          <dgm:bulletEnabled val="1"/>
        </dgm:presLayoutVars>
      </dgm:prSet>
      <dgm:spPr/>
      <dgm:t>
        <a:bodyPr/>
        <a:lstStyle/>
        <a:p>
          <a:endParaRPr lang="en-GB"/>
        </a:p>
      </dgm:t>
    </dgm:pt>
    <dgm:pt modelId="{74AFAEAB-9D9D-42BE-93C6-26E1E6F1B6B8}" type="pres">
      <dgm:prSet presAssocID="{536D037C-D6A3-4CA2-9C70-027581926C64}" presName="FiveNodes_5" presStyleLbl="node1" presStyleIdx="4" presStyleCnt="5" custScaleX="24527" custLinFactNeighborX="1919">
        <dgm:presLayoutVars>
          <dgm:bulletEnabled val="1"/>
        </dgm:presLayoutVars>
      </dgm:prSet>
      <dgm:spPr/>
      <dgm:t>
        <a:bodyPr/>
        <a:lstStyle/>
        <a:p>
          <a:endParaRPr lang="en-GB"/>
        </a:p>
      </dgm:t>
    </dgm:pt>
    <dgm:pt modelId="{FECFC2F3-C296-4217-90D3-AD54DAE3BF09}" type="pres">
      <dgm:prSet presAssocID="{536D037C-D6A3-4CA2-9C70-027581926C64}" presName="FiveConn_1-2" presStyleLbl="fgAccFollowNode1" presStyleIdx="0" presStyleCnt="4" custLinFactX="-500000" custLinFactNeighborX="-534331" custLinFactNeighborY="-2432">
        <dgm:presLayoutVars>
          <dgm:bulletEnabled val="1"/>
        </dgm:presLayoutVars>
      </dgm:prSet>
      <dgm:spPr/>
      <dgm:t>
        <a:bodyPr/>
        <a:lstStyle/>
        <a:p>
          <a:endParaRPr lang="en-GB"/>
        </a:p>
      </dgm:t>
    </dgm:pt>
    <dgm:pt modelId="{8D2406AB-A76C-4DEB-B43A-FD0765C06A31}" type="pres">
      <dgm:prSet presAssocID="{536D037C-D6A3-4CA2-9C70-027581926C64}" presName="FiveConn_2-3" presStyleLbl="fgAccFollowNode1" presStyleIdx="1" presStyleCnt="4" custLinFactX="-414466" custLinFactNeighborX="-500000" custLinFactNeighborY="15603">
        <dgm:presLayoutVars>
          <dgm:bulletEnabled val="1"/>
        </dgm:presLayoutVars>
      </dgm:prSet>
      <dgm:spPr/>
      <dgm:t>
        <a:bodyPr/>
        <a:lstStyle/>
        <a:p>
          <a:endParaRPr lang="en-GB"/>
        </a:p>
      </dgm:t>
    </dgm:pt>
    <dgm:pt modelId="{C2180580-6854-4BBB-9368-1C30841E2830}" type="pres">
      <dgm:prSet presAssocID="{536D037C-D6A3-4CA2-9C70-027581926C64}" presName="FiveConn_3-4" presStyleLbl="fgAccFollowNode1" presStyleIdx="2" presStyleCnt="4" custLinFactX="-379736" custLinFactNeighborX="-400000" custLinFactNeighborY="6472">
        <dgm:presLayoutVars>
          <dgm:bulletEnabled val="1"/>
        </dgm:presLayoutVars>
      </dgm:prSet>
      <dgm:spPr/>
      <dgm:t>
        <a:bodyPr/>
        <a:lstStyle/>
        <a:p>
          <a:endParaRPr lang="en-GB"/>
        </a:p>
      </dgm:t>
    </dgm:pt>
    <dgm:pt modelId="{81811AEB-B7DE-4809-BCA6-DBA86D037B60}" type="pres">
      <dgm:prSet presAssocID="{536D037C-D6A3-4CA2-9C70-027581926C64}" presName="FiveConn_4-5" presStyleLbl="fgAccFollowNode1" presStyleIdx="3" presStyleCnt="4" custLinFactX="-300000" custLinFactNeighborX="-330141" custLinFactNeighborY="-6933">
        <dgm:presLayoutVars>
          <dgm:bulletEnabled val="1"/>
        </dgm:presLayoutVars>
      </dgm:prSet>
      <dgm:spPr/>
      <dgm:t>
        <a:bodyPr/>
        <a:lstStyle/>
        <a:p>
          <a:endParaRPr lang="en-GB"/>
        </a:p>
      </dgm:t>
    </dgm:pt>
    <dgm:pt modelId="{2E6BEEA7-0799-4C4A-9681-C9B99E0B07CB}" type="pres">
      <dgm:prSet presAssocID="{536D037C-D6A3-4CA2-9C70-027581926C64}" presName="FiveNodes_1_text" presStyleLbl="node1" presStyleIdx="4" presStyleCnt="5">
        <dgm:presLayoutVars>
          <dgm:bulletEnabled val="1"/>
        </dgm:presLayoutVars>
      </dgm:prSet>
      <dgm:spPr/>
      <dgm:t>
        <a:bodyPr/>
        <a:lstStyle/>
        <a:p>
          <a:endParaRPr lang="en-GB"/>
        </a:p>
      </dgm:t>
    </dgm:pt>
    <dgm:pt modelId="{E91E6781-FEC2-4932-9AB8-77EBA51EE416}" type="pres">
      <dgm:prSet presAssocID="{536D037C-D6A3-4CA2-9C70-027581926C64}" presName="FiveNodes_2_text" presStyleLbl="node1" presStyleIdx="4" presStyleCnt="5">
        <dgm:presLayoutVars>
          <dgm:bulletEnabled val="1"/>
        </dgm:presLayoutVars>
      </dgm:prSet>
      <dgm:spPr/>
      <dgm:t>
        <a:bodyPr/>
        <a:lstStyle/>
        <a:p>
          <a:endParaRPr lang="en-GB"/>
        </a:p>
      </dgm:t>
    </dgm:pt>
    <dgm:pt modelId="{E31443E3-7111-47EB-881A-CD81251A92C0}" type="pres">
      <dgm:prSet presAssocID="{536D037C-D6A3-4CA2-9C70-027581926C64}" presName="FiveNodes_3_text" presStyleLbl="node1" presStyleIdx="4" presStyleCnt="5">
        <dgm:presLayoutVars>
          <dgm:bulletEnabled val="1"/>
        </dgm:presLayoutVars>
      </dgm:prSet>
      <dgm:spPr/>
      <dgm:t>
        <a:bodyPr/>
        <a:lstStyle/>
        <a:p>
          <a:endParaRPr lang="en-GB"/>
        </a:p>
      </dgm:t>
    </dgm:pt>
    <dgm:pt modelId="{1578059F-DEA3-417B-95C0-0093F2927541}" type="pres">
      <dgm:prSet presAssocID="{536D037C-D6A3-4CA2-9C70-027581926C64}" presName="FiveNodes_4_text" presStyleLbl="node1" presStyleIdx="4" presStyleCnt="5">
        <dgm:presLayoutVars>
          <dgm:bulletEnabled val="1"/>
        </dgm:presLayoutVars>
      </dgm:prSet>
      <dgm:spPr/>
      <dgm:t>
        <a:bodyPr/>
        <a:lstStyle/>
        <a:p>
          <a:endParaRPr lang="en-GB"/>
        </a:p>
      </dgm:t>
    </dgm:pt>
    <dgm:pt modelId="{8F35D468-92F6-4A1C-ABA4-44CD273CE818}" type="pres">
      <dgm:prSet presAssocID="{536D037C-D6A3-4CA2-9C70-027581926C64}" presName="FiveNodes_5_text" presStyleLbl="node1" presStyleIdx="4" presStyleCnt="5">
        <dgm:presLayoutVars>
          <dgm:bulletEnabled val="1"/>
        </dgm:presLayoutVars>
      </dgm:prSet>
      <dgm:spPr/>
      <dgm:t>
        <a:bodyPr/>
        <a:lstStyle/>
        <a:p>
          <a:endParaRPr lang="en-GB"/>
        </a:p>
      </dgm:t>
    </dgm:pt>
  </dgm:ptLst>
  <dgm:cxnLst>
    <dgm:cxn modelId="{479782B7-E63F-4D19-8FEF-F7B49135A897}" type="presOf" srcId="{676CF711-6EFF-4491-9584-CF4C35503817}" destId="{C2180580-6854-4BBB-9368-1C30841E2830}" srcOrd="0" destOrd="0" presId="urn:microsoft.com/office/officeart/2005/8/layout/vProcess5"/>
    <dgm:cxn modelId="{B431501F-FB54-40B2-BEE2-50579A68B7E6}" type="presOf" srcId="{7C368907-8F0F-454C-91CF-520B876A2418}" destId="{FECFC2F3-C296-4217-90D3-AD54DAE3BF09}" srcOrd="0" destOrd="0" presId="urn:microsoft.com/office/officeart/2005/8/layout/vProcess5"/>
    <dgm:cxn modelId="{8F022A14-0CC6-4976-B9EB-212420A7D37C}" type="presOf" srcId="{536D037C-D6A3-4CA2-9C70-027581926C64}" destId="{4FB30B77-3C0D-4D41-8182-A1A999C0DCD4}" srcOrd="0" destOrd="0" presId="urn:microsoft.com/office/officeart/2005/8/layout/vProcess5"/>
    <dgm:cxn modelId="{10AE9ADF-8ECE-4B0B-9674-B719BF3F6C85}" type="presOf" srcId="{5AF78A8F-6F4B-4DDB-827D-91DB5D2D2ACB}" destId="{AFEE6800-7A53-425F-A6F1-48EFA88DA90D}" srcOrd="0" destOrd="0" presId="urn:microsoft.com/office/officeart/2005/8/layout/vProcess5"/>
    <dgm:cxn modelId="{232CEAEE-282F-48CB-BA99-EB063F1F54FF}" srcId="{536D037C-D6A3-4CA2-9C70-027581926C64}" destId="{F1F6047A-1953-4D69-B7CF-55CC5DF135E1}" srcOrd="4" destOrd="0" parTransId="{4F5A432B-4ACA-4DDB-A125-65373DE21EFB}" sibTransId="{59A7909E-407E-4BC5-B1C5-23BD80C0A526}"/>
    <dgm:cxn modelId="{390DF022-99B1-4029-B5D5-191FF8487727}" srcId="{536D037C-D6A3-4CA2-9C70-027581926C64}" destId="{5AF78A8F-6F4B-4DDB-827D-91DB5D2D2ACB}" srcOrd="1" destOrd="0" parTransId="{AEF1DD33-0382-4B77-BAA9-CFB2D6E81CBC}" sibTransId="{9D19E1BD-962B-454F-B983-2788204EDA23}"/>
    <dgm:cxn modelId="{9BD1355D-EEF7-4D48-8278-682373819E12}" srcId="{536D037C-D6A3-4CA2-9C70-027581926C64}" destId="{D5EE97F2-BB67-4854-AB7E-02F68AD55D20}" srcOrd="3" destOrd="0" parTransId="{66089432-536D-47A2-8EC3-19A2F261F7E9}" sibTransId="{AEAF592A-26F6-4E2B-8C9C-4029EA4B7DB9}"/>
    <dgm:cxn modelId="{9423FC63-8AC8-4ADB-8DE0-A4432908803D}" srcId="{536D037C-D6A3-4CA2-9C70-027581926C64}" destId="{DBD45714-3D3D-415F-995B-D08F7BC1B24C}" srcOrd="0" destOrd="0" parTransId="{DEC2CAC0-B3CC-4B63-B42B-6440249716F9}" sibTransId="{7C368907-8F0F-454C-91CF-520B876A2418}"/>
    <dgm:cxn modelId="{EDBC7364-F956-4D11-82A0-77C1D6151E22}" type="presOf" srcId="{5AF78A8F-6F4B-4DDB-827D-91DB5D2D2ACB}" destId="{E91E6781-FEC2-4932-9AB8-77EBA51EE416}" srcOrd="1" destOrd="0" presId="urn:microsoft.com/office/officeart/2005/8/layout/vProcess5"/>
    <dgm:cxn modelId="{2F169B64-36EE-48C1-A402-B2060FE17CD2}" type="presOf" srcId="{0ED82E5C-6317-4AED-8EC4-CC901810112C}" destId="{587F766F-6BB6-49EE-A711-4FC7CD1589C4}" srcOrd="0" destOrd="0" presId="urn:microsoft.com/office/officeart/2005/8/layout/vProcess5"/>
    <dgm:cxn modelId="{584CF7E0-23D0-4EAA-B325-AF08AFD400A7}" type="presOf" srcId="{D5EE97F2-BB67-4854-AB7E-02F68AD55D20}" destId="{1578059F-DEA3-417B-95C0-0093F2927541}" srcOrd="1" destOrd="0" presId="urn:microsoft.com/office/officeart/2005/8/layout/vProcess5"/>
    <dgm:cxn modelId="{A3B3E624-25B1-43D7-94BD-D935FD61B341}" srcId="{536D037C-D6A3-4CA2-9C70-027581926C64}" destId="{0ED82E5C-6317-4AED-8EC4-CC901810112C}" srcOrd="2" destOrd="0" parTransId="{8C3A4DC1-3C05-49ED-96D6-9EEDA38411E3}" sibTransId="{676CF711-6EFF-4491-9584-CF4C35503817}"/>
    <dgm:cxn modelId="{C4217F78-4819-43DA-AF77-1358ACDFA747}" type="presOf" srcId="{DBD45714-3D3D-415F-995B-D08F7BC1B24C}" destId="{035B1861-DABF-46EF-BA29-69D32BA77207}" srcOrd="0" destOrd="0" presId="urn:microsoft.com/office/officeart/2005/8/layout/vProcess5"/>
    <dgm:cxn modelId="{EC39C308-580D-4CE8-AD52-4A9161CFDB83}" type="presOf" srcId="{DBD45714-3D3D-415F-995B-D08F7BC1B24C}" destId="{2E6BEEA7-0799-4C4A-9681-C9B99E0B07CB}" srcOrd="1" destOrd="0" presId="urn:microsoft.com/office/officeart/2005/8/layout/vProcess5"/>
    <dgm:cxn modelId="{815CE61D-2522-4F37-B1AF-F06DAAD007A1}" type="presOf" srcId="{9D19E1BD-962B-454F-B983-2788204EDA23}" destId="{8D2406AB-A76C-4DEB-B43A-FD0765C06A31}" srcOrd="0" destOrd="0" presId="urn:microsoft.com/office/officeart/2005/8/layout/vProcess5"/>
    <dgm:cxn modelId="{59F8AA56-0E5F-4585-84D7-AA1A0B09C11A}" type="presOf" srcId="{D5EE97F2-BB67-4854-AB7E-02F68AD55D20}" destId="{5CFCC49A-851C-4DD5-9913-3934D9788212}" srcOrd="0" destOrd="0" presId="urn:microsoft.com/office/officeart/2005/8/layout/vProcess5"/>
    <dgm:cxn modelId="{8A3BF264-F985-4680-8F29-5383369C5619}" type="presOf" srcId="{0ED82E5C-6317-4AED-8EC4-CC901810112C}" destId="{E31443E3-7111-47EB-881A-CD81251A92C0}" srcOrd="1" destOrd="0" presId="urn:microsoft.com/office/officeart/2005/8/layout/vProcess5"/>
    <dgm:cxn modelId="{251E9F91-D5FD-46A0-97CE-A10077AB25D2}" type="presOf" srcId="{F1F6047A-1953-4D69-B7CF-55CC5DF135E1}" destId="{8F35D468-92F6-4A1C-ABA4-44CD273CE818}" srcOrd="1" destOrd="0" presId="urn:microsoft.com/office/officeart/2005/8/layout/vProcess5"/>
    <dgm:cxn modelId="{A5130E6B-0C91-47D8-AAD6-C414C67D33FC}" type="presOf" srcId="{AEAF592A-26F6-4E2B-8C9C-4029EA4B7DB9}" destId="{81811AEB-B7DE-4809-BCA6-DBA86D037B60}" srcOrd="0" destOrd="0" presId="urn:microsoft.com/office/officeart/2005/8/layout/vProcess5"/>
    <dgm:cxn modelId="{6046FA52-B1E6-4E07-BEE3-68AD8EAD40ED}" type="presOf" srcId="{F1F6047A-1953-4D69-B7CF-55CC5DF135E1}" destId="{74AFAEAB-9D9D-42BE-93C6-26E1E6F1B6B8}" srcOrd="0" destOrd="0" presId="urn:microsoft.com/office/officeart/2005/8/layout/vProcess5"/>
    <dgm:cxn modelId="{6170C264-2D0E-4DCB-9EF2-6ED3F9C735F3}" type="presParOf" srcId="{4FB30B77-3C0D-4D41-8182-A1A999C0DCD4}" destId="{BEE15089-7229-4959-88D7-867986E7C36C}" srcOrd="0" destOrd="0" presId="urn:microsoft.com/office/officeart/2005/8/layout/vProcess5"/>
    <dgm:cxn modelId="{BC53116A-5798-4930-978F-18FC1E28C136}" type="presParOf" srcId="{4FB30B77-3C0D-4D41-8182-A1A999C0DCD4}" destId="{035B1861-DABF-46EF-BA29-69D32BA77207}" srcOrd="1" destOrd="0" presId="urn:microsoft.com/office/officeart/2005/8/layout/vProcess5"/>
    <dgm:cxn modelId="{82C33B4D-025F-4804-B7AE-AF9494BAD29E}" type="presParOf" srcId="{4FB30B77-3C0D-4D41-8182-A1A999C0DCD4}" destId="{AFEE6800-7A53-425F-A6F1-48EFA88DA90D}" srcOrd="2" destOrd="0" presId="urn:microsoft.com/office/officeart/2005/8/layout/vProcess5"/>
    <dgm:cxn modelId="{BBC300CD-D330-4C89-B02E-2F9E493B5049}" type="presParOf" srcId="{4FB30B77-3C0D-4D41-8182-A1A999C0DCD4}" destId="{587F766F-6BB6-49EE-A711-4FC7CD1589C4}" srcOrd="3" destOrd="0" presId="urn:microsoft.com/office/officeart/2005/8/layout/vProcess5"/>
    <dgm:cxn modelId="{7B41CEEA-AFEE-489E-AAAE-FB087A5E6A84}" type="presParOf" srcId="{4FB30B77-3C0D-4D41-8182-A1A999C0DCD4}" destId="{5CFCC49A-851C-4DD5-9913-3934D9788212}" srcOrd="4" destOrd="0" presId="urn:microsoft.com/office/officeart/2005/8/layout/vProcess5"/>
    <dgm:cxn modelId="{E5F37BB7-21E0-4CF2-8399-18BA62E74D1B}" type="presParOf" srcId="{4FB30B77-3C0D-4D41-8182-A1A999C0DCD4}" destId="{74AFAEAB-9D9D-42BE-93C6-26E1E6F1B6B8}" srcOrd="5" destOrd="0" presId="urn:microsoft.com/office/officeart/2005/8/layout/vProcess5"/>
    <dgm:cxn modelId="{244A9653-7513-4073-840C-4EB9045389FF}" type="presParOf" srcId="{4FB30B77-3C0D-4D41-8182-A1A999C0DCD4}" destId="{FECFC2F3-C296-4217-90D3-AD54DAE3BF09}" srcOrd="6" destOrd="0" presId="urn:microsoft.com/office/officeart/2005/8/layout/vProcess5"/>
    <dgm:cxn modelId="{8DD83A0C-7DDE-4FD7-97B4-6493374F64EB}" type="presParOf" srcId="{4FB30B77-3C0D-4D41-8182-A1A999C0DCD4}" destId="{8D2406AB-A76C-4DEB-B43A-FD0765C06A31}" srcOrd="7" destOrd="0" presId="urn:microsoft.com/office/officeart/2005/8/layout/vProcess5"/>
    <dgm:cxn modelId="{91E677F4-A1AB-4B4F-8207-C109BEB0B582}" type="presParOf" srcId="{4FB30B77-3C0D-4D41-8182-A1A999C0DCD4}" destId="{C2180580-6854-4BBB-9368-1C30841E2830}" srcOrd="8" destOrd="0" presId="urn:microsoft.com/office/officeart/2005/8/layout/vProcess5"/>
    <dgm:cxn modelId="{59E7FCAF-B9BB-4E28-A75D-1AF7997D942D}" type="presParOf" srcId="{4FB30B77-3C0D-4D41-8182-A1A999C0DCD4}" destId="{81811AEB-B7DE-4809-BCA6-DBA86D037B60}" srcOrd="9" destOrd="0" presId="urn:microsoft.com/office/officeart/2005/8/layout/vProcess5"/>
    <dgm:cxn modelId="{33C08CFE-81EE-4E52-9CE4-85C338CFFAD7}" type="presParOf" srcId="{4FB30B77-3C0D-4D41-8182-A1A999C0DCD4}" destId="{2E6BEEA7-0799-4C4A-9681-C9B99E0B07CB}" srcOrd="10" destOrd="0" presId="urn:microsoft.com/office/officeart/2005/8/layout/vProcess5"/>
    <dgm:cxn modelId="{DB430D96-E871-49EF-875E-13D587B4F241}" type="presParOf" srcId="{4FB30B77-3C0D-4D41-8182-A1A999C0DCD4}" destId="{E91E6781-FEC2-4932-9AB8-77EBA51EE416}" srcOrd="11" destOrd="0" presId="urn:microsoft.com/office/officeart/2005/8/layout/vProcess5"/>
    <dgm:cxn modelId="{2B9ED497-EF4D-4357-BF1E-B83FFC45D35E}" type="presParOf" srcId="{4FB30B77-3C0D-4D41-8182-A1A999C0DCD4}" destId="{E31443E3-7111-47EB-881A-CD81251A92C0}" srcOrd="12" destOrd="0" presId="urn:microsoft.com/office/officeart/2005/8/layout/vProcess5"/>
    <dgm:cxn modelId="{9CD9A74F-E60B-4E16-A5E1-AC710B150EA2}" type="presParOf" srcId="{4FB30B77-3C0D-4D41-8182-A1A999C0DCD4}" destId="{1578059F-DEA3-417B-95C0-0093F2927541}" srcOrd="13" destOrd="0" presId="urn:microsoft.com/office/officeart/2005/8/layout/vProcess5"/>
    <dgm:cxn modelId="{8E1A7EAB-11A9-4287-A182-F3BCC6C44B81}" type="presParOf" srcId="{4FB30B77-3C0D-4D41-8182-A1A999C0DCD4}" destId="{8F35D468-92F6-4A1C-ABA4-44CD273CE81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C15EA-FF0F-4894-B1EC-822BEA4DB6DD}" type="doc">
      <dgm:prSet loTypeId="urn:microsoft.com/office/officeart/2005/8/layout/lProcess2" loCatId="relationship" qsTypeId="urn:microsoft.com/office/officeart/2005/8/quickstyle/3d1" qsCatId="3D" csTypeId="urn:microsoft.com/office/officeart/2005/8/colors/accent1_2" csCatId="accent1" phldr="1"/>
      <dgm:spPr/>
      <dgm:t>
        <a:bodyPr/>
        <a:lstStyle/>
        <a:p>
          <a:endParaRPr lang="en-GB"/>
        </a:p>
      </dgm:t>
    </dgm:pt>
    <dgm:pt modelId="{A398F355-6976-4D0B-A637-61CE7DC053D1}">
      <dgm:prSet phldrT="[Text]"/>
      <dgm:spPr/>
      <dgm:t>
        <a:bodyPr/>
        <a:lstStyle/>
        <a:p>
          <a:r>
            <a:rPr lang="en-GB" dirty="0" smtClean="0"/>
            <a:t>Iteration / Sprint</a:t>
          </a:r>
          <a:endParaRPr lang="en-GB" dirty="0"/>
        </a:p>
      </dgm:t>
    </dgm:pt>
    <dgm:pt modelId="{AC3FA0E1-6962-458E-8F57-A47FE8522EB4}" type="parTrans" cxnId="{6C6B2191-9293-4470-9BDB-76E881579129}">
      <dgm:prSet/>
      <dgm:spPr/>
      <dgm:t>
        <a:bodyPr/>
        <a:lstStyle/>
        <a:p>
          <a:endParaRPr lang="en-GB"/>
        </a:p>
      </dgm:t>
    </dgm:pt>
    <dgm:pt modelId="{C5135A6D-CD77-4F10-AAFB-6C1045C494E6}" type="sibTrans" cxnId="{6C6B2191-9293-4470-9BDB-76E881579129}">
      <dgm:prSet/>
      <dgm:spPr/>
      <dgm:t>
        <a:bodyPr/>
        <a:lstStyle/>
        <a:p>
          <a:endParaRPr lang="en-GB"/>
        </a:p>
      </dgm:t>
    </dgm:pt>
    <dgm:pt modelId="{70A72E96-1A10-47D3-91DA-3BB1D29B1F41}">
      <dgm:prSet phldrT="[Text]"/>
      <dgm:spPr/>
      <dgm:t>
        <a:bodyPr/>
        <a:lstStyle/>
        <a:p>
          <a:r>
            <a:rPr lang="en-GB" dirty="0" smtClean="0"/>
            <a:t>Plan</a:t>
          </a:r>
          <a:endParaRPr lang="en-GB" dirty="0"/>
        </a:p>
      </dgm:t>
    </dgm:pt>
    <dgm:pt modelId="{BE859F48-5A88-4ABC-86B2-A0F3E6881B8C}" type="parTrans" cxnId="{9A0DEDA8-F527-45C2-8C42-D9727C375621}">
      <dgm:prSet/>
      <dgm:spPr/>
      <dgm:t>
        <a:bodyPr/>
        <a:lstStyle/>
        <a:p>
          <a:endParaRPr lang="en-GB"/>
        </a:p>
      </dgm:t>
    </dgm:pt>
    <dgm:pt modelId="{A862FC2B-2AB4-429F-B382-A94DC9FA817B}" type="sibTrans" cxnId="{9A0DEDA8-F527-45C2-8C42-D9727C375621}">
      <dgm:prSet/>
      <dgm:spPr/>
      <dgm:t>
        <a:bodyPr/>
        <a:lstStyle/>
        <a:p>
          <a:endParaRPr lang="en-GB"/>
        </a:p>
      </dgm:t>
    </dgm:pt>
    <dgm:pt modelId="{4BDE8A54-645D-40D5-9C98-596C5241F7E2}">
      <dgm:prSet phldrT="[Text]"/>
      <dgm:spPr/>
      <dgm:t>
        <a:bodyPr/>
        <a:lstStyle/>
        <a:p>
          <a:r>
            <a:rPr lang="en-GB" dirty="0" smtClean="0"/>
            <a:t>Review</a:t>
          </a:r>
          <a:endParaRPr lang="en-GB" dirty="0"/>
        </a:p>
      </dgm:t>
    </dgm:pt>
    <dgm:pt modelId="{C44DE338-045F-42D0-B760-6EDDB66CF1EB}" type="parTrans" cxnId="{E8550CB9-7E9E-4E7A-96AE-E83FBFDAF5B5}">
      <dgm:prSet/>
      <dgm:spPr/>
      <dgm:t>
        <a:bodyPr/>
        <a:lstStyle/>
        <a:p>
          <a:endParaRPr lang="en-GB"/>
        </a:p>
      </dgm:t>
    </dgm:pt>
    <dgm:pt modelId="{B8D79D79-ED81-40B8-B36B-FD4BF218054D}" type="sibTrans" cxnId="{E8550CB9-7E9E-4E7A-96AE-E83FBFDAF5B5}">
      <dgm:prSet/>
      <dgm:spPr/>
      <dgm:t>
        <a:bodyPr/>
        <a:lstStyle/>
        <a:p>
          <a:endParaRPr lang="en-GB"/>
        </a:p>
      </dgm:t>
    </dgm:pt>
    <dgm:pt modelId="{1DD8FD23-2C59-4B8D-AA39-BAEA282725EF}">
      <dgm:prSet phldrT="[Text]"/>
      <dgm:spPr/>
      <dgm:t>
        <a:bodyPr/>
        <a:lstStyle/>
        <a:p>
          <a:r>
            <a:rPr lang="en-GB" dirty="0" smtClean="0"/>
            <a:t>Iteration / Sprint</a:t>
          </a:r>
          <a:endParaRPr lang="en-GB" dirty="0"/>
        </a:p>
      </dgm:t>
    </dgm:pt>
    <dgm:pt modelId="{D8F07DAF-02C0-40DF-8C79-C43F65E0E4AD}" type="parTrans" cxnId="{3B787A7A-D24B-49B9-957C-6D02E4C13590}">
      <dgm:prSet/>
      <dgm:spPr/>
      <dgm:t>
        <a:bodyPr/>
        <a:lstStyle/>
        <a:p>
          <a:endParaRPr lang="en-GB"/>
        </a:p>
      </dgm:t>
    </dgm:pt>
    <dgm:pt modelId="{FFFEFAA8-CF80-4553-8082-00DB2B2FFFE6}" type="sibTrans" cxnId="{3B787A7A-D24B-49B9-957C-6D02E4C13590}">
      <dgm:prSet/>
      <dgm:spPr/>
      <dgm:t>
        <a:bodyPr/>
        <a:lstStyle/>
        <a:p>
          <a:endParaRPr lang="en-GB"/>
        </a:p>
      </dgm:t>
    </dgm:pt>
    <dgm:pt modelId="{87EF3FDA-A231-46C2-A00F-5F9B84E3CBAF}">
      <dgm:prSet phldrT="[Text]"/>
      <dgm:spPr/>
      <dgm:t>
        <a:bodyPr/>
        <a:lstStyle/>
        <a:p>
          <a:r>
            <a:rPr lang="en-GB" dirty="0" smtClean="0"/>
            <a:t>Plan</a:t>
          </a:r>
          <a:endParaRPr lang="en-GB" dirty="0"/>
        </a:p>
      </dgm:t>
    </dgm:pt>
    <dgm:pt modelId="{4F4512A7-9C10-48A8-8AB7-D59B024C515D}" type="parTrans" cxnId="{5A0ECAC1-CCFA-49C2-92AE-78C378B9F02D}">
      <dgm:prSet/>
      <dgm:spPr/>
      <dgm:t>
        <a:bodyPr/>
        <a:lstStyle/>
        <a:p>
          <a:endParaRPr lang="en-GB"/>
        </a:p>
      </dgm:t>
    </dgm:pt>
    <dgm:pt modelId="{830880E8-11F3-43CD-AD28-93233B08E792}" type="sibTrans" cxnId="{5A0ECAC1-CCFA-49C2-92AE-78C378B9F02D}">
      <dgm:prSet/>
      <dgm:spPr/>
      <dgm:t>
        <a:bodyPr/>
        <a:lstStyle/>
        <a:p>
          <a:endParaRPr lang="en-GB"/>
        </a:p>
      </dgm:t>
    </dgm:pt>
    <dgm:pt modelId="{70529434-AB7D-4134-A19C-BA3A1F1E96D3}">
      <dgm:prSet phldrT="[Text]"/>
      <dgm:spPr/>
      <dgm:t>
        <a:bodyPr/>
        <a:lstStyle/>
        <a:p>
          <a:r>
            <a:rPr lang="en-GB" dirty="0" smtClean="0"/>
            <a:t>Build</a:t>
          </a:r>
          <a:endParaRPr lang="en-GB" dirty="0"/>
        </a:p>
      </dgm:t>
    </dgm:pt>
    <dgm:pt modelId="{5E343BB5-03AA-4A36-A9FE-FE2DB1E340EE}" type="parTrans" cxnId="{AEC5D95B-F8A0-4C8B-B341-7DF1D25B1F33}">
      <dgm:prSet/>
      <dgm:spPr/>
      <dgm:t>
        <a:bodyPr/>
        <a:lstStyle/>
        <a:p>
          <a:endParaRPr lang="en-GB"/>
        </a:p>
      </dgm:t>
    </dgm:pt>
    <dgm:pt modelId="{589B478E-2DC1-430D-8586-109C5ADC3860}" type="sibTrans" cxnId="{AEC5D95B-F8A0-4C8B-B341-7DF1D25B1F33}">
      <dgm:prSet/>
      <dgm:spPr/>
      <dgm:t>
        <a:bodyPr/>
        <a:lstStyle/>
        <a:p>
          <a:endParaRPr lang="en-GB"/>
        </a:p>
      </dgm:t>
    </dgm:pt>
    <dgm:pt modelId="{C20607DB-255C-4E8F-B655-24FEEB167ABE}">
      <dgm:prSet phldrT="[Text]"/>
      <dgm:spPr/>
      <dgm:t>
        <a:bodyPr/>
        <a:lstStyle/>
        <a:p>
          <a:r>
            <a:rPr lang="en-GB" dirty="0" smtClean="0"/>
            <a:t>Iteration / Sprint</a:t>
          </a:r>
          <a:endParaRPr lang="en-GB" dirty="0"/>
        </a:p>
      </dgm:t>
    </dgm:pt>
    <dgm:pt modelId="{BEAE1CAC-3EEE-4E89-A009-77DDB2A67E78}" type="parTrans" cxnId="{94BA1F9D-3E90-414D-9E9E-92829D83DB9F}">
      <dgm:prSet/>
      <dgm:spPr/>
      <dgm:t>
        <a:bodyPr/>
        <a:lstStyle/>
        <a:p>
          <a:endParaRPr lang="en-GB"/>
        </a:p>
      </dgm:t>
    </dgm:pt>
    <dgm:pt modelId="{082C8416-86BD-4DA7-B56E-95E2A4D923C3}" type="sibTrans" cxnId="{94BA1F9D-3E90-414D-9E9E-92829D83DB9F}">
      <dgm:prSet/>
      <dgm:spPr/>
      <dgm:t>
        <a:bodyPr/>
        <a:lstStyle/>
        <a:p>
          <a:endParaRPr lang="en-GB"/>
        </a:p>
      </dgm:t>
    </dgm:pt>
    <dgm:pt modelId="{423B3317-9872-4CE4-9865-2B050C0FE27D}">
      <dgm:prSet phldrT="[Text]"/>
      <dgm:spPr/>
      <dgm:t>
        <a:bodyPr/>
        <a:lstStyle/>
        <a:p>
          <a:r>
            <a:rPr lang="en-GB" dirty="0" smtClean="0"/>
            <a:t>Plan</a:t>
          </a:r>
          <a:endParaRPr lang="en-GB" dirty="0"/>
        </a:p>
      </dgm:t>
    </dgm:pt>
    <dgm:pt modelId="{FE210EB1-8D3C-4E4C-A931-79C585A0797D}" type="parTrans" cxnId="{66BF374A-20B3-4540-9861-138CE2D0CA28}">
      <dgm:prSet/>
      <dgm:spPr/>
      <dgm:t>
        <a:bodyPr/>
        <a:lstStyle/>
        <a:p>
          <a:endParaRPr lang="en-GB"/>
        </a:p>
      </dgm:t>
    </dgm:pt>
    <dgm:pt modelId="{40D9ECDA-40F1-4D3E-BBE0-029BE593A4A0}" type="sibTrans" cxnId="{66BF374A-20B3-4540-9861-138CE2D0CA28}">
      <dgm:prSet/>
      <dgm:spPr/>
      <dgm:t>
        <a:bodyPr/>
        <a:lstStyle/>
        <a:p>
          <a:endParaRPr lang="en-GB"/>
        </a:p>
      </dgm:t>
    </dgm:pt>
    <dgm:pt modelId="{1819F60D-32EF-4FCC-B273-3EC981806407}">
      <dgm:prSet phldrT="[Text]"/>
      <dgm:spPr/>
      <dgm:t>
        <a:bodyPr/>
        <a:lstStyle/>
        <a:p>
          <a:r>
            <a:rPr lang="en-GB" dirty="0" smtClean="0"/>
            <a:t>Review</a:t>
          </a:r>
          <a:endParaRPr lang="en-GB" dirty="0"/>
        </a:p>
      </dgm:t>
    </dgm:pt>
    <dgm:pt modelId="{A351AC48-3479-430B-A251-5CCBEFF9D38B}" type="parTrans" cxnId="{81AA3E65-4874-48F4-8C8A-E7CA6C098CB3}">
      <dgm:prSet/>
      <dgm:spPr/>
      <dgm:t>
        <a:bodyPr/>
        <a:lstStyle/>
        <a:p>
          <a:endParaRPr lang="en-GB"/>
        </a:p>
      </dgm:t>
    </dgm:pt>
    <dgm:pt modelId="{65EFA587-7DC5-46BF-85BD-E2E6A8EE784E}" type="sibTrans" cxnId="{81AA3E65-4874-48F4-8C8A-E7CA6C098CB3}">
      <dgm:prSet/>
      <dgm:spPr/>
      <dgm:t>
        <a:bodyPr/>
        <a:lstStyle/>
        <a:p>
          <a:endParaRPr lang="en-GB"/>
        </a:p>
      </dgm:t>
    </dgm:pt>
    <dgm:pt modelId="{84C5EE96-D53E-42DB-9A24-9828FA9C11AA}">
      <dgm:prSet phldrT="[Text]"/>
      <dgm:spPr/>
      <dgm:t>
        <a:bodyPr/>
        <a:lstStyle/>
        <a:p>
          <a:r>
            <a:rPr lang="en-GB" dirty="0" smtClean="0"/>
            <a:t>Build</a:t>
          </a:r>
          <a:endParaRPr lang="en-GB" dirty="0"/>
        </a:p>
      </dgm:t>
    </dgm:pt>
    <dgm:pt modelId="{78B37C86-ADC9-43F7-848A-576D09E6DEC6}" type="parTrans" cxnId="{6B39ECAB-212D-4D8D-9E23-162B0B556216}">
      <dgm:prSet/>
      <dgm:spPr/>
      <dgm:t>
        <a:bodyPr/>
        <a:lstStyle/>
        <a:p>
          <a:endParaRPr lang="en-GB"/>
        </a:p>
      </dgm:t>
    </dgm:pt>
    <dgm:pt modelId="{EDF431A6-C151-4F49-B03D-A5BDF21C678C}" type="sibTrans" cxnId="{6B39ECAB-212D-4D8D-9E23-162B0B556216}">
      <dgm:prSet/>
      <dgm:spPr/>
      <dgm:t>
        <a:bodyPr/>
        <a:lstStyle/>
        <a:p>
          <a:endParaRPr lang="en-GB"/>
        </a:p>
      </dgm:t>
    </dgm:pt>
    <dgm:pt modelId="{BC261DC4-8B15-40D3-A354-03BF093BB5A3}">
      <dgm:prSet phldrT="[Text]"/>
      <dgm:spPr/>
      <dgm:t>
        <a:bodyPr/>
        <a:lstStyle/>
        <a:p>
          <a:r>
            <a:rPr lang="en-GB" dirty="0" smtClean="0"/>
            <a:t>Test</a:t>
          </a:r>
          <a:endParaRPr lang="en-GB" dirty="0"/>
        </a:p>
      </dgm:t>
    </dgm:pt>
    <dgm:pt modelId="{82ED04A8-1B10-4C11-B25A-FA43F4147CBC}" type="parTrans" cxnId="{D82FB0E5-30B6-4E21-A34D-729947BA1460}">
      <dgm:prSet/>
      <dgm:spPr/>
      <dgm:t>
        <a:bodyPr/>
        <a:lstStyle/>
        <a:p>
          <a:endParaRPr lang="en-GB"/>
        </a:p>
      </dgm:t>
    </dgm:pt>
    <dgm:pt modelId="{B06A10A3-1D54-4489-B1C7-63D93E47E2D5}" type="sibTrans" cxnId="{D82FB0E5-30B6-4E21-A34D-729947BA1460}">
      <dgm:prSet/>
      <dgm:spPr/>
      <dgm:t>
        <a:bodyPr/>
        <a:lstStyle/>
        <a:p>
          <a:endParaRPr lang="en-GB"/>
        </a:p>
      </dgm:t>
    </dgm:pt>
    <dgm:pt modelId="{4CEE7C33-F9F1-425A-9C8F-58C7A107FEA8}">
      <dgm:prSet phldrT="[Text]"/>
      <dgm:spPr/>
      <dgm:t>
        <a:bodyPr/>
        <a:lstStyle/>
        <a:p>
          <a:r>
            <a:rPr lang="en-GB" dirty="0" smtClean="0"/>
            <a:t>Test</a:t>
          </a:r>
          <a:endParaRPr lang="en-GB" dirty="0"/>
        </a:p>
      </dgm:t>
    </dgm:pt>
    <dgm:pt modelId="{79E1AA1C-5760-4256-9E4E-65EFC76186E3}" type="parTrans" cxnId="{37E2D471-05E6-42D1-A4F2-36618B7B0158}">
      <dgm:prSet/>
      <dgm:spPr/>
      <dgm:t>
        <a:bodyPr/>
        <a:lstStyle/>
        <a:p>
          <a:endParaRPr lang="en-GB"/>
        </a:p>
      </dgm:t>
    </dgm:pt>
    <dgm:pt modelId="{804ED550-2BCE-49FC-899C-2717A59A98FE}" type="sibTrans" cxnId="{37E2D471-05E6-42D1-A4F2-36618B7B0158}">
      <dgm:prSet/>
      <dgm:spPr/>
      <dgm:t>
        <a:bodyPr/>
        <a:lstStyle/>
        <a:p>
          <a:endParaRPr lang="en-GB"/>
        </a:p>
      </dgm:t>
    </dgm:pt>
    <dgm:pt modelId="{431E04D9-A57D-4B8C-8749-1DC1F78D47F1}">
      <dgm:prSet phldrT="[Text]"/>
      <dgm:spPr/>
      <dgm:t>
        <a:bodyPr/>
        <a:lstStyle/>
        <a:p>
          <a:r>
            <a:rPr lang="en-GB" dirty="0" smtClean="0"/>
            <a:t>Review</a:t>
          </a:r>
          <a:endParaRPr lang="en-GB" dirty="0"/>
        </a:p>
      </dgm:t>
    </dgm:pt>
    <dgm:pt modelId="{671D0C8D-5520-4403-BD0F-B9BECCB1A434}" type="parTrans" cxnId="{F5FB92E8-D885-4CDE-8193-940738CD839D}">
      <dgm:prSet/>
      <dgm:spPr/>
      <dgm:t>
        <a:bodyPr/>
        <a:lstStyle/>
        <a:p>
          <a:endParaRPr lang="en-GB"/>
        </a:p>
      </dgm:t>
    </dgm:pt>
    <dgm:pt modelId="{ACD535EF-DCC8-436F-8778-C0D361A54F71}" type="sibTrans" cxnId="{F5FB92E8-D885-4CDE-8193-940738CD839D}">
      <dgm:prSet/>
      <dgm:spPr/>
      <dgm:t>
        <a:bodyPr/>
        <a:lstStyle/>
        <a:p>
          <a:endParaRPr lang="en-GB"/>
        </a:p>
      </dgm:t>
    </dgm:pt>
    <dgm:pt modelId="{6CDEB3E7-A774-4BA2-85B6-F4B8D7C0C867}">
      <dgm:prSet phldrT="[Text]"/>
      <dgm:spPr/>
      <dgm:t>
        <a:bodyPr/>
        <a:lstStyle/>
        <a:p>
          <a:r>
            <a:rPr lang="en-GB" dirty="0" smtClean="0"/>
            <a:t>Build</a:t>
          </a:r>
          <a:endParaRPr lang="en-GB" dirty="0"/>
        </a:p>
      </dgm:t>
    </dgm:pt>
    <dgm:pt modelId="{9AFF5526-CAEC-4B4B-8B7B-1E344E8803EC}" type="parTrans" cxnId="{2C03EC87-00D5-4022-86CD-7BFF3C284F64}">
      <dgm:prSet/>
      <dgm:spPr/>
      <dgm:t>
        <a:bodyPr/>
        <a:lstStyle/>
        <a:p>
          <a:endParaRPr lang="en-GB"/>
        </a:p>
      </dgm:t>
    </dgm:pt>
    <dgm:pt modelId="{88CF86FD-8282-4162-89F5-25254C3E4F3A}" type="sibTrans" cxnId="{2C03EC87-00D5-4022-86CD-7BFF3C284F64}">
      <dgm:prSet/>
      <dgm:spPr/>
      <dgm:t>
        <a:bodyPr/>
        <a:lstStyle/>
        <a:p>
          <a:endParaRPr lang="en-GB"/>
        </a:p>
      </dgm:t>
    </dgm:pt>
    <dgm:pt modelId="{8AC1291A-2B1D-4FD2-8BA9-134A8BCC3D72}">
      <dgm:prSet phldrT="[Text]"/>
      <dgm:spPr/>
      <dgm:t>
        <a:bodyPr/>
        <a:lstStyle/>
        <a:p>
          <a:r>
            <a:rPr lang="en-GB" dirty="0" smtClean="0"/>
            <a:t>Test</a:t>
          </a:r>
          <a:endParaRPr lang="en-GB" dirty="0"/>
        </a:p>
      </dgm:t>
    </dgm:pt>
    <dgm:pt modelId="{883C9DCE-5DBE-4FC8-819A-286211FB83E4}" type="parTrans" cxnId="{3FB05BB8-FE95-4518-81D2-3658DABF97DD}">
      <dgm:prSet/>
      <dgm:spPr/>
      <dgm:t>
        <a:bodyPr/>
        <a:lstStyle/>
        <a:p>
          <a:endParaRPr lang="en-GB"/>
        </a:p>
      </dgm:t>
    </dgm:pt>
    <dgm:pt modelId="{A28264C4-0104-4431-8B5C-9A3EE065544A}" type="sibTrans" cxnId="{3FB05BB8-FE95-4518-81D2-3658DABF97DD}">
      <dgm:prSet/>
      <dgm:spPr/>
      <dgm:t>
        <a:bodyPr/>
        <a:lstStyle/>
        <a:p>
          <a:endParaRPr lang="en-GB"/>
        </a:p>
      </dgm:t>
    </dgm:pt>
    <dgm:pt modelId="{21DB37F8-CE08-4E59-B0BB-25742BA4CD3B}">
      <dgm:prSet phldrT="[Text]"/>
      <dgm:spPr/>
      <dgm:t>
        <a:bodyPr/>
        <a:lstStyle/>
        <a:p>
          <a:endParaRPr lang="en-GB" dirty="0"/>
        </a:p>
      </dgm:t>
    </dgm:pt>
    <dgm:pt modelId="{31630167-D8C7-4DEC-A506-41C984880BA4}" type="parTrans" cxnId="{453B3B15-DAA5-40F3-9648-E45A10A0E79F}">
      <dgm:prSet/>
      <dgm:spPr/>
      <dgm:t>
        <a:bodyPr/>
        <a:lstStyle/>
        <a:p>
          <a:endParaRPr lang="en-GB"/>
        </a:p>
      </dgm:t>
    </dgm:pt>
    <dgm:pt modelId="{60B727FE-35F6-48ED-AE29-4016F05C4495}" type="sibTrans" cxnId="{453B3B15-DAA5-40F3-9648-E45A10A0E79F}">
      <dgm:prSet/>
      <dgm:spPr/>
      <dgm:t>
        <a:bodyPr/>
        <a:lstStyle/>
        <a:p>
          <a:endParaRPr lang="en-GB"/>
        </a:p>
      </dgm:t>
    </dgm:pt>
    <dgm:pt modelId="{504FBAB3-67CF-40CB-8B12-B777571879F5}">
      <dgm:prSet phldrT="[Text]"/>
      <dgm:spPr/>
      <dgm:t>
        <a:bodyPr/>
        <a:lstStyle/>
        <a:p>
          <a:r>
            <a:rPr lang="en-GB" dirty="0" smtClean="0"/>
            <a:t>Deploy to live</a:t>
          </a:r>
          <a:endParaRPr lang="en-GB" dirty="0"/>
        </a:p>
      </dgm:t>
    </dgm:pt>
    <dgm:pt modelId="{6469BEC5-F9B8-4CFD-B2ED-F49000016E64}" type="parTrans" cxnId="{184AE358-73F6-41DF-8755-2C8C7C179A2A}">
      <dgm:prSet/>
      <dgm:spPr/>
      <dgm:t>
        <a:bodyPr/>
        <a:lstStyle/>
        <a:p>
          <a:endParaRPr lang="en-GB"/>
        </a:p>
      </dgm:t>
    </dgm:pt>
    <dgm:pt modelId="{12B82C1D-CCAC-4A5D-A27A-170D3E6D6063}" type="sibTrans" cxnId="{184AE358-73F6-41DF-8755-2C8C7C179A2A}">
      <dgm:prSet/>
      <dgm:spPr/>
      <dgm:t>
        <a:bodyPr/>
        <a:lstStyle/>
        <a:p>
          <a:endParaRPr lang="en-GB"/>
        </a:p>
      </dgm:t>
    </dgm:pt>
    <dgm:pt modelId="{22B2D3B2-F627-4E9B-80EC-DEA22B93BFDF}">
      <dgm:prSet phldrT="[Text]"/>
      <dgm:spPr/>
      <dgm:t>
        <a:bodyPr/>
        <a:lstStyle/>
        <a:p>
          <a:r>
            <a:rPr lang="en-GB" dirty="0" smtClean="0"/>
            <a:t>Plan</a:t>
          </a:r>
          <a:endParaRPr lang="en-GB" dirty="0"/>
        </a:p>
      </dgm:t>
    </dgm:pt>
    <dgm:pt modelId="{B7A6E4E0-D9CF-4048-BAF3-39BAB1CD34E1}" type="parTrans" cxnId="{BDDD485D-4677-4144-A32D-A3A7806BB902}">
      <dgm:prSet/>
      <dgm:spPr/>
      <dgm:t>
        <a:bodyPr/>
        <a:lstStyle/>
        <a:p>
          <a:endParaRPr lang="en-GB"/>
        </a:p>
      </dgm:t>
    </dgm:pt>
    <dgm:pt modelId="{002FC215-CEFA-4B29-BF29-3EA643DB95D3}" type="sibTrans" cxnId="{BDDD485D-4677-4144-A32D-A3A7806BB902}">
      <dgm:prSet/>
      <dgm:spPr/>
      <dgm:t>
        <a:bodyPr/>
        <a:lstStyle/>
        <a:p>
          <a:endParaRPr lang="en-GB"/>
        </a:p>
      </dgm:t>
    </dgm:pt>
    <dgm:pt modelId="{2B1381F6-BD35-44E5-B84E-A1014BE7D072}">
      <dgm:prSet phldrT="[Text]"/>
      <dgm:spPr/>
      <dgm:t>
        <a:bodyPr/>
        <a:lstStyle/>
        <a:p>
          <a:endParaRPr lang="en-GB" dirty="0"/>
        </a:p>
      </dgm:t>
    </dgm:pt>
    <dgm:pt modelId="{354155A6-8DCA-4E87-BE47-984BB9B74E43}" type="parTrans" cxnId="{1AD9082E-E056-4F33-9581-FD3080040E3E}">
      <dgm:prSet/>
      <dgm:spPr/>
      <dgm:t>
        <a:bodyPr/>
        <a:lstStyle/>
        <a:p>
          <a:endParaRPr lang="en-GB"/>
        </a:p>
      </dgm:t>
    </dgm:pt>
    <dgm:pt modelId="{CBF65306-EDD1-4054-B7F9-111480375D72}" type="sibTrans" cxnId="{1AD9082E-E056-4F33-9581-FD3080040E3E}">
      <dgm:prSet/>
      <dgm:spPr/>
      <dgm:t>
        <a:bodyPr/>
        <a:lstStyle/>
        <a:p>
          <a:endParaRPr lang="en-GB"/>
        </a:p>
      </dgm:t>
    </dgm:pt>
    <dgm:pt modelId="{F201DFF5-31F6-4887-8E66-15E3F22B5583}">
      <dgm:prSet phldrT="[Text]"/>
      <dgm:spPr/>
      <dgm:t>
        <a:bodyPr/>
        <a:lstStyle/>
        <a:p>
          <a:r>
            <a:rPr lang="en-GB" dirty="0" smtClean="0"/>
            <a:t>Iteration / Sprint</a:t>
          </a:r>
          <a:endParaRPr lang="en-GB" dirty="0"/>
        </a:p>
      </dgm:t>
    </dgm:pt>
    <dgm:pt modelId="{E5AB1916-879A-44A0-8D68-A49FDA413E8A}" type="parTrans" cxnId="{2C8D557D-A9FD-48B1-845D-CFE2D8D38B69}">
      <dgm:prSet/>
      <dgm:spPr/>
      <dgm:t>
        <a:bodyPr/>
        <a:lstStyle/>
        <a:p>
          <a:endParaRPr lang="en-GB"/>
        </a:p>
      </dgm:t>
    </dgm:pt>
    <dgm:pt modelId="{C859A8FD-3B3F-4C7E-A9F8-B5E298378461}" type="sibTrans" cxnId="{2C8D557D-A9FD-48B1-845D-CFE2D8D38B69}">
      <dgm:prSet/>
      <dgm:spPr/>
      <dgm:t>
        <a:bodyPr/>
        <a:lstStyle/>
        <a:p>
          <a:endParaRPr lang="en-GB"/>
        </a:p>
      </dgm:t>
    </dgm:pt>
    <dgm:pt modelId="{0A3A9FB8-9E88-4C65-AF40-060515F1F877}">
      <dgm:prSet phldrT="[Text]"/>
      <dgm:spPr/>
      <dgm:t>
        <a:bodyPr/>
        <a:lstStyle/>
        <a:p>
          <a:r>
            <a:rPr lang="en-GB" dirty="0" smtClean="0"/>
            <a:t>Plan</a:t>
          </a:r>
          <a:endParaRPr lang="en-GB" dirty="0"/>
        </a:p>
      </dgm:t>
    </dgm:pt>
    <dgm:pt modelId="{26770367-83EA-4437-B632-3C4A5038F330}" type="parTrans" cxnId="{91CC5A6B-C8FA-4ABD-AAFA-77BBB3958282}">
      <dgm:prSet/>
      <dgm:spPr/>
      <dgm:t>
        <a:bodyPr/>
        <a:lstStyle/>
        <a:p>
          <a:endParaRPr lang="en-GB"/>
        </a:p>
      </dgm:t>
    </dgm:pt>
    <dgm:pt modelId="{F727BED9-738B-4243-9AEA-6F49CBB46765}" type="sibTrans" cxnId="{91CC5A6B-C8FA-4ABD-AAFA-77BBB3958282}">
      <dgm:prSet/>
      <dgm:spPr/>
      <dgm:t>
        <a:bodyPr/>
        <a:lstStyle/>
        <a:p>
          <a:endParaRPr lang="en-GB"/>
        </a:p>
      </dgm:t>
    </dgm:pt>
    <dgm:pt modelId="{B9970066-2808-4949-A330-8B82F796C5A9}">
      <dgm:prSet phldrT="[Text]"/>
      <dgm:spPr/>
      <dgm:t>
        <a:bodyPr/>
        <a:lstStyle/>
        <a:p>
          <a:r>
            <a:rPr lang="en-GB" dirty="0" smtClean="0"/>
            <a:t>Build</a:t>
          </a:r>
          <a:endParaRPr lang="en-GB" dirty="0"/>
        </a:p>
      </dgm:t>
    </dgm:pt>
    <dgm:pt modelId="{2885E607-AA38-4B71-92FF-A18F28F960F8}" type="parTrans" cxnId="{47671084-8E12-4DF9-9A20-76996A0302F5}">
      <dgm:prSet/>
      <dgm:spPr/>
      <dgm:t>
        <a:bodyPr/>
        <a:lstStyle/>
        <a:p>
          <a:endParaRPr lang="en-GB"/>
        </a:p>
      </dgm:t>
    </dgm:pt>
    <dgm:pt modelId="{48E6143A-800D-404E-897B-686860201A9C}" type="sibTrans" cxnId="{47671084-8E12-4DF9-9A20-76996A0302F5}">
      <dgm:prSet/>
      <dgm:spPr/>
      <dgm:t>
        <a:bodyPr/>
        <a:lstStyle/>
        <a:p>
          <a:endParaRPr lang="en-GB"/>
        </a:p>
      </dgm:t>
    </dgm:pt>
    <dgm:pt modelId="{2E87030E-4700-466C-B826-B896C8D7AA96}">
      <dgm:prSet phldrT="[Text]"/>
      <dgm:spPr/>
      <dgm:t>
        <a:bodyPr/>
        <a:lstStyle/>
        <a:p>
          <a:r>
            <a:rPr lang="en-GB" dirty="0" smtClean="0"/>
            <a:t>Test</a:t>
          </a:r>
          <a:endParaRPr lang="en-GB" dirty="0"/>
        </a:p>
      </dgm:t>
    </dgm:pt>
    <dgm:pt modelId="{F3B9B813-8A79-4F8E-B327-76F29EEEF3B0}" type="parTrans" cxnId="{948315FC-8703-44DB-A776-520D806F6A78}">
      <dgm:prSet/>
      <dgm:spPr/>
      <dgm:t>
        <a:bodyPr/>
        <a:lstStyle/>
        <a:p>
          <a:endParaRPr lang="en-GB"/>
        </a:p>
      </dgm:t>
    </dgm:pt>
    <dgm:pt modelId="{AB276D5E-D2B2-4F86-BB6A-F8E546C87E39}" type="sibTrans" cxnId="{948315FC-8703-44DB-A776-520D806F6A78}">
      <dgm:prSet/>
      <dgm:spPr/>
      <dgm:t>
        <a:bodyPr/>
        <a:lstStyle/>
        <a:p>
          <a:endParaRPr lang="en-GB"/>
        </a:p>
      </dgm:t>
    </dgm:pt>
    <dgm:pt modelId="{7A8CB6BC-B564-4384-BCD0-25B0C366476E}">
      <dgm:prSet phldrT="[Text]"/>
      <dgm:spPr/>
      <dgm:t>
        <a:bodyPr/>
        <a:lstStyle/>
        <a:p>
          <a:r>
            <a:rPr lang="en-GB" dirty="0" smtClean="0"/>
            <a:t>Review</a:t>
          </a:r>
          <a:endParaRPr lang="en-GB" dirty="0"/>
        </a:p>
      </dgm:t>
    </dgm:pt>
    <dgm:pt modelId="{8650BD4D-5D44-44C9-A97D-4413B56C9036}" type="parTrans" cxnId="{18429102-DF13-4944-8372-583A45D596BF}">
      <dgm:prSet/>
      <dgm:spPr/>
      <dgm:t>
        <a:bodyPr/>
        <a:lstStyle/>
        <a:p>
          <a:endParaRPr lang="en-GB"/>
        </a:p>
      </dgm:t>
    </dgm:pt>
    <dgm:pt modelId="{9321A4CA-3625-4ADC-B783-4730817BDB72}" type="sibTrans" cxnId="{18429102-DF13-4944-8372-583A45D596BF}">
      <dgm:prSet/>
      <dgm:spPr/>
      <dgm:t>
        <a:bodyPr/>
        <a:lstStyle/>
        <a:p>
          <a:endParaRPr lang="en-GB"/>
        </a:p>
      </dgm:t>
    </dgm:pt>
    <dgm:pt modelId="{B107C25A-8325-4D37-9272-3F3E1F2F9E25}">
      <dgm:prSet phldrT="[Text]"/>
      <dgm:spPr/>
      <dgm:t>
        <a:bodyPr/>
        <a:lstStyle/>
        <a:p>
          <a:r>
            <a:rPr lang="en-GB" dirty="0" smtClean="0"/>
            <a:t>Iteration / Sprint</a:t>
          </a:r>
          <a:endParaRPr lang="en-GB" dirty="0"/>
        </a:p>
      </dgm:t>
    </dgm:pt>
    <dgm:pt modelId="{08141C8F-3B5C-40DD-95B8-1EAA53BFE4D8}" type="parTrans" cxnId="{96A1A254-497D-4134-9349-0C2E35311FA5}">
      <dgm:prSet/>
      <dgm:spPr/>
      <dgm:t>
        <a:bodyPr/>
        <a:lstStyle/>
        <a:p>
          <a:endParaRPr lang="en-GB"/>
        </a:p>
      </dgm:t>
    </dgm:pt>
    <dgm:pt modelId="{D6D07E41-F0F7-488F-A11C-05B9F4480C96}" type="sibTrans" cxnId="{96A1A254-497D-4134-9349-0C2E35311FA5}">
      <dgm:prSet/>
      <dgm:spPr/>
      <dgm:t>
        <a:bodyPr/>
        <a:lstStyle/>
        <a:p>
          <a:endParaRPr lang="en-GB"/>
        </a:p>
      </dgm:t>
    </dgm:pt>
    <dgm:pt modelId="{A439F95F-577E-4447-8765-CAAAB8F59E0F}">
      <dgm:prSet phldrT="[Text]"/>
      <dgm:spPr/>
      <dgm:t>
        <a:bodyPr/>
        <a:lstStyle/>
        <a:p>
          <a:r>
            <a:rPr lang="en-GB" dirty="0" smtClean="0"/>
            <a:t>Plan</a:t>
          </a:r>
          <a:endParaRPr lang="en-GB" dirty="0"/>
        </a:p>
      </dgm:t>
    </dgm:pt>
    <dgm:pt modelId="{B175E15A-22DC-4DE3-AA8B-25E1FFC02737}" type="parTrans" cxnId="{344C15FC-7608-4465-8003-784D15B8BA79}">
      <dgm:prSet/>
      <dgm:spPr/>
      <dgm:t>
        <a:bodyPr/>
        <a:lstStyle/>
        <a:p>
          <a:endParaRPr lang="en-GB"/>
        </a:p>
      </dgm:t>
    </dgm:pt>
    <dgm:pt modelId="{C6121D99-7710-4AE7-A4A5-BA0B37028C2C}" type="sibTrans" cxnId="{344C15FC-7608-4465-8003-784D15B8BA79}">
      <dgm:prSet/>
      <dgm:spPr/>
      <dgm:t>
        <a:bodyPr/>
        <a:lstStyle/>
        <a:p>
          <a:endParaRPr lang="en-GB"/>
        </a:p>
      </dgm:t>
    </dgm:pt>
    <dgm:pt modelId="{E8370B7A-F0C6-4F2A-A78A-7223E43312DD}">
      <dgm:prSet phldrT="[Text]"/>
      <dgm:spPr/>
      <dgm:t>
        <a:bodyPr/>
        <a:lstStyle/>
        <a:p>
          <a:r>
            <a:rPr lang="en-GB" dirty="0" smtClean="0"/>
            <a:t>Build</a:t>
          </a:r>
          <a:endParaRPr lang="en-GB" dirty="0"/>
        </a:p>
      </dgm:t>
    </dgm:pt>
    <dgm:pt modelId="{7BA0C906-B1DB-4715-B51A-55471EA0DE66}" type="parTrans" cxnId="{86FE9BCB-201B-445D-B387-54F7554D8ED1}">
      <dgm:prSet/>
      <dgm:spPr/>
      <dgm:t>
        <a:bodyPr/>
        <a:lstStyle/>
        <a:p>
          <a:endParaRPr lang="en-GB"/>
        </a:p>
      </dgm:t>
    </dgm:pt>
    <dgm:pt modelId="{F3098083-3151-48C2-8713-EAB88A06DEE8}" type="sibTrans" cxnId="{86FE9BCB-201B-445D-B387-54F7554D8ED1}">
      <dgm:prSet/>
      <dgm:spPr/>
      <dgm:t>
        <a:bodyPr/>
        <a:lstStyle/>
        <a:p>
          <a:endParaRPr lang="en-GB"/>
        </a:p>
      </dgm:t>
    </dgm:pt>
    <dgm:pt modelId="{811113D4-E329-48B6-B404-A111D51562E9}">
      <dgm:prSet phldrT="[Text]"/>
      <dgm:spPr/>
      <dgm:t>
        <a:bodyPr/>
        <a:lstStyle/>
        <a:p>
          <a:r>
            <a:rPr lang="en-GB" dirty="0" smtClean="0"/>
            <a:t>Test</a:t>
          </a:r>
          <a:endParaRPr lang="en-GB" dirty="0"/>
        </a:p>
      </dgm:t>
    </dgm:pt>
    <dgm:pt modelId="{B074E1A7-2BF9-4FE8-A432-A8E7A1AB86B0}" type="parTrans" cxnId="{50039163-4DB8-4D6E-B3E2-7BCA79681021}">
      <dgm:prSet/>
      <dgm:spPr/>
      <dgm:t>
        <a:bodyPr/>
        <a:lstStyle/>
        <a:p>
          <a:endParaRPr lang="en-GB"/>
        </a:p>
      </dgm:t>
    </dgm:pt>
    <dgm:pt modelId="{432BFE9E-C307-48BD-BCCA-BC18A04EC4CF}" type="sibTrans" cxnId="{50039163-4DB8-4D6E-B3E2-7BCA79681021}">
      <dgm:prSet/>
      <dgm:spPr/>
      <dgm:t>
        <a:bodyPr/>
        <a:lstStyle/>
        <a:p>
          <a:endParaRPr lang="en-GB"/>
        </a:p>
      </dgm:t>
    </dgm:pt>
    <dgm:pt modelId="{AACC348E-05E3-462E-A37C-3F40DB496FBF}">
      <dgm:prSet phldrT="[Text]"/>
      <dgm:spPr/>
      <dgm:t>
        <a:bodyPr/>
        <a:lstStyle/>
        <a:p>
          <a:r>
            <a:rPr lang="en-GB" dirty="0" smtClean="0"/>
            <a:t>Review</a:t>
          </a:r>
          <a:endParaRPr lang="en-GB" dirty="0"/>
        </a:p>
      </dgm:t>
    </dgm:pt>
    <dgm:pt modelId="{E2DA77C3-F558-4EA9-B1D0-86F1D2F1B609}" type="parTrans" cxnId="{978D7114-F53F-4323-A71D-8A1A259162CB}">
      <dgm:prSet/>
      <dgm:spPr/>
      <dgm:t>
        <a:bodyPr/>
        <a:lstStyle/>
        <a:p>
          <a:endParaRPr lang="en-GB"/>
        </a:p>
      </dgm:t>
    </dgm:pt>
    <dgm:pt modelId="{5DB311AF-60FB-46DA-9992-A9347B91FB13}" type="sibTrans" cxnId="{978D7114-F53F-4323-A71D-8A1A259162CB}">
      <dgm:prSet/>
      <dgm:spPr/>
      <dgm:t>
        <a:bodyPr/>
        <a:lstStyle/>
        <a:p>
          <a:endParaRPr lang="en-GB"/>
        </a:p>
      </dgm:t>
    </dgm:pt>
    <dgm:pt modelId="{DA395CB5-7143-493F-8D77-ED2C6CC0AB60}">
      <dgm:prSet phldrT="[Text]"/>
      <dgm:spPr/>
      <dgm:t>
        <a:bodyPr/>
        <a:lstStyle/>
        <a:p>
          <a:r>
            <a:rPr lang="en-GB" dirty="0" smtClean="0"/>
            <a:t>Iteration / Sprint</a:t>
          </a:r>
          <a:endParaRPr lang="en-GB" dirty="0"/>
        </a:p>
      </dgm:t>
    </dgm:pt>
    <dgm:pt modelId="{35B96464-D0FA-48FF-978C-30E0775BAFDE}" type="parTrans" cxnId="{408A6514-E892-46F1-978F-CA71EE19EED7}">
      <dgm:prSet/>
      <dgm:spPr/>
      <dgm:t>
        <a:bodyPr/>
        <a:lstStyle/>
        <a:p>
          <a:endParaRPr lang="en-GB"/>
        </a:p>
      </dgm:t>
    </dgm:pt>
    <dgm:pt modelId="{F069F797-BEC7-4920-BE2A-E21E36E67696}" type="sibTrans" cxnId="{408A6514-E892-46F1-978F-CA71EE19EED7}">
      <dgm:prSet/>
      <dgm:spPr/>
      <dgm:t>
        <a:bodyPr/>
        <a:lstStyle/>
        <a:p>
          <a:endParaRPr lang="en-GB"/>
        </a:p>
      </dgm:t>
    </dgm:pt>
    <dgm:pt modelId="{DD4629EB-C4F9-4C4A-9686-8E6C1D47051B}">
      <dgm:prSet phldrT="[Text]"/>
      <dgm:spPr/>
      <dgm:t>
        <a:bodyPr/>
        <a:lstStyle/>
        <a:p>
          <a:r>
            <a:rPr lang="en-GB" dirty="0" smtClean="0"/>
            <a:t>Plan</a:t>
          </a:r>
          <a:endParaRPr lang="en-GB" dirty="0"/>
        </a:p>
      </dgm:t>
    </dgm:pt>
    <dgm:pt modelId="{E3EFCB73-170C-4043-BAE7-5DC04D5E30FC}" type="parTrans" cxnId="{1147F934-0DE0-4E03-A485-0F503ABCB1DF}">
      <dgm:prSet/>
      <dgm:spPr/>
      <dgm:t>
        <a:bodyPr/>
        <a:lstStyle/>
        <a:p>
          <a:endParaRPr lang="en-GB"/>
        </a:p>
      </dgm:t>
    </dgm:pt>
    <dgm:pt modelId="{8434837C-BFFE-43F8-9709-209F55F82E85}" type="sibTrans" cxnId="{1147F934-0DE0-4E03-A485-0F503ABCB1DF}">
      <dgm:prSet/>
      <dgm:spPr/>
      <dgm:t>
        <a:bodyPr/>
        <a:lstStyle/>
        <a:p>
          <a:endParaRPr lang="en-GB"/>
        </a:p>
      </dgm:t>
    </dgm:pt>
    <dgm:pt modelId="{6A6CC31E-0CCB-444E-804C-8930785E4C75}">
      <dgm:prSet phldrT="[Text]"/>
      <dgm:spPr/>
      <dgm:t>
        <a:bodyPr/>
        <a:lstStyle/>
        <a:p>
          <a:r>
            <a:rPr lang="en-GB" dirty="0" smtClean="0"/>
            <a:t>Build</a:t>
          </a:r>
          <a:endParaRPr lang="en-GB" dirty="0"/>
        </a:p>
      </dgm:t>
    </dgm:pt>
    <dgm:pt modelId="{84DAAB00-E700-4051-B5D4-33BDCD7539E7}" type="parTrans" cxnId="{F51D2B2C-3F67-4E7E-9129-E66D10D9B580}">
      <dgm:prSet/>
      <dgm:spPr/>
      <dgm:t>
        <a:bodyPr/>
        <a:lstStyle/>
        <a:p>
          <a:endParaRPr lang="en-GB"/>
        </a:p>
      </dgm:t>
    </dgm:pt>
    <dgm:pt modelId="{461144E6-36F1-45D8-82D8-A68B3F228053}" type="sibTrans" cxnId="{F51D2B2C-3F67-4E7E-9129-E66D10D9B580}">
      <dgm:prSet/>
      <dgm:spPr/>
      <dgm:t>
        <a:bodyPr/>
        <a:lstStyle/>
        <a:p>
          <a:endParaRPr lang="en-GB"/>
        </a:p>
      </dgm:t>
    </dgm:pt>
    <dgm:pt modelId="{92CA5D7F-2388-48BF-BF17-FDDD43B26CCC}">
      <dgm:prSet phldrT="[Text]"/>
      <dgm:spPr/>
      <dgm:t>
        <a:bodyPr/>
        <a:lstStyle/>
        <a:p>
          <a:r>
            <a:rPr lang="en-GB" dirty="0" smtClean="0"/>
            <a:t>Test</a:t>
          </a:r>
          <a:endParaRPr lang="en-GB" dirty="0"/>
        </a:p>
      </dgm:t>
    </dgm:pt>
    <dgm:pt modelId="{52A232FC-F42F-4058-8E14-C0C411A412BF}" type="parTrans" cxnId="{BEEF031F-E0EB-4B81-B47C-A7DF59E32AEB}">
      <dgm:prSet/>
      <dgm:spPr/>
      <dgm:t>
        <a:bodyPr/>
        <a:lstStyle/>
        <a:p>
          <a:endParaRPr lang="en-GB"/>
        </a:p>
      </dgm:t>
    </dgm:pt>
    <dgm:pt modelId="{E6860379-F3DD-4177-8175-8AB1D203B386}" type="sibTrans" cxnId="{BEEF031F-E0EB-4B81-B47C-A7DF59E32AEB}">
      <dgm:prSet/>
      <dgm:spPr/>
      <dgm:t>
        <a:bodyPr/>
        <a:lstStyle/>
        <a:p>
          <a:endParaRPr lang="en-GB"/>
        </a:p>
      </dgm:t>
    </dgm:pt>
    <dgm:pt modelId="{D22C6F4B-C540-4250-9150-558FCDB4F229}">
      <dgm:prSet phldrT="[Text]"/>
      <dgm:spPr/>
      <dgm:t>
        <a:bodyPr/>
        <a:lstStyle/>
        <a:p>
          <a:r>
            <a:rPr lang="en-GB" dirty="0" smtClean="0"/>
            <a:t>Review</a:t>
          </a:r>
          <a:endParaRPr lang="en-GB" dirty="0"/>
        </a:p>
      </dgm:t>
    </dgm:pt>
    <dgm:pt modelId="{15363DCE-40AC-4D9E-B1EF-C991C47466AE}" type="parTrans" cxnId="{33C9DDCA-184F-4FC0-917F-A3DF88B2F16D}">
      <dgm:prSet/>
      <dgm:spPr/>
      <dgm:t>
        <a:bodyPr/>
        <a:lstStyle/>
        <a:p>
          <a:endParaRPr lang="en-GB"/>
        </a:p>
      </dgm:t>
    </dgm:pt>
    <dgm:pt modelId="{0018B991-AD80-4EC5-9DD1-5896AC15A762}" type="sibTrans" cxnId="{33C9DDCA-184F-4FC0-917F-A3DF88B2F16D}">
      <dgm:prSet/>
      <dgm:spPr/>
      <dgm:t>
        <a:bodyPr/>
        <a:lstStyle/>
        <a:p>
          <a:endParaRPr lang="en-GB"/>
        </a:p>
      </dgm:t>
    </dgm:pt>
    <dgm:pt modelId="{1D49D545-9A79-4C4D-AE61-C85A8E2DD696}">
      <dgm:prSet phldrT="[Text]"/>
      <dgm:spPr/>
      <dgm:t>
        <a:bodyPr/>
        <a:lstStyle/>
        <a:p>
          <a:endParaRPr lang="en-GB" dirty="0"/>
        </a:p>
      </dgm:t>
    </dgm:pt>
    <dgm:pt modelId="{458FB5E8-BDD5-46D1-81CD-54420F5D16A3}" type="parTrans" cxnId="{6FEE23BB-D8C7-4D7B-BB5B-C1CF43833132}">
      <dgm:prSet/>
      <dgm:spPr/>
      <dgm:t>
        <a:bodyPr/>
        <a:lstStyle/>
        <a:p>
          <a:endParaRPr lang="en-GB"/>
        </a:p>
      </dgm:t>
    </dgm:pt>
    <dgm:pt modelId="{6FD8743D-0DEF-4063-A2BB-8F582101C89F}" type="sibTrans" cxnId="{6FEE23BB-D8C7-4D7B-BB5B-C1CF43833132}">
      <dgm:prSet/>
      <dgm:spPr/>
      <dgm:t>
        <a:bodyPr/>
        <a:lstStyle/>
        <a:p>
          <a:endParaRPr lang="en-GB"/>
        </a:p>
      </dgm:t>
    </dgm:pt>
    <dgm:pt modelId="{9EB83519-4B26-4F39-91A4-99541BFF424A}">
      <dgm:prSet phldrT="[Text]"/>
      <dgm:spPr/>
      <dgm:t>
        <a:bodyPr/>
        <a:lstStyle/>
        <a:p>
          <a:r>
            <a:rPr lang="en-GB" dirty="0" smtClean="0"/>
            <a:t>Deploy to live</a:t>
          </a:r>
          <a:endParaRPr lang="en-GB" dirty="0"/>
        </a:p>
      </dgm:t>
    </dgm:pt>
    <dgm:pt modelId="{C5A96113-1632-46DE-8CFC-D5139EBE646B}" type="parTrans" cxnId="{3BA434F1-C6F1-4427-8EC9-120ACE6ED7C6}">
      <dgm:prSet/>
      <dgm:spPr/>
      <dgm:t>
        <a:bodyPr/>
        <a:lstStyle/>
        <a:p>
          <a:endParaRPr lang="en-GB"/>
        </a:p>
      </dgm:t>
    </dgm:pt>
    <dgm:pt modelId="{2B6AF71D-B2AE-4602-A3BC-CE31D9965EAB}" type="sibTrans" cxnId="{3BA434F1-C6F1-4427-8EC9-120ACE6ED7C6}">
      <dgm:prSet/>
      <dgm:spPr/>
      <dgm:t>
        <a:bodyPr/>
        <a:lstStyle/>
        <a:p>
          <a:endParaRPr lang="en-GB"/>
        </a:p>
      </dgm:t>
    </dgm:pt>
    <dgm:pt modelId="{C9164A98-453F-4F5E-99F5-D6EFB419F6B0}" type="pres">
      <dgm:prSet presAssocID="{9C6C15EA-FF0F-4894-B1EC-822BEA4DB6DD}" presName="theList" presStyleCnt="0">
        <dgm:presLayoutVars>
          <dgm:dir/>
          <dgm:animLvl val="lvl"/>
          <dgm:resizeHandles val="exact"/>
        </dgm:presLayoutVars>
      </dgm:prSet>
      <dgm:spPr/>
      <dgm:t>
        <a:bodyPr/>
        <a:lstStyle/>
        <a:p>
          <a:endParaRPr lang="en-GB"/>
        </a:p>
      </dgm:t>
    </dgm:pt>
    <dgm:pt modelId="{5D5FE41C-9916-467B-BD28-536695CC7F0F}" type="pres">
      <dgm:prSet presAssocID="{2B1381F6-BD35-44E5-B84E-A1014BE7D072}" presName="compNode" presStyleCnt="0"/>
      <dgm:spPr/>
    </dgm:pt>
    <dgm:pt modelId="{69755FD2-56A9-4398-9D37-F288E44FB4B7}" type="pres">
      <dgm:prSet presAssocID="{2B1381F6-BD35-44E5-B84E-A1014BE7D072}" presName="aNode" presStyleLbl="bgShp" presStyleIdx="0" presStyleCnt="9"/>
      <dgm:spPr/>
      <dgm:t>
        <a:bodyPr/>
        <a:lstStyle/>
        <a:p>
          <a:endParaRPr lang="en-GB"/>
        </a:p>
      </dgm:t>
    </dgm:pt>
    <dgm:pt modelId="{18335FC9-EDDA-428C-97A4-253FE5008B2B}" type="pres">
      <dgm:prSet presAssocID="{2B1381F6-BD35-44E5-B84E-A1014BE7D072}" presName="textNode" presStyleLbl="bgShp" presStyleIdx="0" presStyleCnt="9"/>
      <dgm:spPr/>
      <dgm:t>
        <a:bodyPr/>
        <a:lstStyle/>
        <a:p>
          <a:endParaRPr lang="en-GB"/>
        </a:p>
      </dgm:t>
    </dgm:pt>
    <dgm:pt modelId="{FB92EBBE-1CD1-4E30-BF07-00D0BD51835F}" type="pres">
      <dgm:prSet presAssocID="{2B1381F6-BD35-44E5-B84E-A1014BE7D072}" presName="compChildNode" presStyleCnt="0"/>
      <dgm:spPr/>
    </dgm:pt>
    <dgm:pt modelId="{9D3FF973-948C-4209-8F12-8E8B60E3B437}" type="pres">
      <dgm:prSet presAssocID="{2B1381F6-BD35-44E5-B84E-A1014BE7D072}" presName="theInnerList" presStyleCnt="0"/>
      <dgm:spPr/>
    </dgm:pt>
    <dgm:pt modelId="{27769793-2644-4531-BEF9-C3823A89C7F0}" type="pres">
      <dgm:prSet presAssocID="{22B2D3B2-F627-4E9B-80EC-DEA22B93BFDF}" presName="childNode" presStyleLbl="node1" presStyleIdx="0" presStyleCnt="27">
        <dgm:presLayoutVars>
          <dgm:bulletEnabled val="1"/>
        </dgm:presLayoutVars>
      </dgm:prSet>
      <dgm:spPr/>
      <dgm:t>
        <a:bodyPr/>
        <a:lstStyle/>
        <a:p>
          <a:endParaRPr lang="en-GB"/>
        </a:p>
      </dgm:t>
    </dgm:pt>
    <dgm:pt modelId="{B1FD147C-78CF-47DC-8300-CFB28E6B22D1}" type="pres">
      <dgm:prSet presAssocID="{2B1381F6-BD35-44E5-B84E-A1014BE7D072}" presName="aSpace" presStyleCnt="0"/>
      <dgm:spPr/>
    </dgm:pt>
    <dgm:pt modelId="{DA8004D5-9A7B-4E7A-BDB5-C84FCC463506}" type="pres">
      <dgm:prSet presAssocID="{A398F355-6976-4D0B-A637-61CE7DC053D1}" presName="compNode" presStyleCnt="0"/>
      <dgm:spPr/>
    </dgm:pt>
    <dgm:pt modelId="{78855F36-DE82-4F77-84EE-B4F80B511311}" type="pres">
      <dgm:prSet presAssocID="{A398F355-6976-4D0B-A637-61CE7DC053D1}" presName="aNode" presStyleLbl="bgShp" presStyleIdx="1" presStyleCnt="9"/>
      <dgm:spPr/>
      <dgm:t>
        <a:bodyPr/>
        <a:lstStyle/>
        <a:p>
          <a:endParaRPr lang="en-GB"/>
        </a:p>
      </dgm:t>
    </dgm:pt>
    <dgm:pt modelId="{D63F7F49-0D0A-4173-9807-EE25D059A81C}" type="pres">
      <dgm:prSet presAssocID="{A398F355-6976-4D0B-A637-61CE7DC053D1}" presName="textNode" presStyleLbl="bgShp" presStyleIdx="1" presStyleCnt="9"/>
      <dgm:spPr/>
      <dgm:t>
        <a:bodyPr/>
        <a:lstStyle/>
        <a:p>
          <a:endParaRPr lang="en-GB"/>
        </a:p>
      </dgm:t>
    </dgm:pt>
    <dgm:pt modelId="{02F1DD9A-5A3E-479E-AC1A-7936C2142BDF}" type="pres">
      <dgm:prSet presAssocID="{A398F355-6976-4D0B-A637-61CE7DC053D1}" presName="compChildNode" presStyleCnt="0"/>
      <dgm:spPr/>
    </dgm:pt>
    <dgm:pt modelId="{B3B140C6-9B1B-4353-B905-EB5DBFB6C4D5}" type="pres">
      <dgm:prSet presAssocID="{A398F355-6976-4D0B-A637-61CE7DC053D1}" presName="theInnerList" presStyleCnt="0"/>
      <dgm:spPr/>
    </dgm:pt>
    <dgm:pt modelId="{D7319003-D8F9-41FE-9453-15D72DFF53CA}" type="pres">
      <dgm:prSet presAssocID="{70A72E96-1A10-47D3-91DA-3BB1D29B1F41}" presName="childNode" presStyleLbl="node1" presStyleIdx="1" presStyleCnt="27">
        <dgm:presLayoutVars>
          <dgm:bulletEnabled val="1"/>
        </dgm:presLayoutVars>
      </dgm:prSet>
      <dgm:spPr/>
      <dgm:t>
        <a:bodyPr/>
        <a:lstStyle/>
        <a:p>
          <a:endParaRPr lang="en-GB"/>
        </a:p>
      </dgm:t>
    </dgm:pt>
    <dgm:pt modelId="{4C98296D-A9C3-4D58-B409-8512EEA0CE28}" type="pres">
      <dgm:prSet presAssocID="{70A72E96-1A10-47D3-91DA-3BB1D29B1F41}" presName="aSpace2" presStyleCnt="0"/>
      <dgm:spPr/>
    </dgm:pt>
    <dgm:pt modelId="{4C4C8075-6E56-4CBC-818C-D956B588FA5E}" type="pres">
      <dgm:prSet presAssocID="{84C5EE96-D53E-42DB-9A24-9828FA9C11AA}" presName="childNode" presStyleLbl="node1" presStyleIdx="2" presStyleCnt="27">
        <dgm:presLayoutVars>
          <dgm:bulletEnabled val="1"/>
        </dgm:presLayoutVars>
      </dgm:prSet>
      <dgm:spPr/>
      <dgm:t>
        <a:bodyPr/>
        <a:lstStyle/>
        <a:p>
          <a:endParaRPr lang="en-GB"/>
        </a:p>
      </dgm:t>
    </dgm:pt>
    <dgm:pt modelId="{87B108D6-4A36-4886-9206-33F683A08FCC}" type="pres">
      <dgm:prSet presAssocID="{84C5EE96-D53E-42DB-9A24-9828FA9C11AA}" presName="aSpace2" presStyleCnt="0"/>
      <dgm:spPr/>
    </dgm:pt>
    <dgm:pt modelId="{298B4C1A-09F7-4CB4-9968-10667994A2C9}" type="pres">
      <dgm:prSet presAssocID="{BC261DC4-8B15-40D3-A354-03BF093BB5A3}" presName="childNode" presStyleLbl="node1" presStyleIdx="3" presStyleCnt="27">
        <dgm:presLayoutVars>
          <dgm:bulletEnabled val="1"/>
        </dgm:presLayoutVars>
      </dgm:prSet>
      <dgm:spPr/>
      <dgm:t>
        <a:bodyPr/>
        <a:lstStyle/>
        <a:p>
          <a:endParaRPr lang="en-GB"/>
        </a:p>
      </dgm:t>
    </dgm:pt>
    <dgm:pt modelId="{162BFCBA-CB8D-4B82-810B-BBDEC5FFD54F}" type="pres">
      <dgm:prSet presAssocID="{BC261DC4-8B15-40D3-A354-03BF093BB5A3}" presName="aSpace2" presStyleCnt="0"/>
      <dgm:spPr/>
    </dgm:pt>
    <dgm:pt modelId="{36924003-FF6F-4571-A1E4-F853684B17EC}" type="pres">
      <dgm:prSet presAssocID="{4BDE8A54-645D-40D5-9C98-596C5241F7E2}" presName="childNode" presStyleLbl="node1" presStyleIdx="4" presStyleCnt="27">
        <dgm:presLayoutVars>
          <dgm:bulletEnabled val="1"/>
        </dgm:presLayoutVars>
      </dgm:prSet>
      <dgm:spPr/>
      <dgm:t>
        <a:bodyPr/>
        <a:lstStyle/>
        <a:p>
          <a:endParaRPr lang="en-GB"/>
        </a:p>
      </dgm:t>
    </dgm:pt>
    <dgm:pt modelId="{B8410F9A-E334-494C-B8EF-01899BCE88F4}" type="pres">
      <dgm:prSet presAssocID="{A398F355-6976-4D0B-A637-61CE7DC053D1}" presName="aSpace" presStyleCnt="0"/>
      <dgm:spPr/>
    </dgm:pt>
    <dgm:pt modelId="{FBA75B43-EF38-43ED-9D7B-8C7CEC46DC06}" type="pres">
      <dgm:prSet presAssocID="{1DD8FD23-2C59-4B8D-AA39-BAEA282725EF}" presName="compNode" presStyleCnt="0"/>
      <dgm:spPr/>
    </dgm:pt>
    <dgm:pt modelId="{3A284F02-713E-45A4-A456-319D49776D6B}" type="pres">
      <dgm:prSet presAssocID="{1DD8FD23-2C59-4B8D-AA39-BAEA282725EF}" presName="aNode" presStyleLbl="bgShp" presStyleIdx="2" presStyleCnt="9"/>
      <dgm:spPr/>
      <dgm:t>
        <a:bodyPr/>
        <a:lstStyle/>
        <a:p>
          <a:endParaRPr lang="en-GB"/>
        </a:p>
      </dgm:t>
    </dgm:pt>
    <dgm:pt modelId="{3E771B4D-9558-495D-AAA7-5496FFE16E52}" type="pres">
      <dgm:prSet presAssocID="{1DD8FD23-2C59-4B8D-AA39-BAEA282725EF}" presName="textNode" presStyleLbl="bgShp" presStyleIdx="2" presStyleCnt="9"/>
      <dgm:spPr/>
      <dgm:t>
        <a:bodyPr/>
        <a:lstStyle/>
        <a:p>
          <a:endParaRPr lang="en-GB"/>
        </a:p>
      </dgm:t>
    </dgm:pt>
    <dgm:pt modelId="{71AD22AA-1F2A-4298-8CBB-98C48D6177D2}" type="pres">
      <dgm:prSet presAssocID="{1DD8FD23-2C59-4B8D-AA39-BAEA282725EF}" presName="compChildNode" presStyleCnt="0"/>
      <dgm:spPr/>
    </dgm:pt>
    <dgm:pt modelId="{D2D7172B-5599-4C8D-B2DA-86E7593D7602}" type="pres">
      <dgm:prSet presAssocID="{1DD8FD23-2C59-4B8D-AA39-BAEA282725EF}" presName="theInnerList" presStyleCnt="0"/>
      <dgm:spPr/>
    </dgm:pt>
    <dgm:pt modelId="{85D031FD-6039-43BA-AC4F-B7190674FC12}" type="pres">
      <dgm:prSet presAssocID="{87EF3FDA-A231-46C2-A00F-5F9B84E3CBAF}" presName="childNode" presStyleLbl="node1" presStyleIdx="5" presStyleCnt="27">
        <dgm:presLayoutVars>
          <dgm:bulletEnabled val="1"/>
        </dgm:presLayoutVars>
      </dgm:prSet>
      <dgm:spPr/>
      <dgm:t>
        <a:bodyPr/>
        <a:lstStyle/>
        <a:p>
          <a:endParaRPr lang="en-GB"/>
        </a:p>
      </dgm:t>
    </dgm:pt>
    <dgm:pt modelId="{46173FD0-2F09-4C76-966A-B1268505E3CD}" type="pres">
      <dgm:prSet presAssocID="{87EF3FDA-A231-46C2-A00F-5F9B84E3CBAF}" presName="aSpace2" presStyleCnt="0"/>
      <dgm:spPr/>
    </dgm:pt>
    <dgm:pt modelId="{F9855C07-DF45-4CF9-B71A-96EACC9B830E}" type="pres">
      <dgm:prSet presAssocID="{70529434-AB7D-4134-A19C-BA3A1F1E96D3}" presName="childNode" presStyleLbl="node1" presStyleIdx="6" presStyleCnt="27">
        <dgm:presLayoutVars>
          <dgm:bulletEnabled val="1"/>
        </dgm:presLayoutVars>
      </dgm:prSet>
      <dgm:spPr/>
      <dgm:t>
        <a:bodyPr/>
        <a:lstStyle/>
        <a:p>
          <a:endParaRPr lang="en-GB"/>
        </a:p>
      </dgm:t>
    </dgm:pt>
    <dgm:pt modelId="{1917E228-E2DC-451E-A2FA-7A8FDA01D8D0}" type="pres">
      <dgm:prSet presAssocID="{70529434-AB7D-4134-A19C-BA3A1F1E96D3}" presName="aSpace2" presStyleCnt="0"/>
      <dgm:spPr/>
    </dgm:pt>
    <dgm:pt modelId="{7AE22E7E-59AB-499A-A008-6699649D1BF4}" type="pres">
      <dgm:prSet presAssocID="{4CEE7C33-F9F1-425A-9C8F-58C7A107FEA8}" presName="childNode" presStyleLbl="node1" presStyleIdx="7" presStyleCnt="27">
        <dgm:presLayoutVars>
          <dgm:bulletEnabled val="1"/>
        </dgm:presLayoutVars>
      </dgm:prSet>
      <dgm:spPr/>
      <dgm:t>
        <a:bodyPr/>
        <a:lstStyle/>
        <a:p>
          <a:endParaRPr lang="en-GB"/>
        </a:p>
      </dgm:t>
    </dgm:pt>
    <dgm:pt modelId="{EBD2F9BD-D532-4AE5-9815-DF5A18F0D8BC}" type="pres">
      <dgm:prSet presAssocID="{4CEE7C33-F9F1-425A-9C8F-58C7A107FEA8}" presName="aSpace2" presStyleCnt="0"/>
      <dgm:spPr/>
    </dgm:pt>
    <dgm:pt modelId="{3A76AE00-262D-4406-A5C3-0C9BD4BEC96C}" type="pres">
      <dgm:prSet presAssocID="{431E04D9-A57D-4B8C-8749-1DC1F78D47F1}" presName="childNode" presStyleLbl="node1" presStyleIdx="8" presStyleCnt="27">
        <dgm:presLayoutVars>
          <dgm:bulletEnabled val="1"/>
        </dgm:presLayoutVars>
      </dgm:prSet>
      <dgm:spPr/>
      <dgm:t>
        <a:bodyPr/>
        <a:lstStyle/>
        <a:p>
          <a:endParaRPr lang="en-GB"/>
        </a:p>
      </dgm:t>
    </dgm:pt>
    <dgm:pt modelId="{E0AC1FFC-B89C-45BC-88A3-475B615E49D1}" type="pres">
      <dgm:prSet presAssocID="{1DD8FD23-2C59-4B8D-AA39-BAEA282725EF}" presName="aSpace" presStyleCnt="0"/>
      <dgm:spPr/>
    </dgm:pt>
    <dgm:pt modelId="{FFFCE4D4-D600-4241-A6CD-37CE0BDCB4D2}" type="pres">
      <dgm:prSet presAssocID="{C20607DB-255C-4E8F-B655-24FEEB167ABE}" presName="compNode" presStyleCnt="0"/>
      <dgm:spPr/>
    </dgm:pt>
    <dgm:pt modelId="{512E4E99-FA8F-4D1A-B79B-5C8008A46940}" type="pres">
      <dgm:prSet presAssocID="{C20607DB-255C-4E8F-B655-24FEEB167ABE}" presName="aNode" presStyleLbl="bgShp" presStyleIdx="3" presStyleCnt="9"/>
      <dgm:spPr/>
      <dgm:t>
        <a:bodyPr/>
        <a:lstStyle/>
        <a:p>
          <a:endParaRPr lang="en-GB"/>
        </a:p>
      </dgm:t>
    </dgm:pt>
    <dgm:pt modelId="{A3CC67A4-EF13-4AD5-AA7B-0DE9FDAC4018}" type="pres">
      <dgm:prSet presAssocID="{C20607DB-255C-4E8F-B655-24FEEB167ABE}" presName="textNode" presStyleLbl="bgShp" presStyleIdx="3" presStyleCnt="9"/>
      <dgm:spPr/>
      <dgm:t>
        <a:bodyPr/>
        <a:lstStyle/>
        <a:p>
          <a:endParaRPr lang="en-GB"/>
        </a:p>
      </dgm:t>
    </dgm:pt>
    <dgm:pt modelId="{16F870F9-BE2A-4682-AE1A-340C97CEBD43}" type="pres">
      <dgm:prSet presAssocID="{C20607DB-255C-4E8F-B655-24FEEB167ABE}" presName="compChildNode" presStyleCnt="0"/>
      <dgm:spPr/>
    </dgm:pt>
    <dgm:pt modelId="{4FD8AF29-62D1-463F-B872-5DF05C627FDB}" type="pres">
      <dgm:prSet presAssocID="{C20607DB-255C-4E8F-B655-24FEEB167ABE}" presName="theInnerList" presStyleCnt="0"/>
      <dgm:spPr/>
    </dgm:pt>
    <dgm:pt modelId="{7ED1A18A-906C-4529-AE50-07EF05525456}" type="pres">
      <dgm:prSet presAssocID="{423B3317-9872-4CE4-9865-2B050C0FE27D}" presName="childNode" presStyleLbl="node1" presStyleIdx="9" presStyleCnt="27">
        <dgm:presLayoutVars>
          <dgm:bulletEnabled val="1"/>
        </dgm:presLayoutVars>
      </dgm:prSet>
      <dgm:spPr/>
      <dgm:t>
        <a:bodyPr/>
        <a:lstStyle/>
        <a:p>
          <a:endParaRPr lang="en-GB"/>
        </a:p>
      </dgm:t>
    </dgm:pt>
    <dgm:pt modelId="{65BD4698-8100-43AF-87FB-7B3981E20A4E}" type="pres">
      <dgm:prSet presAssocID="{423B3317-9872-4CE4-9865-2B050C0FE27D}" presName="aSpace2" presStyleCnt="0"/>
      <dgm:spPr/>
    </dgm:pt>
    <dgm:pt modelId="{DA0DC367-D96F-40DD-BB0C-906AC87F757C}" type="pres">
      <dgm:prSet presAssocID="{6CDEB3E7-A774-4BA2-85B6-F4B8D7C0C867}" presName="childNode" presStyleLbl="node1" presStyleIdx="10" presStyleCnt="27">
        <dgm:presLayoutVars>
          <dgm:bulletEnabled val="1"/>
        </dgm:presLayoutVars>
      </dgm:prSet>
      <dgm:spPr/>
      <dgm:t>
        <a:bodyPr/>
        <a:lstStyle/>
        <a:p>
          <a:endParaRPr lang="en-GB"/>
        </a:p>
      </dgm:t>
    </dgm:pt>
    <dgm:pt modelId="{3DDF58AB-EA9F-4984-BF15-B8A82EA5D18A}" type="pres">
      <dgm:prSet presAssocID="{6CDEB3E7-A774-4BA2-85B6-F4B8D7C0C867}" presName="aSpace2" presStyleCnt="0"/>
      <dgm:spPr/>
    </dgm:pt>
    <dgm:pt modelId="{8F5DB504-12BB-4E7A-8A42-AE177F11C57B}" type="pres">
      <dgm:prSet presAssocID="{8AC1291A-2B1D-4FD2-8BA9-134A8BCC3D72}" presName="childNode" presStyleLbl="node1" presStyleIdx="11" presStyleCnt="27">
        <dgm:presLayoutVars>
          <dgm:bulletEnabled val="1"/>
        </dgm:presLayoutVars>
      </dgm:prSet>
      <dgm:spPr/>
      <dgm:t>
        <a:bodyPr/>
        <a:lstStyle/>
        <a:p>
          <a:endParaRPr lang="en-GB"/>
        </a:p>
      </dgm:t>
    </dgm:pt>
    <dgm:pt modelId="{B33058EC-6CD3-48B9-817C-6405EC498626}" type="pres">
      <dgm:prSet presAssocID="{8AC1291A-2B1D-4FD2-8BA9-134A8BCC3D72}" presName="aSpace2" presStyleCnt="0"/>
      <dgm:spPr/>
    </dgm:pt>
    <dgm:pt modelId="{F58D0746-4B82-4724-BCB5-746D04A828B3}" type="pres">
      <dgm:prSet presAssocID="{1819F60D-32EF-4FCC-B273-3EC981806407}" presName="childNode" presStyleLbl="node1" presStyleIdx="12" presStyleCnt="27">
        <dgm:presLayoutVars>
          <dgm:bulletEnabled val="1"/>
        </dgm:presLayoutVars>
      </dgm:prSet>
      <dgm:spPr/>
      <dgm:t>
        <a:bodyPr/>
        <a:lstStyle/>
        <a:p>
          <a:endParaRPr lang="en-GB"/>
        </a:p>
      </dgm:t>
    </dgm:pt>
    <dgm:pt modelId="{9D79B033-59AE-4409-9C7B-3E751ED82892}" type="pres">
      <dgm:prSet presAssocID="{C20607DB-255C-4E8F-B655-24FEEB167ABE}" presName="aSpace" presStyleCnt="0"/>
      <dgm:spPr/>
    </dgm:pt>
    <dgm:pt modelId="{D727F1ED-2AD2-466A-A0FB-2111BFE2B53E}" type="pres">
      <dgm:prSet presAssocID="{21DB37F8-CE08-4E59-B0BB-25742BA4CD3B}" presName="compNode" presStyleCnt="0"/>
      <dgm:spPr/>
    </dgm:pt>
    <dgm:pt modelId="{54B94225-B949-4EB8-8F81-E2093E50DEA6}" type="pres">
      <dgm:prSet presAssocID="{21DB37F8-CE08-4E59-B0BB-25742BA4CD3B}" presName="aNode" presStyleLbl="bgShp" presStyleIdx="4" presStyleCnt="9"/>
      <dgm:spPr/>
      <dgm:t>
        <a:bodyPr/>
        <a:lstStyle/>
        <a:p>
          <a:endParaRPr lang="en-GB"/>
        </a:p>
      </dgm:t>
    </dgm:pt>
    <dgm:pt modelId="{09B9E013-348B-4E71-92AE-3C223B257354}" type="pres">
      <dgm:prSet presAssocID="{21DB37F8-CE08-4E59-B0BB-25742BA4CD3B}" presName="textNode" presStyleLbl="bgShp" presStyleIdx="4" presStyleCnt="9"/>
      <dgm:spPr/>
      <dgm:t>
        <a:bodyPr/>
        <a:lstStyle/>
        <a:p>
          <a:endParaRPr lang="en-GB"/>
        </a:p>
      </dgm:t>
    </dgm:pt>
    <dgm:pt modelId="{55D2FB23-0D43-4AA5-AB71-073A0525AF18}" type="pres">
      <dgm:prSet presAssocID="{21DB37F8-CE08-4E59-B0BB-25742BA4CD3B}" presName="compChildNode" presStyleCnt="0"/>
      <dgm:spPr/>
    </dgm:pt>
    <dgm:pt modelId="{8639A813-5F27-4EA4-A47E-35286773FE88}" type="pres">
      <dgm:prSet presAssocID="{21DB37F8-CE08-4E59-B0BB-25742BA4CD3B}" presName="theInnerList" presStyleCnt="0"/>
      <dgm:spPr/>
    </dgm:pt>
    <dgm:pt modelId="{933215F4-7BD8-4231-9307-6F38863F2909}" type="pres">
      <dgm:prSet presAssocID="{504FBAB3-67CF-40CB-8B12-B777571879F5}" presName="childNode" presStyleLbl="node1" presStyleIdx="13" presStyleCnt="27">
        <dgm:presLayoutVars>
          <dgm:bulletEnabled val="1"/>
        </dgm:presLayoutVars>
      </dgm:prSet>
      <dgm:spPr/>
      <dgm:t>
        <a:bodyPr/>
        <a:lstStyle/>
        <a:p>
          <a:endParaRPr lang="en-GB"/>
        </a:p>
      </dgm:t>
    </dgm:pt>
    <dgm:pt modelId="{C6BF8869-87C9-4822-9547-74AC83B117E6}" type="pres">
      <dgm:prSet presAssocID="{21DB37F8-CE08-4E59-B0BB-25742BA4CD3B}" presName="aSpace" presStyleCnt="0"/>
      <dgm:spPr/>
    </dgm:pt>
    <dgm:pt modelId="{335EFED4-837D-44B5-87AD-F6352269A144}" type="pres">
      <dgm:prSet presAssocID="{F201DFF5-31F6-4887-8E66-15E3F22B5583}" presName="compNode" presStyleCnt="0"/>
      <dgm:spPr/>
    </dgm:pt>
    <dgm:pt modelId="{38077742-8B39-4E37-983B-B26E2720DCF9}" type="pres">
      <dgm:prSet presAssocID="{F201DFF5-31F6-4887-8E66-15E3F22B5583}" presName="aNode" presStyleLbl="bgShp" presStyleIdx="5" presStyleCnt="9"/>
      <dgm:spPr/>
      <dgm:t>
        <a:bodyPr/>
        <a:lstStyle/>
        <a:p>
          <a:endParaRPr lang="en-GB"/>
        </a:p>
      </dgm:t>
    </dgm:pt>
    <dgm:pt modelId="{A0CB1854-3856-4B00-B707-E7D6CF20A796}" type="pres">
      <dgm:prSet presAssocID="{F201DFF5-31F6-4887-8E66-15E3F22B5583}" presName="textNode" presStyleLbl="bgShp" presStyleIdx="5" presStyleCnt="9"/>
      <dgm:spPr/>
      <dgm:t>
        <a:bodyPr/>
        <a:lstStyle/>
        <a:p>
          <a:endParaRPr lang="en-GB"/>
        </a:p>
      </dgm:t>
    </dgm:pt>
    <dgm:pt modelId="{C9F45AF1-0EE7-4169-8E80-75A6145F6A28}" type="pres">
      <dgm:prSet presAssocID="{F201DFF5-31F6-4887-8E66-15E3F22B5583}" presName="compChildNode" presStyleCnt="0"/>
      <dgm:spPr/>
    </dgm:pt>
    <dgm:pt modelId="{9716604C-4860-43B1-AA5B-0D85E9EEC5F6}" type="pres">
      <dgm:prSet presAssocID="{F201DFF5-31F6-4887-8E66-15E3F22B5583}" presName="theInnerList" presStyleCnt="0"/>
      <dgm:spPr/>
    </dgm:pt>
    <dgm:pt modelId="{5183A00A-D154-4191-BB21-F6B36AF1ADF4}" type="pres">
      <dgm:prSet presAssocID="{0A3A9FB8-9E88-4C65-AF40-060515F1F877}" presName="childNode" presStyleLbl="node1" presStyleIdx="14" presStyleCnt="27">
        <dgm:presLayoutVars>
          <dgm:bulletEnabled val="1"/>
        </dgm:presLayoutVars>
      </dgm:prSet>
      <dgm:spPr/>
      <dgm:t>
        <a:bodyPr/>
        <a:lstStyle/>
        <a:p>
          <a:endParaRPr lang="en-GB"/>
        </a:p>
      </dgm:t>
    </dgm:pt>
    <dgm:pt modelId="{999D2019-7CFA-4DE4-9865-2CDD57E08BB5}" type="pres">
      <dgm:prSet presAssocID="{0A3A9FB8-9E88-4C65-AF40-060515F1F877}" presName="aSpace2" presStyleCnt="0"/>
      <dgm:spPr/>
    </dgm:pt>
    <dgm:pt modelId="{BD0AE2E2-952D-4EA2-A09C-FA68B01AA83B}" type="pres">
      <dgm:prSet presAssocID="{B9970066-2808-4949-A330-8B82F796C5A9}" presName="childNode" presStyleLbl="node1" presStyleIdx="15" presStyleCnt="27">
        <dgm:presLayoutVars>
          <dgm:bulletEnabled val="1"/>
        </dgm:presLayoutVars>
      </dgm:prSet>
      <dgm:spPr/>
      <dgm:t>
        <a:bodyPr/>
        <a:lstStyle/>
        <a:p>
          <a:endParaRPr lang="en-GB"/>
        </a:p>
      </dgm:t>
    </dgm:pt>
    <dgm:pt modelId="{7747123C-14D4-4DC0-8B32-9FB49C183928}" type="pres">
      <dgm:prSet presAssocID="{B9970066-2808-4949-A330-8B82F796C5A9}" presName="aSpace2" presStyleCnt="0"/>
      <dgm:spPr/>
    </dgm:pt>
    <dgm:pt modelId="{8E1BE6FE-E828-44AF-A5F5-7B1F9DA2ED86}" type="pres">
      <dgm:prSet presAssocID="{2E87030E-4700-466C-B826-B896C8D7AA96}" presName="childNode" presStyleLbl="node1" presStyleIdx="16" presStyleCnt="27">
        <dgm:presLayoutVars>
          <dgm:bulletEnabled val="1"/>
        </dgm:presLayoutVars>
      </dgm:prSet>
      <dgm:spPr/>
      <dgm:t>
        <a:bodyPr/>
        <a:lstStyle/>
        <a:p>
          <a:endParaRPr lang="en-GB"/>
        </a:p>
      </dgm:t>
    </dgm:pt>
    <dgm:pt modelId="{2B472DFD-7587-4831-A8A6-3C1393D613B0}" type="pres">
      <dgm:prSet presAssocID="{2E87030E-4700-466C-B826-B896C8D7AA96}" presName="aSpace2" presStyleCnt="0"/>
      <dgm:spPr/>
    </dgm:pt>
    <dgm:pt modelId="{3CEDDD28-4336-4080-BB26-7962BF532E20}" type="pres">
      <dgm:prSet presAssocID="{7A8CB6BC-B564-4384-BCD0-25B0C366476E}" presName="childNode" presStyleLbl="node1" presStyleIdx="17" presStyleCnt="27">
        <dgm:presLayoutVars>
          <dgm:bulletEnabled val="1"/>
        </dgm:presLayoutVars>
      </dgm:prSet>
      <dgm:spPr/>
      <dgm:t>
        <a:bodyPr/>
        <a:lstStyle/>
        <a:p>
          <a:endParaRPr lang="en-GB"/>
        </a:p>
      </dgm:t>
    </dgm:pt>
    <dgm:pt modelId="{94EF5A3A-795F-407E-A520-CDBEB3DBFFA6}" type="pres">
      <dgm:prSet presAssocID="{F201DFF5-31F6-4887-8E66-15E3F22B5583}" presName="aSpace" presStyleCnt="0"/>
      <dgm:spPr/>
    </dgm:pt>
    <dgm:pt modelId="{A9DDC47E-D78D-4831-8B7A-B1D440407BA9}" type="pres">
      <dgm:prSet presAssocID="{B107C25A-8325-4D37-9272-3F3E1F2F9E25}" presName="compNode" presStyleCnt="0"/>
      <dgm:spPr/>
    </dgm:pt>
    <dgm:pt modelId="{B37CD0D7-1CA3-4B50-8C2B-30A248A696C1}" type="pres">
      <dgm:prSet presAssocID="{B107C25A-8325-4D37-9272-3F3E1F2F9E25}" presName="aNode" presStyleLbl="bgShp" presStyleIdx="6" presStyleCnt="9"/>
      <dgm:spPr/>
      <dgm:t>
        <a:bodyPr/>
        <a:lstStyle/>
        <a:p>
          <a:endParaRPr lang="en-GB"/>
        </a:p>
      </dgm:t>
    </dgm:pt>
    <dgm:pt modelId="{E31E31D7-0D4D-4DAA-95F5-F85E03C96959}" type="pres">
      <dgm:prSet presAssocID="{B107C25A-8325-4D37-9272-3F3E1F2F9E25}" presName="textNode" presStyleLbl="bgShp" presStyleIdx="6" presStyleCnt="9"/>
      <dgm:spPr/>
      <dgm:t>
        <a:bodyPr/>
        <a:lstStyle/>
        <a:p>
          <a:endParaRPr lang="en-GB"/>
        </a:p>
      </dgm:t>
    </dgm:pt>
    <dgm:pt modelId="{C33A79F4-BBD4-4981-A93B-094D6FCBD587}" type="pres">
      <dgm:prSet presAssocID="{B107C25A-8325-4D37-9272-3F3E1F2F9E25}" presName="compChildNode" presStyleCnt="0"/>
      <dgm:spPr/>
    </dgm:pt>
    <dgm:pt modelId="{2FE69DE0-7F6C-44B7-AD20-8385E754768B}" type="pres">
      <dgm:prSet presAssocID="{B107C25A-8325-4D37-9272-3F3E1F2F9E25}" presName="theInnerList" presStyleCnt="0"/>
      <dgm:spPr/>
    </dgm:pt>
    <dgm:pt modelId="{D0941D1E-D7CB-4AA7-959D-F7F5C8632212}" type="pres">
      <dgm:prSet presAssocID="{A439F95F-577E-4447-8765-CAAAB8F59E0F}" presName="childNode" presStyleLbl="node1" presStyleIdx="18" presStyleCnt="27">
        <dgm:presLayoutVars>
          <dgm:bulletEnabled val="1"/>
        </dgm:presLayoutVars>
      </dgm:prSet>
      <dgm:spPr/>
      <dgm:t>
        <a:bodyPr/>
        <a:lstStyle/>
        <a:p>
          <a:endParaRPr lang="en-GB"/>
        </a:p>
      </dgm:t>
    </dgm:pt>
    <dgm:pt modelId="{84367DB9-7334-458B-AAB2-C9A5D4B89433}" type="pres">
      <dgm:prSet presAssocID="{A439F95F-577E-4447-8765-CAAAB8F59E0F}" presName="aSpace2" presStyleCnt="0"/>
      <dgm:spPr/>
    </dgm:pt>
    <dgm:pt modelId="{A665F2D4-D263-40A1-A909-496C7C77631B}" type="pres">
      <dgm:prSet presAssocID="{E8370B7A-F0C6-4F2A-A78A-7223E43312DD}" presName="childNode" presStyleLbl="node1" presStyleIdx="19" presStyleCnt="27">
        <dgm:presLayoutVars>
          <dgm:bulletEnabled val="1"/>
        </dgm:presLayoutVars>
      </dgm:prSet>
      <dgm:spPr/>
      <dgm:t>
        <a:bodyPr/>
        <a:lstStyle/>
        <a:p>
          <a:endParaRPr lang="en-GB"/>
        </a:p>
      </dgm:t>
    </dgm:pt>
    <dgm:pt modelId="{7A901D11-30DC-4E2E-B9A3-D7F901399AE8}" type="pres">
      <dgm:prSet presAssocID="{E8370B7A-F0C6-4F2A-A78A-7223E43312DD}" presName="aSpace2" presStyleCnt="0"/>
      <dgm:spPr/>
    </dgm:pt>
    <dgm:pt modelId="{B192753F-672A-4401-8B60-704B917B3BF2}" type="pres">
      <dgm:prSet presAssocID="{811113D4-E329-48B6-B404-A111D51562E9}" presName="childNode" presStyleLbl="node1" presStyleIdx="20" presStyleCnt="27">
        <dgm:presLayoutVars>
          <dgm:bulletEnabled val="1"/>
        </dgm:presLayoutVars>
      </dgm:prSet>
      <dgm:spPr/>
      <dgm:t>
        <a:bodyPr/>
        <a:lstStyle/>
        <a:p>
          <a:endParaRPr lang="en-GB"/>
        </a:p>
      </dgm:t>
    </dgm:pt>
    <dgm:pt modelId="{11749400-42FE-4970-84EF-DCCD96508D68}" type="pres">
      <dgm:prSet presAssocID="{811113D4-E329-48B6-B404-A111D51562E9}" presName="aSpace2" presStyleCnt="0"/>
      <dgm:spPr/>
    </dgm:pt>
    <dgm:pt modelId="{8063BF7F-25DA-4348-890D-1AEE2CD97848}" type="pres">
      <dgm:prSet presAssocID="{AACC348E-05E3-462E-A37C-3F40DB496FBF}" presName="childNode" presStyleLbl="node1" presStyleIdx="21" presStyleCnt="27">
        <dgm:presLayoutVars>
          <dgm:bulletEnabled val="1"/>
        </dgm:presLayoutVars>
      </dgm:prSet>
      <dgm:spPr/>
      <dgm:t>
        <a:bodyPr/>
        <a:lstStyle/>
        <a:p>
          <a:endParaRPr lang="en-GB"/>
        </a:p>
      </dgm:t>
    </dgm:pt>
    <dgm:pt modelId="{CEC3EC70-D657-4FE7-B2EA-293C9D7EC6AA}" type="pres">
      <dgm:prSet presAssocID="{B107C25A-8325-4D37-9272-3F3E1F2F9E25}" presName="aSpace" presStyleCnt="0"/>
      <dgm:spPr/>
    </dgm:pt>
    <dgm:pt modelId="{5D75C8B2-D5A4-4FA6-847F-6AE9E106B08F}" type="pres">
      <dgm:prSet presAssocID="{DA395CB5-7143-493F-8D77-ED2C6CC0AB60}" presName="compNode" presStyleCnt="0"/>
      <dgm:spPr/>
    </dgm:pt>
    <dgm:pt modelId="{A26F7C2A-CD0B-40AC-95D2-31CDCEBF4424}" type="pres">
      <dgm:prSet presAssocID="{DA395CB5-7143-493F-8D77-ED2C6CC0AB60}" presName="aNode" presStyleLbl="bgShp" presStyleIdx="7" presStyleCnt="9"/>
      <dgm:spPr/>
      <dgm:t>
        <a:bodyPr/>
        <a:lstStyle/>
        <a:p>
          <a:endParaRPr lang="en-GB"/>
        </a:p>
      </dgm:t>
    </dgm:pt>
    <dgm:pt modelId="{B493AEBB-52AF-44E5-82F8-ABCE115C7226}" type="pres">
      <dgm:prSet presAssocID="{DA395CB5-7143-493F-8D77-ED2C6CC0AB60}" presName="textNode" presStyleLbl="bgShp" presStyleIdx="7" presStyleCnt="9"/>
      <dgm:spPr/>
      <dgm:t>
        <a:bodyPr/>
        <a:lstStyle/>
        <a:p>
          <a:endParaRPr lang="en-GB"/>
        </a:p>
      </dgm:t>
    </dgm:pt>
    <dgm:pt modelId="{BBB7A790-9158-4DAA-ADBA-99793C9862ED}" type="pres">
      <dgm:prSet presAssocID="{DA395CB5-7143-493F-8D77-ED2C6CC0AB60}" presName="compChildNode" presStyleCnt="0"/>
      <dgm:spPr/>
    </dgm:pt>
    <dgm:pt modelId="{584B58C1-EC4F-4B44-9876-BDCD23274476}" type="pres">
      <dgm:prSet presAssocID="{DA395CB5-7143-493F-8D77-ED2C6CC0AB60}" presName="theInnerList" presStyleCnt="0"/>
      <dgm:spPr/>
    </dgm:pt>
    <dgm:pt modelId="{87213305-0EB7-4FF3-8F58-7C2E347E6E95}" type="pres">
      <dgm:prSet presAssocID="{DD4629EB-C4F9-4C4A-9686-8E6C1D47051B}" presName="childNode" presStyleLbl="node1" presStyleIdx="22" presStyleCnt="27">
        <dgm:presLayoutVars>
          <dgm:bulletEnabled val="1"/>
        </dgm:presLayoutVars>
      </dgm:prSet>
      <dgm:spPr/>
      <dgm:t>
        <a:bodyPr/>
        <a:lstStyle/>
        <a:p>
          <a:endParaRPr lang="en-GB"/>
        </a:p>
      </dgm:t>
    </dgm:pt>
    <dgm:pt modelId="{D1C068D0-3355-4D4C-8539-7500A4953945}" type="pres">
      <dgm:prSet presAssocID="{DD4629EB-C4F9-4C4A-9686-8E6C1D47051B}" presName="aSpace2" presStyleCnt="0"/>
      <dgm:spPr/>
    </dgm:pt>
    <dgm:pt modelId="{6C5B3E31-9722-4ECD-BCD0-48582A932E33}" type="pres">
      <dgm:prSet presAssocID="{6A6CC31E-0CCB-444E-804C-8930785E4C75}" presName="childNode" presStyleLbl="node1" presStyleIdx="23" presStyleCnt="27">
        <dgm:presLayoutVars>
          <dgm:bulletEnabled val="1"/>
        </dgm:presLayoutVars>
      </dgm:prSet>
      <dgm:spPr/>
      <dgm:t>
        <a:bodyPr/>
        <a:lstStyle/>
        <a:p>
          <a:endParaRPr lang="en-GB"/>
        </a:p>
      </dgm:t>
    </dgm:pt>
    <dgm:pt modelId="{7D147511-B53A-4FBB-A131-F858BAFC3EC6}" type="pres">
      <dgm:prSet presAssocID="{6A6CC31E-0CCB-444E-804C-8930785E4C75}" presName="aSpace2" presStyleCnt="0"/>
      <dgm:spPr/>
    </dgm:pt>
    <dgm:pt modelId="{119FC15C-C033-4235-963D-1790780AD948}" type="pres">
      <dgm:prSet presAssocID="{92CA5D7F-2388-48BF-BF17-FDDD43B26CCC}" presName="childNode" presStyleLbl="node1" presStyleIdx="24" presStyleCnt="27">
        <dgm:presLayoutVars>
          <dgm:bulletEnabled val="1"/>
        </dgm:presLayoutVars>
      </dgm:prSet>
      <dgm:spPr/>
      <dgm:t>
        <a:bodyPr/>
        <a:lstStyle/>
        <a:p>
          <a:endParaRPr lang="en-GB"/>
        </a:p>
      </dgm:t>
    </dgm:pt>
    <dgm:pt modelId="{A4B3BA7F-741B-4FC2-9A0B-405770C5AC50}" type="pres">
      <dgm:prSet presAssocID="{92CA5D7F-2388-48BF-BF17-FDDD43B26CCC}" presName="aSpace2" presStyleCnt="0"/>
      <dgm:spPr/>
    </dgm:pt>
    <dgm:pt modelId="{1E4940DF-05DE-470D-8E63-B536D556E714}" type="pres">
      <dgm:prSet presAssocID="{D22C6F4B-C540-4250-9150-558FCDB4F229}" presName="childNode" presStyleLbl="node1" presStyleIdx="25" presStyleCnt="27">
        <dgm:presLayoutVars>
          <dgm:bulletEnabled val="1"/>
        </dgm:presLayoutVars>
      </dgm:prSet>
      <dgm:spPr/>
      <dgm:t>
        <a:bodyPr/>
        <a:lstStyle/>
        <a:p>
          <a:endParaRPr lang="en-GB"/>
        </a:p>
      </dgm:t>
    </dgm:pt>
    <dgm:pt modelId="{E9ECAC6E-F1B4-4511-8015-0B34FAD41719}" type="pres">
      <dgm:prSet presAssocID="{DA395CB5-7143-493F-8D77-ED2C6CC0AB60}" presName="aSpace" presStyleCnt="0"/>
      <dgm:spPr/>
    </dgm:pt>
    <dgm:pt modelId="{30A0CF85-FFF0-49E0-8BB4-2471CB031D98}" type="pres">
      <dgm:prSet presAssocID="{1D49D545-9A79-4C4D-AE61-C85A8E2DD696}" presName="compNode" presStyleCnt="0"/>
      <dgm:spPr/>
    </dgm:pt>
    <dgm:pt modelId="{50D111E6-8B20-40D2-A3E5-24BB8D27CCF0}" type="pres">
      <dgm:prSet presAssocID="{1D49D545-9A79-4C4D-AE61-C85A8E2DD696}" presName="aNode" presStyleLbl="bgShp" presStyleIdx="8" presStyleCnt="9"/>
      <dgm:spPr/>
      <dgm:t>
        <a:bodyPr/>
        <a:lstStyle/>
        <a:p>
          <a:endParaRPr lang="en-GB"/>
        </a:p>
      </dgm:t>
    </dgm:pt>
    <dgm:pt modelId="{5212730F-F893-429C-8A17-0DA504FF215B}" type="pres">
      <dgm:prSet presAssocID="{1D49D545-9A79-4C4D-AE61-C85A8E2DD696}" presName="textNode" presStyleLbl="bgShp" presStyleIdx="8" presStyleCnt="9"/>
      <dgm:spPr/>
      <dgm:t>
        <a:bodyPr/>
        <a:lstStyle/>
        <a:p>
          <a:endParaRPr lang="en-GB"/>
        </a:p>
      </dgm:t>
    </dgm:pt>
    <dgm:pt modelId="{FC8932A2-9C37-4813-8859-D069F22CFBE7}" type="pres">
      <dgm:prSet presAssocID="{1D49D545-9A79-4C4D-AE61-C85A8E2DD696}" presName="compChildNode" presStyleCnt="0"/>
      <dgm:spPr/>
    </dgm:pt>
    <dgm:pt modelId="{609DE7EB-4DC0-460E-9479-F86A631750B1}" type="pres">
      <dgm:prSet presAssocID="{1D49D545-9A79-4C4D-AE61-C85A8E2DD696}" presName="theInnerList" presStyleCnt="0"/>
      <dgm:spPr/>
    </dgm:pt>
    <dgm:pt modelId="{88950F7D-CC68-4E50-9856-2436C9113801}" type="pres">
      <dgm:prSet presAssocID="{9EB83519-4B26-4F39-91A4-99541BFF424A}" presName="childNode" presStyleLbl="node1" presStyleIdx="26" presStyleCnt="27">
        <dgm:presLayoutVars>
          <dgm:bulletEnabled val="1"/>
        </dgm:presLayoutVars>
      </dgm:prSet>
      <dgm:spPr/>
      <dgm:t>
        <a:bodyPr/>
        <a:lstStyle/>
        <a:p>
          <a:endParaRPr lang="en-GB"/>
        </a:p>
      </dgm:t>
    </dgm:pt>
  </dgm:ptLst>
  <dgm:cxnLst>
    <dgm:cxn modelId="{978D7114-F53F-4323-A71D-8A1A259162CB}" srcId="{B107C25A-8325-4D37-9272-3F3E1F2F9E25}" destId="{AACC348E-05E3-462E-A37C-3F40DB496FBF}" srcOrd="3" destOrd="0" parTransId="{E2DA77C3-F558-4EA9-B1D0-86F1D2F1B609}" sibTransId="{5DB311AF-60FB-46DA-9992-A9347B91FB13}"/>
    <dgm:cxn modelId="{344C15FC-7608-4465-8003-784D15B8BA79}" srcId="{B107C25A-8325-4D37-9272-3F3E1F2F9E25}" destId="{A439F95F-577E-4447-8765-CAAAB8F59E0F}" srcOrd="0" destOrd="0" parTransId="{B175E15A-22DC-4DE3-AA8B-25E1FFC02737}" sibTransId="{C6121D99-7710-4AE7-A4A5-BA0B37028C2C}"/>
    <dgm:cxn modelId="{0228919D-CC4B-469A-AA43-75CAAF6E258D}" type="presOf" srcId="{431E04D9-A57D-4B8C-8749-1DC1F78D47F1}" destId="{3A76AE00-262D-4406-A5C3-0C9BD4BEC96C}" srcOrd="0" destOrd="0" presId="urn:microsoft.com/office/officeart/2005/8/layout/lProcess2"/>
    <dgm:cxn modelId="{46E9511E-A1C7-40C0-A2E6-B44688F12BDC}" type="presOf" srcId="{21DB37F8-CE08-4E59-B0BB-25742BA4CD3B}" destId="{54B94225-B949-4EB8-8F81-E2093E50DEA6}" srcOrd="0" destOrd="0" presId="urn:microsoft.com/office/officeart/2005/8/layout/lProcess2"/>
    <dgm:cxn modelId="{38CD192D-8BE9-416A-9894-D18336FCCFAC}" type="presOf" srcId="{B107C25A-8325-4D37-9272-3F3E1F2F9E25}" destId="{B37CD0D7-1CA3-4B50-8C2B-30A248A696C1}" srcOrd="0" destOrd="0" presId="urn:microsoft.com/office/officeart/2005/8/layout/lProcess2"/>
    <dgm:cxn modelId="{74DC976C-099B-4B89-985D-4CFB5C0696A2}" type="presOf" srcId="{D22C6F4B-C540-4250-9150-558FCDB4F229}" destId="{1E4940DF-05DE-470D-8E63-B536D556E714}" srcOrd="0" destOrd="0" presId="urn:microsoft.com/office/officeart/2005/8/layout/lProcess2"/>
    <dgm:cxn modelId="{18429102-DF13-4944-8372-583A45D596BF}" srcId="{F201DFF5-31F6-4887-8E66-15E3F22B5583}" destId="{7A8CB6BC-B564-4384-BCD0-25B0C366476E}" srcOrd="3" destOrd="0" parTransId="{8650BD4D-5D44-44C9-A97D-4413B56C9036}" sibTransId="{9321A4CA-3625-4ADC-B783-4730817BDB72}"/>
    <dgm:cxn modelId="{C28B954A-54AC-425F-8F0B-51D1594F3BCE}" type="presOf" srcId="{4BDE8A54-645D-40D5-9C98-596C5241F7E2}" destId="{36924003-FF6F-4571-A1E4-F853684B17EC}" srcOrd="0" destOrd="0" presId="urn:microsoft.com/office/officeart/2005/8/layout/lProcess2"/>
    <dgm:cxn modelId="{EB95B934-3F7C-456B-8165-FED8F8E7E244}" type="presOf" srcId="{2E87030E-4700-466C-B826-B896C8D7AA96}" destId="{8E1BE6FE-E828-44AF-A5F5-7B1F9DA2ED86}" srcOrd="0" destOrd="0" presId="urn:microsoft.com/office/officeart/2005/8/layout/lProcess2"/>
    <dgm:cxn modelId="{314C64A4-FE1A-41D4-93DE-1D3923A97076}" type="presOf" srcId="{811113D4-E329-48B6-B404-A111D51562E9}" destId="{B192753F-672A-4401-8B60-704B917B3BF2}" srcOrd="0" destOrd="0" presId="urn:microsoft.com/office/officeart/2005/8/layout/lProcess2"/>
    <dgm:cxn modelId="{B1A25EB7-A445-4D2F-83C4-4F7E64C9B8C3}" type="presOf" srcId="{AACC348E-05E3-462E-A37C-3F40DB496FBF}" destId="{8063BF7F-25DA-4348-890D-1AEE2CD97848}" srcOrd="0" destOrd="0" presId="urn:microsoft.com/office/officeart/2005/8/layout/lProcess2"/>
    <dgm:cxn modelId="{3B787A7A-D24B-49B9-957C-6D02E4C13590}" srcId="{9C6C15EA-FF0F-4894-B1EC-822BEA4DB6DD}" destId="{1DD8FD23-2C59-4B8D-AA39-BAEA282725EF}" srcOrd="2" destOrd="0" parTransId="{D8F07DAF-02C0-40DF-8C79-C43F65E0E4AD}" sibTransId="{FFFEFAA8-CF80-4553-8082-00DB2B2FFFE6}"/>
    <dgm:cxn modelId="{75D9E160-EFE2-4F93-BA0C-A1C91A2E92DA}" type="presOf" srcId="{87EF3FDA-A231-46C2-A00F-5F9B84E3CBAF}" destId="{85D031FD-6039-43BA-AC4F-B7190674FC12}" srcOrd="0" destOrd="0" presId="urn:microsoft.com/office/officeart/2005/8/layout/lProcess2"/>
    <dgm:cxn modelId="{4AD09A5D-7835-4264-8969-7CAB791BF56E}" type="presOf" srcId="{DA395CB5-7143-493F-8D77-ED2C6CC0AB60}" destId="{A26F7C2A-CD0B-40AC-95D2-31CDCEBF4424}" srcOrd="0" destOrd="0" presId="urn:microsoft.com/office/officeart/2005/8/layout/lProcess2"/>
    <dgm:cxn modelId="{DAB932BC-8141-4815-B49B-35B2D116F8C1}" type="presOf" srcId="{423B3317-9872-4CE4-9865-2B050C0FE27D}" destId="{7ED1A18A-906C-4529-AE50-07EF05525456}" srcOrd="0" destOrd="0" presId="urn:microsoft.com/office/officeart/2005/8/layout/lProcess2"/>
    <dgm:cxn modelId="{8A7F8CE6-CCF0-4718-8061-A2E67C7ACE1B}" type="presOf" srcId="{1D49D545-9A79-4C4D-AE61-C85A8E2DD696}" destId="{50D111E6-8B20-40D2-A3E5-24BB8D27CCF0}" srcOrd="0" destOrd="0" presId="urn:microsoft.com/office/officeart/2005/8/layout/lProcess2"/>
    <dgm:cxn modelId="{BEEF031F-E0EB-4B81-B47C-A7DF59E32AEB}" srcId="{DA395CB5-7143-493F-8D77-ED2C6CC0AB60}" destId="{92CA5D7F-2388-48BF-BF17-FDDD43B26CCC}" srcOrd="2" destOrd="0" parTransId="{52A232FC-F42F-4058-8E14-C0C411A412BF}" sibTransId="{E6860379-F3DD-4177-8175-8AB1D203B386}"/>
    <dgm:cxn modelId="{408A6514-E892-46F1-978F-CA71EE19EED7}" srcId="{9C6C15EA-FF0F-4894-B1EC-822BEA4DB6DD}" destId="{DA395CB5-7143-493F-8D77-ED2C6CC0AB60}" srcOrd="7" destOrd="0" parTransId="{35B96464-D0FA-48FF-978C-30E0775BAFDE}" sibTransId="{F069F797-BEC7-4920-BE2A-E21E36E67696}"/>
    <dgm:cxn modelId="{93FEC81D-3A8C-49E8-9F4C-4C64770AB013}" type="presOf" srcId="{A439F95F-577E-4447-8765-CAAAB8F59E0F}" destId="{D0941D1E-D7CB-4AA7-959D-F7F5C8632212}" srcOrd="0" destOrd="0" presId="urn:microsoft.com/office/officeart/2005/8/layout/lProcess2"/>
    <dgm:cxn modelId="{50039163-4DB8-4D6E-B3E2-7BCA79681021}" srcId="{B107C25A-8325-4D37-9272-3F3E1F2F9E25}" destId="{811113D4-E329-48B6-B404-A111D51562E9}" srcOrd="2" destOrd="0" parTransId="{B074E1A7-2BF9-4FE8-A432-A8E7A1AB86B0}" sibTransId="{432BFE9E-C307-48BD-BCCA-BC18A04EC4CF}"/>
    <dgm:cxn modelId="{6FEE23BB-D8C7-4D7B-BB5B-C1CF43833132}" srcId="{9C6C15EA-FF0F-4894-B1EC-822BEA4DB6DD}" destId="{1D49D545-9A79-4C4D-AE61-C85A8E2DD696}" srcOrd="8" destOrd="0" parTransId="{458FB5E8-BDD5-46D1-81CD-54420F5D16A3}" sibTransId="{6FD8743D-0DEF-4063-A2BB-8F582101C89F}"/>
    <dgm:cxn modelId="{52BA957A-1850-4605-B56F-6B7DF42567B1}" type="presOf" srcId="{1D49D545-9A79-4C4D-AE61-C85A8E2DD696}" destId="{5212730F-F893-429C-8A17-0DA504FF215B}" srcOrd="1" destOrd="0" presId="urn:microsoft.com/office/officeart/2005/8/layout/lProcess2"/>
    <dgm:cxn modelId="{37E2D471-05E6-42D1-A4F2-36618B7B0158}" srcId="{1DD8FD23-2C59-4B8D-AA39-BAEA282725EF}" destId="{4CEE7C33-F9F1-425A-9C8F-58C7A107FEA8}" srcOrd="2" destOrd="0" parTransId="{79E1AA1C-5760-4256-9E4E-65EFC76186E3}" sibTransId="{804ED550-2BCE-49FC-899C-2717A59A98FE}"/>
    <dgm:cxn modelId="{84394987-BB0E-41C6-99A8-D9242B8C98F5}" type="presOf" srcId="{C20607DB-255C-4E8F-B655-24FEEB167ABE}" destId="{512E4E99-FA8F-4D1A-B79B-5C8008A46940}" srcOrd="0" destOrd="0" presId="urn:microsoft.com/office/officeart/2005/8/layout/lProcess2"/>
    <dgm:cxn modelId="{86FE9BCB-201B-445D-B387-54F7554D8ED1}" srcId="{B107C25A-8325-4D37-9272-3F3E1F2F9E25}" destId="{E8370B7A-F0C6-4F2A-A78A-7223E43312DD}" srcOrd="1" destOrd="0" parTransId="{7BA0C906-B1DB-4715-B51A-55471EA0DE66}" sibTransId="{F3098083-3151-48C2-8713-EAB88A06DEE8}"/>
    <dgm:cxn modelId="{2C8D557D-A9FD-48B1-845D-CFE2D8D38B69}" srcId="{9C6C15EA-FF0F-4894-B1EC-822BEA4DB6DD}" destId="{F201DFF5-31F6-4887-8E66-15E3F22B5583}" srcOrd="5" destOrd="0" parTransId="{E5AB1916-879A-44A0-8D68-A49FDA413E8A}" sibTransId="{C859A8FD-3B3F-4C7E-A9F8-B5E298378461}"/>
    <dgm:cxn modelId="{0CBB4486-A70B-438A-84F4-FBA084F505BC}" type="presOf" srcId="{9EB83519-4B26-4F39-91A4-99541BFF424A}" destId="{88950F7D-CC68-4E50-9856-2436C9113801}" srcOrd="0" destOrd="0" presId="urn:microsoft.com/office/officeart/2005/8/layout/lProcess2"/>
    <dgm:cxn modelId="{94BA1F9D-3E90-414D-9E9E-92829D83DB9F}" srcId="{9C6C15EA-FF0F-4894-B1EC-822BEA4DB6DD}" destId="{C20607DB-255C-4E8F-B655-24FEEB167ABE}" srcOrd="3" destOrd="0" parTransId="{BEAE1CAC-3EEE-4E89-A009-77DDB2A67E78}" sibTransId="{082C8416-86BD-4DA7-B56E-95E2A4D923C3}"/>
    <dgm:cxn modelId="{BDDD485D-4677-4144-A32D-A3A7806BB902}" srcId="{2B1381F6-BD35-44E5-B84E-A1014BE7D072}" destId="{22B2D3B2-F627-4E9B-80EC-DEA22B93BFDF}" srcOrd="0" destOrd="0" parTransId="{B7A6E4E0-D9CF-4048-BAF3-39BAB1CD34E1}" sibTransId="{002FC215-CEFA-4B29-BF29-3EA643DB95D3}"/>
    <dgm:cxn modelId="{33C9DDCA-184F-4FC0-917F-A3DF88B2F16D}" srcId="{DA395CB5-7143-493F-8D77-ED2C6CC0AB60}" destId="{D22C6F4B-C540-4250-9150-558FCDB4F229}" srcOrd="3" destOrd="0" parTransId="{15363DCE-40AC-4D9E-B1EF-C991C47466AE}" sibTransId="{0018B991-AD80-4EC5-9DD1-5896AC15A762}"/>
    <dgm:cxn modelId="{0A50B6A5-5939-4778-AFE9-81EAB9221011}" type="presOf" srcId="{6A6CC31E-0CCB-444E-804C-8930785E4C75}" destId="{6C5B3E31-9722-4ECD-BCD0-48582A932E33}" srcOrd="0" destOrd="0" presId="urn:microsoft.com/office/officeart/2005/8/layout/lProcess2"/>
    <dgm:cxn modelId="{780EEBC6-35CB-4A17-9936-BD8876CA5B2C}" type="presOf" srcId="{22B2D3B2-F627-4E9B-80EC-DEA22B93BFDF}" destId="{27769793-2644-4531-BEF9-C3823A89C7F0}" srcOrd="0" destOrd="0" presId="urn:microsoft.com/office/officeart/2005/8/layout/lProcess2"/>
    <dgm:cxn modelId="{81320F95-F004-496F-8CA9-6460C7BCAE52}" type="presOf" srcId="{2B1381F6-BD35-44E5-B84E-A1014BE7D072}" destId="{69755FD2-56A9-4398-9D37-F288E44FB4B7}" srcOrd="0" destOrd="0" presId="urn:microsoft.com/office/officeart/2005/8/layout/lProcess2"/>
    <dgm:cxn modelId="{72EEB6AF-2C24-41DA-9E16-D23E56AC1A6C}" type="presOf" srcId="{E8370B7A-F0C6-4F2A-A78A-7223E43312DD}" destId="{A665F2D4-D263-40A1-A909-496C7C77631B}" srcOrd="0" destOrd="0" presId="urn:microsoft.com/office/officeart/2005/8/layout/lProcess2"/>
    <dgm:cxn modelId="{4473BF0E-FE30-4D24-82A7-96107553D440}" type="presOf" srcId="{1DD8FD23-2C59-4B8D-AA39-BAEA282725EF}" destId="{3E771B4D-9558-495D-AAA7-5496FFE16E52}" srcOrd="1" destOrd="0" presId="urn:microsoft.com/office/officeart/2005/8/layout/lProcess2"/>
    <dgm:cxn modelId="{D434A91D-45B2-4EC6-8C40-74F7133A8BB4}" type="presOf" srcId="{9C6C15EA-FF0F-4894-B1EC-822BEA4DB6DD}" destId="{C9164A98-453F-4F5E-99F5-D6EFB419F6B0}" srcOrd="0" destOrd="0" presId="urn:microsoft.com/office/officeart/2005/8/layout/lProcess2"/>
    <dgm:cxn modelId="{7FB28D36-CA1C-46F7-A648-E6D3EC1623CB}" type="presOf" srcId="{7A8CB6BC-B564-4384-BCD0-25B0C366476E}" destId="{3CEDDD28-4336-4080-BB26-7962BF532E20}" srcOrd="0" destOrd="0" presId="urn:microsoft.com/office/officeart/2005/8/layout/lProcess2"/>
    <dgm:cxn modelId="{9FD705EB-D40C-4C1C-8739-D09FEB004BE0}" type="presOf" srcId="{92CA5D7F-2388-48BF-BF17-FDDD43B26CCC}" destId="{119FC15C-C033-4235-963D-1790780AD948}" srcOrd="0" destOrd="0" presId="urn:microsoft.com/office/officeart/2005/8/layout/lProcess2"/>
    <dgm:cxn modelId="{EF2A9AF0-F73A-4B33-9419-25DB9BD155C1}" type="presOf" srcId="{70529434-AB7D-4134-A19C-BA3A1F1E96D3}" destId="{F9855C07-DF45-4CF9-B71A-96EACC9B830E}" srcOrd="0" destOrd="0" presId="urn:microsoft.com/office/officeart/2005/8/layout/lProcess2"/>
    <dgm:cxn modelId="{3BA434F1-C6F1-4427-8EC9-120ACE6ED7C6}" srcId="{1D49D545-9A79-4C4D-AE61-C85A8E2DD696}" destId="{9EB83519-4B26-4F39-91A4-99541BFF424A}" srcOrd="0" destOrd="0" parTransId="{C5A96113-1632-46DE-8CFC-D5139EBE646B}" sibTransId="{2B6AF71D-B2AE-4602-A3BC-CE31D9965EAB}"/>
    <dgm:cxn modelId="{63B751F7-FBE0-4C6C-9CF3-93B7CC9C63A8}" type="presOf" srcId="{84C5EE96-D53E-42DB-9A24-9828FA9C11AA}" destId="{4C4C8075-6E56-4CBC-818C-D956B588FA5E}" srcOrd="0" destOrd="0" presId="urn:microsoft.com/office/officeart/2005/8/layout/lProcess2"/>
    <dgm:cxn modelId="{E2AABCDB-59A4-4C83-9195-63D02F449D10}" type="presOf" srcId="{21DB37F8-CE08-4E59-B0BB-25742BA4CD3B}" destId="{09B9E013-348B-4E71-92AE-3C223B257354}" srcOrd="1" destOrd="0" presId="urn:microsoft.com/office/officeart/2005/8/layout/lProcess2"/>
    <dgm:cxn modelId="{74DCAB78-D3BD-4E39-B1D5-E6A3936323F7}" type="presOf" srcId="{6CDEB3E7-A774-4BA2-85B6-F4B8D7C0C867}" destId="{DA0DC367-D96F-40DD-BB0C-906AC87F757C}" srcOrd="0" destOrd="0" presId="urn:microsoft.com/office/officeart/2005/8/layout/lProcess2"/>
    <dgm:cxn modelId="{948315FC-8703-44DB-A776-520D806F6A78}" srcId="{F201DFF5-31F6-4887-8E66-15E3F22B5583}" destId="{2E87030E-4700-466C-B826-B896C8D7AA96}" srcOrd="2" destOrd="0" parTransId="{F3B9B813-8A79-4F8E-B327-76F29EEEF3B0}" sibTransId="{AB276D5E-D2B2-4F86-BB6A-F8E546C87E39}"/>
    <dgm:cxn modelId="{F5FB92E8-D885-4CDE-8193-940738CD839D}" srcId="{1DD8FD23-2C59-4B8D-AA39-BAEA282725EF}" destId="{431E04D9-A57D-4B8C-8749-1DC1F78D47F1}" srcOrd="3" destOrd="0" parTransId="{671D0C8D-5520-4403-BD0F-B9BECCB1A434}" sibTransId="{ACD535EF-DCC8-436F-8778-C0D361A54F71}"/>
    <dgm:cxn modelId="{D842A465-8CC8-4BA6-8BED-1FF8A356BEAB}" type="presOf" srcId="{A398F355-6976-4D0B-A637-61CE7DC053D1}" destId="{D63F7F49-0D0A-4173-9807-EE25D059A81C}" srcOrd="1" destOrd="0" presId="urn:microsoft.com/office/officeart/2005/8/layout/lProcess2"/>
    <dgm:cxn modelId="{98C9F5F3-408E-4A50-AA24-5B132FB23D58}" type="presOf" srcId="{C20607DB-255C-4E8F-B655-24FEEB167ABE}" destId="{A3CC67A4-EF13-4AD5-AA7B-0DE9FDAC4018}" srcOrd="1" destOrd="0" presId="urn:microsoft.com/office/officeart/2005/8/layout/lProcess2"/>
    <dgm:cxn modelId="{00FC968D-4274-440A-8AF2-C53DA8A5D446}" type="presOf" srcId="{A398F355-6976-4D0B-A637-61CE7DC053D1}" destId="{78855F36-DE82-4F77-84EE-B4F80B511311}" srcOrd="0" destOrd="0" presId="urn:microsoft.com/office/officeart/2005/8/layout/lProcess2"/>
    <dgm:cxn modelId="{91CC5A6B-C8FA-4ABD-AAFA-77BBB3958282}" srcId="{F201DFF5-31F6-4887-8E66-15E3F22B5583}" destId="{0A3A9FB8-9E88-4C65-AF40-060515F1F877}" srcOrd="0" destOrd="0" parTransId="{26770367-83EA-4437-B632-3C4A5038F330}" sibTransId="{F727BED9-738B-4243-9AEA-6F49CBB46765}"/>
    <dgm:cxn modelId="{453B3B15-DAA5-40F3-9648-E45A10A0E79F}" srcId="{9C6C15EA-FF0F-4894-B1EC-822BEA4DB6DD}" destId="{21DB37F8-CE08-4E59-B0BB-25742BA4CD3B}" srcOrd="4" destOrd="0" parTransId="{31630167-D8C7-4DEC-A506-41C984880BA4}" sibTransId="{60B727FE-35F6-48ED-AE29-4016F05C4495}"/>
    <dgm:cxn modelId="{7CD55812-073F-4D18-A573-402AD608D3B9}" type="presOf" srcId="{504FBAB3-67CF-40CB-8B12-B777571879F5}" destId="{933215F4-7BD8-4231-9307-6F38863F2909}" srcOrd="0" destOrd="0" presId="urn:microsoft.com/office/officeart/2005/8/layout/lProcess2"/>
    <dgm:cxn modelId="{184AE358-73F6-41DF-8755-2C8C7C179A2A}" srcId="{21DB37F8-CE08-4E59-B0BB-25742BA4CD3B}" destId="{504FBAB3-67CF-40CB-8B12-B777571879F5}" srcOrd="0" destOrd="0" parTransId="{6469BEC5-F9B8-4CFD-B2ED-F49000016E64}" sibTransId="{12B82C1D-CCAC-4A5D-A27A-170D3E6D6063}"/>
    <dgm:cxn modelId="{7B410417-27F7-47A1-89DE-7A10472F253C}" type="presOf" srcId="{BC261DC4-8B15-40D3-A354-03BF093BB5A3}" destId="{298B4C1A-09F7-4CB4-9968-10667994A2C9}" srcOrd="0" destOrd="0" presId="urn:microsoft.com/office/officeart/2005/8/layout/lProcess2"/>
    <dgm:cxn modelId="{65471B37-4006-4D8F-AB6F-CCFC20487D03}" type="presOf" srcId="{2B1381F6-BD35-44E5-B84E-A1014BE7D072}" destId="{18335FC9-EDDA-428C-97A4-253FE5008B2B}" srcOrd="1" destOrd="0" presId="urn:microsoft.com/office/officeart/2005/8/layout/lProcess2"/>
    <dgm:cxn modelId="{87995B44-96DD-44A0-90ED-8E63B0C5EDA1}" type="presOf" srcId="{DD4629EB-C4F9-4C4A-9686-8E6C1D47051B}" destId="{87213305-0EB7-4FF3-8F58-7C2E347E6E95}" srcOrd="0" destOrd="0" presId="urn:microsoft.com/office/officeart/2005/8/layout/lProcess2"/>
    <dgm:cxn modelId="{95A1EE2C-F408-4D43-8247-D110BEDC8705}" type="presOf" srcId="{B107C25A-8325-4D37-9272-3F3E1F2F9E25}" destId="{E31E31D7-0D4D-4DAA-95F5-F85E03C96959}" srcOrd="1" destOrd="0" presId="urn:microsoft.com/office/officeart/2005/8/layout/lProcess2"/>
    <dgm:cxn modelId="{D126A539-6A40-453D-AD42-D8449DC987B9}" type="presOf" srcId="{0A3A9FB8-9E88-4C65-AF40-060515F1F877}" destId="{5183A00A-D154-4191-BB21-F6B36AF1ADF4}" srcOrd="0" destOrd="0" presId="urn:microsoft.com/office/officeart/2005/8/layout/lProcess2"/>
    <dgm:cxn modelId="{9A0DEDA8-F527-45C2-8C42-D9727C375621}" srcId="{A398F355-6976-4D0B-A637-61CE7DC053D1}" destId="{70A72E96-1A10-47D3-91DA-3BB1D29B1F41}" srcOrd="0" destOrd="0" parTransId="{BE859F48-5A88-4ABC-86B2-A0F3E6881B8C}" sibTransId="{A862FC2B-2AB4-429F-B382-A94DC9FA817B}"/>
    <dgm:cxn modelId="{E8550CB9-7E9E-4E7A-96AE-E83FBFDAF5B5}" srcId="{A398F355-6976-4D0B-A637-61CE7DC053D1}" destId="{4BDE8A54-645D-40D5-9C98-596C5241F7E2}" srcOrd="3" destOrd="0" parTransId="{C44DE338-045F-42D0-B760-6EDDB66CF1EB}" sibTransId="{B8D79D79-ED81-40B8-B36B-FD4BF218054D}"/>
    <dgm:cxn modelId="{E06E5620-871D-4F5F-8B32-812BB1BDA476}" type="presOf" srcId="{4CEE7C33-F9F1-425A-9C8F-58C7A107FEA8}" destId="{7AE22E7E-59AB-499A-A008-6699649D1BF4}" srcOrd="0" destOrd="0" presId="urn:microsoft.com/office/officeart/2005/8/layout/lProcess2"/>
    <dgm:cxn modelId="{1AD9082E-E056-4F33-9581-FD3080040E3E}" srcId="{9C6C15EA-FF0F-4894-B1EC-822BEA4DB6DD}" destId="{2B1381F6-BD35-44E5-B84E-A1014BE7D072}" srcOrd="0" destOrd="0" parTransId="{354155A6-8DCA-4E87-BE47-984BB9B74E43}" sibTransId="{CBF65306-EDD1-4054-B7F9-111480375D72}"/>
    <dgm:cxn modelId="{E81BBD8F-C9B1-4F9F-B420-03AA135835FC}" type="presOf" srcId="{DA395CB5-7143-493F-8D77-ED2C6CC0AB60}" destId="{B493AEBB-52AF-44E5-82F8-ABCE115C7226}" srcOrd="1" destOrd="0" presId="urn:microsoft.com/office/officeart/2005/8/layout/lProcess2"/>
    <dgm:cxn modelId="{81AA3E65-4874-48F4-8C8A-E7CA6C098CB3}" srcId="{C20607DB-255C-4E8F-B655-24FEEB167ABE}" destId="{1819F60D-32EF-4FCC-B273-3EC981806407}" srcOrd="3" destOrd="0" parTransId="{A351AC48-3479-430B-A251-5CCBEFF9D38B}" sibTransId="{65EFA587-7DC5-46BF-85BD-E2E6A8EE784E}"/>
    <dgm:cxn modelId="{AEC5D95B-F8A0-4C8B-B341-7DF1D25B1F33}" srcId="{1DD8FD23-2C59-4B8D-AA39-BAEA282725EF}" destId="{70529434-AB7D-4134-A19C-BA3A1F1E96D3}" srcOrd="1" destOrd="0" parTransId="{5E343BB5-03AA-4A36-A9FE-FE2DB1E340EE}" sibTransId="{589B478E-2DC1-430D-8586-109C5ADC3860}"/>
    <dgm:cxn modelId="{D7D85736-7FDE-45CE-BB67-AD75E5EE494A}" type="presOf" srcId="{F201DFF5-31F6-4887-8E66-15E3F22B5583}" destId="{A0CB1854-3856-4B00-B707-E7D6CF20A796}" srcOrd="1" destOrd="0" presId="urn:microsoft.com/office/officeart/2005/8/layout/lProcess2"/>
    <dgm:cxn modelId="{3FB05BB8-FE95-4518-81D2-3658DABF97DD}" srcId="{C20607DB-255C-4E8F-B655-24FEEB167ABE}" destId="{8AC1291A-2B1D-4FD2-8BA9-134A8BCC3D72}" srcOrd="2" destOrd="0" parTransId="{883C9DCE-5DBE-4FC8-819A-286211FB83E4}" sibTransId="{A28264C4-0104-4431-8B5C-9A3EE065544A}"/>
    <dgm:cxn modelId="{96A1A254-497D-4134-9349-0C2E35311FA5}" srcId="{9C6C15EA-FF0F-4894-B1EC-822BEA4DB6DD}" destId="{B107C25A-8325-4D37-9272-3F3E1F2F9E25}" srcOrd="6" destOrd="0" parTransId="{08141C8F-3B5C-40DD-95B8-1EAA53BFE4D8}" sibTransId="{D6D07E41-F0F7-488F-A11C-05B9F4480C96}"/>
    <dgm:cxn modelId="{1147F934-0DE0-4E03-A485-0F503ABCB1DF}" srcId="{DA395CB5-7143-493F-8D77-ED2C6CC0AB60}" destId="{DD4629EB-C4F9-4C4A-9686-8E6C1D47051B}" srcOrd="0" destOrd="0" parTransId="{E3EFCB73-170C-4043-BAE7-5DC04D5E30FC}" sibTransId="{8434837C-BFFE-43F8-9709-209F55F82E85}"/>
    <dgm:cxn modelId="{B16977E7-2049-48F1-81FE-DCC358D67027}" type="presOf" srcId="{1DD8FD23-2C59-4B8D-AA39-BAEA282725EF}" destId="{3A284F02-713E-45A4-A456-319D49776D6B}" srcOrd="0" destOrd="0" presId="urn:microsoft.com/office/officeart/2005/8/layout/lProcess2"/>
    <dgm:cxn modelId="{F51D2B2C-3F67-4E7E-9129-E66D10D9B580}" srcId="{DA395CB5-7143-493F-8D77-ED2C6CC0AB60}" destId="{6A6CC31E-0CCB-444E-804C-8930785E4C75}" srcOrd="1" destOrd="0" parTransId="{84DAAB00-E700-4051-B5D4-33BDCD7539E7}" sibTransId="{461144E6-36F1-45D8-82D8-A68B3F228053}"/>
    <dgm:cxn modelId="{6F295AEB-8F29-4537-877A-BD6E2CE39628}" type="presOf" srcId="{F201DFF5-31F6-4887-8E66-15E3F22B5583}" destId="{38077742-8B39-4E37-983B-B26E2720DCF9}" srcOrd="0" destOrd="0" presId="urn:microsoft.com/office/officeart/2005/8/layout/lProcess2"/>
    <dgm:cxn modelId="{2C03EC87-00D5-4022-86CD-7BFF3C284F64}" srcId="{C20607DB-255C-4E8F-B655-24FEEB167ABE}" destId="{6CDEB3E7-A774-4BA2-85B6-F4B8D7C0C867}" srcOrd="1" destOrd="0" parTransId="{9AFF5526-CAEC-4B4B-8B7B-1E344E8803EC}" sibTransId="{88CF86FD-8282-4162-89F5-25254C3E4F3A}"/>
    <dgm:cxn modelId="{1E77894B-A453-4AD9-A8F6-F9769AB79B08}" type="presOf" srcId="{B9970066-2808-4949-A330-8B82F796C5A9}" destId="{BD0AE2E2-952D-4EA2-A09C-FA68B01AA83B}" srcOrd="0" destOrd="0" presId="urn:microsoft.com/office/officeart/2005/8/layout/lProcess2"/>
    <dgm:cxn modelId="{BF116420-4842-402E-8CF7-8B822CEF215D}" type="presOf" srcId="{70A72E96-1A10-47D3-91DA-3BB1D29B1F41}" destId="{D7319003-D8F9-41FE-9453-15D72DFF53CA}" srcOrd="0" destOrd="0" presId="urn:microsoft.com/office/officeart/2005/8/layout/lProcess2"/>
    <dgm:cxn modelId="{BA335F3C-F58A-4BA9-9BCC-B9DAD2BEB50A}" type="presOf" srcId="{1819F60D-32EF-4FCC-B273-3EC981806407}" destId="{F58D0746-4B82-4724-BCB5-746D04A828B3}" srcOrd="0" destOrd="0" presId="urn:microsoft.com/office/officeart/2005/8/layout/lProcess2"/>
    <dgm:cxn modelId="{6B39ECAB-212D-4D8D-9E23-162B0B556216}" srcId="{A398F355-6976-4D0B-A637-61CE7DC053D1}" destId="{84C5EE96-D53E-42DB-9A24-9828FA9C11AA}" srcOrd="1" destOrd="0" parTransId="{78B37C86-ADC9-43F7-848A-576D09E6DEC6}" sibTransId="{EDF431A6-C151-4F49-B03D-A5BDF21C678C}"/>
    <dgm:cxn modelId="{9CA53B27-5F76-4F97-BD3E-E098ACCAE72A}" type="presOf" srcId="{8AC1291A-2B1D-4FD2-8BA9-134A8BCC3D72}" destId="{8F5DB504-12BB-4E7A-8A42-AE177F11C57B}" srcOrd="0" destOrd="0" presId="urn:microsoft.com/office/officeart/2005/8/layout/lProcess2"/>
    <dgm:cxn modelId="{5A0ECAC1-CCFA-49C2-92AE-78C378B9F02D}" srcId="{1DD8FD23-2C59-4B8D-AA39-BAEA282725EF}" destId="{87EF3FDA-A231-46C2-A00F-5F9B84E3CBAF}" srcOrd="0" destOrd="0" parTransId="{4F4512A7-9C10-48A8-8AB7-D59B024C515D}" sibTransId="{830880E8-11F3-43CD-AD28-93233B08E792}"/>
    <dgm:cxn modelId="{66BF374A-20B3-4540-9861-138CE2D0CA28}" srcId="{C20607DB-255C-4E8F-B655-24FEEB167ABE}" destId="{423B3317-9872-4CE4-9865-2B050C0FE27D}" srcOrd="0" destOrd="0" parTransId="{FE210EB1-8D3C-4E4C-A931-79C585A0797D}" sibTransId="{40D9ECDA-40F1-4D3E-BBE0-029BE593A4A0}"/>
    <dgm:cxn modelId="{47671084-8E12-4DF9-9A20-76996A0302F5}" srcId="{F201DFF5-31F6-4887-8E66-15E3F22B5583}" destId="{B9970066-2808-4949-A330-8B82F796C5A9}" srcOrd="1" destOrd="0" parTransId="{2885E607-AA38-4B71-92FF-A18F28F960F8}" sibTransId="{48E6143A-800D-404E-897B-686860201A9C}"/>
    <dgm:cxn modelId="{6C6B2191-9293-4470-9BDB-76E881579129}" srcId="{9C6C15EA-FF0F-4894-B1EC-822BEA4DB6DD}" destId="{A398F355-6976-4D0B-A637-61CE7DC053D1}" srcOrd="1" destOrd="0" parTransId="{AC3FA0E1-6962-458E-8F57-A47FE8522EB4}" sibTransId="{C5135A6D-CD77-4F10-AAFB-6C1045C494E6}"/>
    <dgm:cxn modelId="{D82FB0E5-30B6-4E21-A34D-729947BA1460}" srcId="{A398F355-6976-4D0B-A637-61CE7DC053D1}" destId="{BC261DC4-8B15-40D3-A354-03BF093BB5A3}" srcOrd="2" destOrd="0" parTransId="{82ED04A8-1B10-4C11-B25A-FA43F4147CBC}" sibTransId="{B06A10A3-1D54-4489-B1C7-63D93E47E2D5}"/>
    <dgm:cxn modelId="{A01DCE2B-153E-4A8F-8A99-714CDFD81CEE}" type="presParOf" srcId="{C9164A98-453F-4F5E-99F5-D6EFB419F6B0}" destId="{5D5FE41C-9916-467B-BD28-536695CC7F0F}" srcOrd="0" destOrd="0" presId="urn:microsoft.com/office/officeart/2005/8/layout/lProcess2"/>
    <dgm:cxn modelId="{949C0F5C-2EC5-43A0-A0FF-343548EAB09C}" type="presParOf" srcId="{5D5FE41C-9916-467B-BD28-536695CC7F0F}" destId="{69755FD2-56A9-4398-9D37-F288E44FB4B7}" srcOrd="0" destOrd="0" presId="urn:microsoft.com/office/officeart/2005/8/layout/lProcess2"/>
    <dgm:cxn modelId="{97B258A6-CCCE-49B3-9D0B-AC44B24440BD}" type="presParOf" srcId="{5D5FE41C-9916-467B-BD28-536695CC7F0F}" destId="{18335FC9-EDDA-428C-97A4-253FE5008B2B}" srcOrd="1" destOrd="0" presId="urn:microsoft.com/office/officeart/2005/8/layout/lProcess2"/>
    <dgm:cxn modelId="{381D7ADF-7F19-4FDD-A883-79FE58DF194B}" type="presParOf" srcId="{5D5FE41C-9916-467B-BD28-536695CC7F0F}" destId="{FB92EBBE-1CD1-4E30-BF07-00D0BD51835F}" srcOrd="2" destOrd="0" presId="urn:microsoft.com/office/officeart/2005/8/layout/lProcess2"/>
    <dgm:cxn modelId="{39BE4DEE-E417-43A4-B5A4-629713BFB2F4}" type="presParOf" srcId="{FB92EBBE-1CD1-4E30-BF07-00D0BD51835F}" destId="{9D3FF973-948C-4209-8F12-8E8B60E3B437}" srcOrd="0" destOrd="0" presId="urn:microsoft.com/office/officeart/2005/8/layout/lProcess2"/>
    <dgm:cxn modelId="{03CB4C25-E709-451B-B6D4-199F4E6EA7FD}" type="presParOf" srcId="{9D3FF973-948C-4209-8F12-8E8B60E3B437}" destId="{27769793-2644-4531-BEF9-C3823A89C7F0}" srcOrd="0" destOrd="0" presId="urn:microsoft.com/office/officeart/2005/8/layout/lProcess2"/>
    <dgm:cxn modelId="{CE2FFF80-0F92-4AA7-9359-33BBF2C73AFE}" type="presParOf" srcId="{C9164A98-453F-4F5E-99F5-D6EFB419F6B0}" destId="{B1FD147C-78CF-47DC-8300-CFB28E6B22D1}" srcOrd="1" destOrd="0" presId="urn:microsoft.com/office/officeart/2005/8/layout/lProcess2"/>
    <dgm:cxn modelId="{6071DC3A-7151-4181-8FFE-D8CCB757F468}" type="presParOf" srcId="{C9164A98-453F-4F5E-99F5-D6EFB419F6B0}" destId="{DA8004D5-9A7B-4E7A-BDB5-C84FCC463506}" srcOrd="2" destOrd="0" presId="urn:microsoft.com/office/officeart/2005/8/layout/lProcess2"/>
    <dgm:cxn modelId="{4CE82E76-11CF-4F1E-8EF7-4DC6783DE8F0}" type="presParOf" srcId="{DA8004D5-9A7B-4E7A-BDB5-C84FCC463506}" destId="{78855F36-DE82-4F77-84EE-B4F80B511311}" srcOrd="0" destOrd="0" presId="urn:microsoft.com/office/officeart/2005/8/layout/lProcess2"/>
    <dgm:cxn modelId="{C12DE03E-8F76-4477-842B-86D682570426}" type="presParOf" srcId="{DA8004D5-9A7B-4E7A-BDB5-C84FCC463506}" destId="{D63F7F49-0D0A-4173-9807-EE25D059A81C}" srcOrd="1" destOrd="0" presId="urn:microsoft.com/office/officeart/2005/8/layout/lProcess2"/>
    <dgm:cxn modelId="{D7330B16-8181-4AAF-A7BE-55AE887173AC}" type="presParOf" srcId="{DA8004D5-9A7B-4E7A-BDB5-C84FCC463506}" destId="{02F1DD9A-5A3E-479E-AC1A-7936C2142BDF}" srcOrd="2" destOrd="0" presId="urn:microsoft.com/office/officeart/2005/8/layout/lProcess2"/>
    <dgm:cxn modelId="{3FBCD863-C047-4249-ABB2-44B4D2114046}" type="presParOf" srcId="{02F1DD9A-5A3E-479E-AC1A-7936C2142BDF}" destId="{B3B140C6-9B1B-4353-B905-EB5DBFB6C4D5}" srcOrd="0" destOrd="0" presId="urn:microsoft.com/office/officeart/2005/8/layout/lProcess2"/>
    <dgm:cxn modelId="{16EA55AA-1A11-4B48-9ACE-BD250A2B0A7B}" type="presParOf" srcId="{B3B140C6-9B1B-4353-B905-EB5DBFB6C4D5}" destId="{D7319003-D8F9-41FE-9453-15D72DFF53CA}" srcOrd="0" destOrd="0" presId="urn:microsoft.com/office/officeart/2005/8/layout/lProcess2"/>
    <dgm:cxn modelId="{6FCE69C3-0C9C-4182-8AAD-278B51A680DF}" type="presParOf" srcId="{B3B140C6-9B1B-4353-B905-EB5DBFB6C4D5}" destId="{4C98296D-A9C3-4D58-B409-8512EEA0CE28}" srcOrd="1" destOrd="0" presId="urn:microsoft.com/office/officeart/2005/8/layout/lProcess2"/>
    <dgm:cxn modelId="{F7CF92B3-6781-4C50-93C3-38F11F595EF3}" type="presParOf" srcId="{B3B140C6-9B1B-4353-B905-EB5DBFB6C4D5}" destId="{4C4C8075-6E56-4CBC-818C-D956B588FA5E}" srcOrd="2" destOrd="0" presId="urn:microsoft.com/office/officeart/2005/8/layout/lProcess2"/>
    <dgm:cxn modelId="{2F448F9A-7A21-42A2-A029-3EF3F081A877}" type="presParOf" srcId="{B3B140C6-9B1B-4353-B905-EB5DBFB6C4D5}" destId="{87B108D6-4A36-4886-9206-33F683A08FCC}" srcOrd="3" destOrd="0" presId="urn:microsoft.com/office/officeart/2005/8/layout/lProcess2"/>
    <dgm:cxn modelId="{0D553610-D439-4BBB-B7D9-4FD30EC97CB8}" type="presParOf" srcId="{B3B140C6-9B1B-4353-B905-EB5DBFB6C4D5}" destId="{298B4C1A-09F7-4CB4-9968-10667994A2C9}" srcOrd="4" destOrd="0" presId="urn:microsoft.com/office/officeart/2005/8/layout/lProcess2"/>
    <dgm:cxn modelId="{E36A5982-82A3-4B02-AA9F-84C5F0479D6A}" type="presParOf" srcId="{B3B140C6-9B1B-4353-B905-EB5DBFB6C4D5}" destId="{162BFCBA-CB8D-4B82-810B-BBDEC5FFD54F}" srcOrd="5" destOrd="0" presId="urn:microsoft.com/office/officeart/2005/8/layout/lProcess2"/>
    <dgm:cxn modelId="{60598493-1A5E-45C1-9F21-B6631693DEA8}" type="presParOf" srcId="{B3B140C6-9B1B-4353-B905-EB5DBFB6C4D5}" destId="{36924003-FF6F-4571-A1E4-F853684B17EC}" srcOrd="6" destOrd="0" presId="urn:microsoft.com/office/officeart/2005/8/layout/lProcess2"/>
    <dgm:cxn modelId="{B4B06685-25CF-4560-B1A3-4ADD49670B71}" type="presParOf" srcId="{C9164A98-453F-4F5E-99F5-D6EFB419F6B0}" destId="{B8410F9A-E334-494C-B8EF-01899BCE88F4}" srcOrd="3" destOrd="0" presId="urn:microsoft.com/office/officeart/2005/8/layout/lProcess2"/>
    <dgm:cxn modelId="{C6B0F191-031E-4BDA-9A16-853BD6F0B367}" type="presParOf" srcId="{C9164A98-453F-4F5E-99F5-D6EFB419F6B0}" destId="{FBA75B43-EF38-43ED-9D7B-8C7CEC46DC06}" srcOrd="4" destOrd="0" presId="urn:microsoft.com/office/officeart/2005/8/layout/lProcess2"/>
    <dgm:cxn modelId="{C2705920-F579-4B95-991B-CDBF050395F5}" type="presParOf" srcId="{FBA75B43-EF38-43ED-9D7B-8C7CEC46DC06}" destId="{3A284F02-713E-45A4-A456-319D49776D6B}" srcOrd="0" destOrd="0" presId="urn:microsoft.com/office/officeart/2005/8/layout/lProcess2"/>
    <dgm:cxn modelId="{CB84A831-160B-496D-AC3F-9E1D2A30E87A}" type="presParOf" srcId="{FBA75B43-EF38-43ED-9D7B-8C7CEC46DC06}" destId="{3E771B4D-9558-495D-AAA7-5496FFE16E52}" srcOrd="1" destOrd="0" presId="urn:microsoft.com/office/officeart/2005/8/layout/lProcess2"/>
    <dgm:cxn modelId="{D9E63A7A-4504-4336-B98E-1BE8B29B6F0D}" type="presParOf" srcId="{FBA75B43-EF38-43ED-9D7B-8C7CEC46DC06}" destId="{71AD22AA-1F2A-4298-8CBB-98C48D6177D2}" srcOrd="2" destOrd="0" presId="urn:microsoft.com/office/officeart/2005/8/layout/lProcess2"/>
    <dgm:cxn modelId="{7A6256BF-3466-44FF-86CC-03FACF165107}" type="presParOf" srcId="{71AD22AA-1F2A-4298-8CBB-98C48D6177D2}" destId="{D2D7172B-5599-4C8D-B2DA-86E7593D7602}" srcOrd="0" destOrd="0" presId="urn:microsoft.com/office/officeart/2005/8/layout/lProcess2"/>
    <dgm:cxn modelId="{1AEE71F1-ACEF-4A0C-B6F0-F4955A37AE58}" type="presParOf" srcId="{D2D7172B-5599-4C8D-B2DA-86E7593D7602}" destId="{85D031FD-6039-43BA-AC4F-B7190674FC12}" srcOrd="0" destOrd="0" presId="urn:microsoft.com/office/officeart/2005/8/layout/lProcess2"/>
    <dgm:cxn modelId="{1DA8C66D-206D-49B9-A581-AADE69CB32B7}" type="presParOf" srcId="{D2D7172B-5599-4C8D-B2DA-86E7593D7602}" destId="{46173FD0-2F09-4C76-966A-B1268505E3CD}" srcOrd="1" destOrd="0" presId="urn:microsoft.com/office/officeart/2005/8/layout/lProcess2"/>
    <dgm:cxn modelId="{E16C7047-386D-4F11-AAAB-B36CB357D74E}" type="presParOf" srcId="{D2D7172B-5599-4C8D-B2DA-86E7593D7602}" destId="{F9855C07-DF45-4CF9-B71A-96EACC9B830E}" srcOrd="2" destOrd="0" presId="urn:microsoft.com/office/officeart/2005/8/layout/lProcess2"/>
    <dgm:cxn modelId="{2ACEFE45-7D05-4559-A281-C8C7D93FA291}" type="presParOf" srcId="{D2D7172B-5599-4C8D-B2DA-86E7593D7602}" destId="{1917E228-E2DC-451E-A2FA-7A8FDA01D8D0}" srcOrd="3" destOrd="0" presId="urn:microsoft.com/office/officeart/2005/8/layout/lProcess2"/>
    <dgm:cxn modelId="{E7FEF75E-1A6C-48B2-BAF0-5F9C19A79700}" type="presParOf" srcId="{D2D7172B-5599-4C8D-B2DA-86E7593D7602}" destId="{7AE22E7E-59AB-499A-A008-6699649D1BF4}" srcOrd="4" destOrd="0" presId="urn:microsoft.com/office/officeart/2005/8/layout/lProcess2"/>
    <dgm:cxn modelId="{8BAC26CE-135C-48BB-84C0-62F699E97D2E}" type="presParOf" srcId="{D2D7172B-5599-4C8D-B2DA-86E7593D7602}" destId="{EBD2F9BD-D532-4AE5-9815-DF5A18F0D8BC}" srcOrd="5" destOrd="0" presId="urn:microsoft.com/office/officeart/2005/8/layout/lProcess2"/>
    <dgm:cxn modelId="{378EED46-0BEC-4C59-A5DB-A352BAD50143}" type="presParOf" srcId="{D2D7172B-5599-4C8D-B2DA-86E7593D7602}" destId="{3A76AE00-262D-4406-A5C3-0C9BD4BEC96C}" srcOrd="6" destOrd="0" presId="urn:microsoft.com/office/officeart/2005/8/layout/lProcess2"/>
    <dgm:cxn modelId="{9CAD35C2-C43C-4312-9B72-43DE3FBDF026}" type="presParOf" srcId="{C9164A98-453F-4F5E-99F5-D6EFB419F6B0}" destId="{E0AC1FFC-B89C-45BC-88A3-475B615E49D1}" srcOrd="5" destOrd="0" presId="urn:microsoft.com/office/officeart/2005/8/layout/lProcess2"/>
    <dgm:cxn modelId="{5D801E89-BFF1-492C-9C38-50973BBC2D2E}" type="presParOf" srcId="{C9164A98-453F-4F5E-99F5-D6EFB419F6B0}" destId="{FFFCE4D4-D600-4241-A6CD-37CE0BDCB4D2}" srcOrd="6" destOrd="0" presId="urn:microsoft.com/office/officeart/2005/8/layout/lProcess2"/>
    <dgm:cxn modelId="{257FB02C-C90E-42E4-8F55-5227AE7F821A}" type="presParOf" srcId="{FFFCE4D4-D600-4241-A6CD-37CE0BDCB4D2}" destId="{512E4E99-FA8F-4D1A-B79B-5C8008A46940}" srcOrd="0" destOrd="0" presId="urn:microsoft.com/office/officeart/2005/8/layout/lProcess2"/>
    <dgm:cxn modelId="{C9860057-CDAC-4342-8DC7-AC6AF6223802}" type="presParOf" srcId="{FFFCE4D4-D600-4241-A6CD-37CE0BDCB4D2}" destId="{A3CC67A4-EF13-4AD5-AA7B-0DE9FDAC4018}" srcOrd="1" destOrd="0" presId="urn:microsoft.com/office/officeart/2005/8/layout/lProcess2"/>
    <dgm:cxn modelId="{9B75E280-E4D4-4731-92AA-B70E1657F9A0}" type="presParOf" srcId="{FFFCE4D4-D600-4241-A6CD-37CE0BDCB4D2}" destId="{16F870F9-BE2A-4682-AE1A-340C97CEBD43}" srcOrd="2" destOrd="0" presId="urn:microsoft.com/office/officeart/2005/8/layout/lProcess2"/>
    <dgm:cxn modelId="{44573714-B426-4C6D-8E43-01DF4117A21E}" type="presParOf" srcId="{16F870F9-BE2A-4682-AE1A-340C97CEBD43}" destId="{4FD8AF29-62D1-463F-B872-5DF05C627FDB}" srcOrd="0" destOrd="0" presId="urn:microsoft.com/office/officeart/2005/8/layout/lProcess2"/>
    <dgm:cxn modelId="{50FD518C-BF43-4850-9F0D-8CA52C781B96}" type="presParOf" srcId="{4FD8AF29-62D1-463F-B872-5DF05C627FDB}" destId="{7ED1A18A-906C-4529-AE50-07EF05525456}" srcOrd="0" destOrd="0" presId="urn:microsoft.com/office/officeart/2005/8/layout/lProcess2"/>
    <dgm:cxn modelId="{8428242E-B7CB-4DF0-81A4-E502EE36338C}" type="presParOf" srcId="{4FD8AF29-62D1-463F-B872-5DF05C627FDB}" destId="{65BD4698-8100-43AF-87FB-7B3981E20A4E}" srcOrd="1" destOrd="0" presId="urn:microsoft.com/office/officeart/2005/8/layout/lProcess2"/>
    <dgm:cxn modelId="{0E10938A-313B-4B75-ABD8-94568B68150F}" type="presParOf" srcId="{4FD8AF29-62D1-463F-B872-5DF05C627FDB}" destId="{DA0DC367-D96F-40DD-BB0C-906AC87F757C}" srcOrd="2" destOrd="0" presId="urn:microsoft.com/office/officeart/2005/8/layout/lProcess2"/>
    <dgm:cxn modelId="{0E4F9414-8E57-433D-BF66-6D8B372AEA7C}" type="presParOf" srcId="{4FD8AF29-62D1-463F-B872-5DF05C627FDB}" destId="{3DDF58AB-EA9F-4984-BF15-B8A82EA5D18A}" srcOrd="3" destOrd="0" presId="urn:microsoft.com/office/officeart/2005/8/layout/lProcess2"/>
    <dgm:cxn modelId="{CF24F2AF-84F8-45EF-9251-0AE03A336FA7}" type="presParOf" srcId="{4FD8AF29-62D1-463F-B872-5DF05C627FDB}" destId="{8F5DB504-12BB-4E7A-8A42-AE177F11C57B}" srcOrd="4" destOrd="0" presId="urn:microsoft.com/office/officeart/2005/8/layout/lProcess2"/>
    <dgm:cxn modelId="{626A5DA2-8B3C-4CAD-932A-F26CF95B6BEA}" type="presParOf" srcId="{4FD8AF29-62D1-463F-B872-5DF05C627FDB}" destId="{B33058EC-6CD3-48B9-817C-6405EC498626}" srcOrd="5" destOrd="0" presId="urn:microsoft.com/office/officeart/2005/8/layout/lProcess2"/>
    <dgm:cxn modelId="{7383A27C-C7FE-426C-8922-EA79CC886EED}" type="presParOf" srcId="{4FD8AF29-62D1-463F-B872-5DF05C627FDB}" destId="{F58D0746-4B82-4724-BCB5-746D04A828B3}" srcOrd="6" destOrd="0" presId="urn:microsoft.com/office/officeart/2005/8/layout/lProcess2"/>
    <dgm:cxn modelId="{BB1E94E3-ED6B-4ED3-AEF0-9337DD608D94}" type="presParOf" srcId="{C9164A98-453F-4F5E-99F5-D6EFB419F6B0}" destId="{9D79B033-59AE-4409-9C7B-3E751ED82892}" srcOrd="7" destOrd="0" presId="urn:microsoft.com/office/officeart/2005/8/layout/lProcess2"/>
    <dgm:cxn modelId="{2DE44585-D925-43D0-BCDE-77F1C745D717}" type="presParOf" srcId="{C9164A98-453F-4F5E-99F5-D6EFB419F6B0}" destId="{D727F1ED-2AD2-466A-A0FB-2111BFE2B53E}" srcOrd="8" destOrd="0" presId="urn:microsoft.com/office/officeart/2005/8/layout/lProcess2"/>
    <dgm:cxn modelId="{31D02330-8976-4B55-AADA-043D1C19993B}" type="presParOf" srcId="{D727F1ED-2AD2-466A-A0FB-2111BFE2B53E}" destId="{54B94225-B949-4EB8-8F81-E2093E50DEA6}" srcOrd="0" destOrd="0" presId="urn:microsoft.com/office/officeart/2005/8/layout/lProcess2"/>
    <dgm:cxn modelId="{EEDE485D-2C2D-4D93-8008-1CA6D1E1E12E}" type="presParOf" srcId="{D727F1ED-2AD2-466A-A0FB-2111BFE2B53E}" destId="{09B9E013-348B-4E71-92AE-3C223B257354}" srcOrd="1" destOrd="0" presId="urn:microsoft.com/office/officeart/2005/8/layout/lProcess2"/>
    <dgm:cxn modelId="{802757B6-4772-4EA8-901F-9D9EDAAFDE27}" type="presParOf" srcId="{D727F1ED-2AD2-466A-A0FB-2111BFE2B53E}" destId="{55D2FB23-0D43-4AA5-AB71-073A0525AF18}" srcOrd="2" destOrd="0" presId="urn:microsoft.com/office/officeart/2005/8/layout/lProcess2"/>
    <dgm:cxn modelId="{3DD0ECD5-2159-454B-8B4D-9141B6B8A816}" type="presParOf" srcId="{55D2FB23-0D43-4AA5-AB71-073A0525AF18}" destId="{8639A813-5F27-4EA4-A47E-35286773FE88}" srcOrd="0" destOrd="0" presId="urn:microsoft.com/office/officeart/2005/8/layout/lProcess2"/>
    <dgm:cxn modelId="{B3C2DEE9-B11D-408D-92F4-8A9970D2F4D9}" type="presParOf" srcId="{8639A813-5F27-4EA4-A47E-35286773FE88}" destId="{933215F4-7BD8-4231-9307-6F38863F2909}" srcOrd="0" destOrd="0" presId="urn:microsoft.com/office/officeart/2005/8/layout/lProcess2"/>
    <dgm:cxn modelId="{68D0A5BD-1542-433D-B078-C874E6435470}" type="presParOf" srcId="{C9164A98-453F-4F5E-99F5-D6EFB419F6B0}" destId="{C6BF8869-87C9-4822-9547-74AC83B117E6}" srcOrd="9" destOrd="0" presId="urn:microsoft.com/office/officeart/2005/8/layout/lProcess2"/>
    <dgm:cxn modelId="{A7267E9D-290A-4415-BB88-4ACAC5C541B5}" type="presParOf" srcId="{C9164A98-453F-4F5E-99F5-D6EFB419F6B0}" destId="{335EFED4-837D-44B5-87AD-F6352269A144}" srcOrd="10" destOrd="0" presId="urn:microsoft.com/office/officeart/2005/8/layout/lProcess2"/>
    <dgm:cxn modelId="{AB8CDA72-9BB1-49D1-A0CF-F5AB6D26739F}" type="presParOf" srcId="{335EFED4-837D-44B5-87AD-F6352269A144}" destId="{38077742-8B39-4E37-983B-B26E2720DCF9}" srcOrd="0" destOrd="0" presId="urn:microsoft.com/office/officeart/2005/8/layout/lProcess2"/>
    <dgm:cxn modelId="{9CA1EDC6-64D5-4231-82F9-170F6CC35A7D}" type="presParOf" srcId="{335EFED4-837D-44B5-87AD-F6352269A144}" destId="{A0CB1854-3856-4B00-B707-E7D6CF20A796}" srcOrd="1" destOrd="0" presId="urn:microsoft.com/office/officeart/2005/8/layout/lProcess2"/>
    <dgm:cxn modelId="{EA30C7DF-A9AC-4E04-8A85-8B42D26DE879}" type="presParOf" srcId="{335EFED4-837D-44B5-87AD-F6352269A144}" destId="{C9F45AF1-0EE7-4169-8E80-75A6145F6A28}" srcOrd="2" destOrd="0" presId="urn:microsoft.com/office/officeart/2005/8/layout/lProcess2"/>
    <dgm:cxn modelId="{32C356AC-8E86-4B0F-B645-86C78C8E7D50}" type="presParOf" srcId="{C9F45AF1-0EE7-4169-8E80-75A6145F6A28}" destId="{9716604C-4860-43B1-AA5B-0D85E9EEC5F6}" srcOrd="0" destOrd="0" presId="urn:microsoft.com/office/officeart/2005/8/layout/lProcess2"/>
    <dgm:cxn modelId="{6D1FC5F3-CC5F-4CA0-A600-6DFAE1678228}" type="presParOf" srcId="{9716604C-4860-43B1-AA5B-0D85E9EEC5F6}" destId="{5183A00A-D154-4191-BB21-F6B36AF1ADF4}" srcOrd="0" destOrd="0" presId="urn:microsoft.com/office/officeart/2005/8/layout/lProcess2"/>
    <dgm:cxn modelId="{4BD756FA-044A-4BCC-87F6-7CA18BA15CFE}" type="presParOf" srcId="{9716604C-4860-43B1-AA5B-0D85E9EEC5F6}" destId="{999D2019-7CFA-4DE4-9865-2CDD57E08BB5}" srcOrd="1" destOrd="0" presId="urn:microsoft.com/office/officeart/2005/8/layout/lProcess2"/>
    <dgm:cxn modelId="{7C411012-21E5-4804-B28A-0186430AAAB8}" type="presParOf" srcId="{9716604C-4860-43B1-AA5B-0D85E9EEC5F6}" destId="{BD0AE2E2-952D-4EA2-A09C-FA68B01AA83B}" srcOrd="2" destOrd="0" presId="urn:microsoft.com/office/officeart/2005/8/layout/lProcess2"/>
    <dgm:cxn modelId="{ECC6E9A2-A3DB-41B2-A742-53E229196F07}" type="presParOf" srcId="{9716604C-4860-43B1-AA5B-0D85E9EEC5F6}" destId="{7747123C-14D4-4DC0-8B32-9FB49C183928}" srcOrd="3" destOrd="0" presId="urn:microsoft.com/office/officeart/2005/8/layout/lProcess2"/>
    <dgm:cxn modelId="{73209EA0-AADB-48FE-B8AB-DA0F005D901B}" type="presParOf" srcId="{9716604C-4860-43B1-AA5B-0D85E9EEC5F6}" destId="{8E1BE6FE-E828-44AF-A5F5-7B1F9DA2ED86}" srcOrd="4" destOrd="0" presId="urn:microsoft.com/office/officeart/2005/8/layout/lProcess2"/>
    <dgm:cxn modelId="{C12DA2EF-3863-4BB1-A103-C9200A433FCA}" type="presParOf" srcId="{9716604C-4860-43B1-AA5B-0D85E9EEC5F6}" destId="{2B472DFD-7587-4831-A8A6-3C1393D613B0}" srcOrd="5" destOrd="0" presId="urn:microsoft.com/office/officeart/2005/8/layout/lProcess2"/>
    <dgm:cxn modelId="{1B9BB274-BDEA-4BDD-8CDE-302C785CDD46}" type="presParOf" srcId="{9716604C-4860-43B1-AA5B-0D85E9EEC5F6}" destId="{3CEDDD28-4336-4080-BB26-7962BF532E20}" srcOrd="6" destOrd="0" presId="urn:microsoft.com/office/officeart/2005/8/layout/lProcess2"/>
    <dgm:cxn modelId="{6C6B4337-608B-490B-9265-693DF9A3152A}" type="presParOf" srcId="{C9164A98-453F-4F5E-99F5-D6EFB419F6B0}" destId="{94EF5A3A-795F-407E-A520-CDBEB3DBFFA6}" srcOrd="11" destOrd="0" presId="urn:microsoft.com/office/officeart/2005/8/layout/lProcess2"/>
    <dgm:cxn modelId="{8CE35674-4475-47D6-B309-151E3ACF0ACE}" type="presParOf" srcId="{C9164A98-453F-4F5E-99F5-D6EFB419F6B0}" destId="{A9DDC47E-D78D-4831-8B7A-B1D440407BA9}" srcOrd="12" destOrd="0" presId="urn:microsoft.com/office/officeart/2005/8/layout/lProcess2"/>
    <dgm:cxn modelId="{46F5BA99-EF13-4E8C-BC29-DB44E96C0B68}" type="presParOf" srcId="{A9DDC47E-D78D-4831-8B7A-B1D440407BA9}" destId="{B37CD0D7-1CA3-4B50-8C2B-30A248A696C1}" srcOrd="0" destOrd="0" presId="urn:microsoft.com/office/officeart/2005/8/layout/lProcess2"/>
    <dgm:cxn modelId="{D3F51EFC-DFC5-495D-9C4A-3B72C768CA2F}" type="presParOf" srcId="{A9DDC47E-D78D-4831-8B7A-B1D440407BA9}" destId="{E31E31D7-0D4D-4DAA-95F5-F85E03C96959}" srcOrd="1" destOrd="0" presId="urn:microsoft.com/office/officeart/2005/8/layout/lProcess2"/>
    <dgm:cxn modelId="{D3EC3144-2571-41D8-BC91-1BB070E0A451}" type="presParOf" srcId="{A9DDC47E-D78D-4831-8B7A-B1D440407BA9}" destId="{C33A79F4-BBD4-4981-A93B-094D6FCBD587}" srcOrd="2" destOrd="0" presId="urn:microsoft.com/office/officeart/2005/8/layout/lProcess2"/>
    <dgm:cxn modelId="{6853B382-D97C-4976-8C3A-A48C632B1189}" type="presParOf" srcId="{C33A79F4-BBD4-4981-A93B-094D6FCBD587}" destId="{2FE69DE0-7F6C-44B7-AD20-8385E754768B}" srcOrd="0" destOrd="0" presId="urn:microsoft.com/office/officeart/2005/8/layout/lProcess2"/>
    <dgm:cxn modelId="{6CF8C65F-7C5D-402E-99DC-0766A600B47B}" type="presParOf" srcId="{2FE69DE0-7F6C-44B7-AD20-8385E754768B}" destId="{D0941D1E-D7CB-4AA7-959D-F7F5C8632212}" srcOrd="0" destOrd="0" presId="urn:microsoft.com/office/officeart/2005/8/layout/lProcess2"/>
    <dgm:cxn modelId="{3CB138E0-9535-4EF1-8365-2E22561A377C}" type="presParOf" srcId="{2FE69DE0-7F6C-44B7-AD20-8385E754768B}" destId="{84367DB9-7334-458B-AAB2-C9A5D4B89433}" srcOrd="1" destOrd="0" presId="urn:microsoft.com/office/officeart/2005/8/layout/lProcess2"/>
    <dgm:cxn modelId="{E6531924-3E4B-4C0A-93AA-BADEDD01EA4E}" type="presParOf" srcId="{2FE69DE0-7F6C-44B7-AD20-8385E754768B}" destId="{A665F2D4-D263-40A1-A909-496C7C77631B}" srcOrd="2" destOrd="0" presId="urn:microsoft.com/office/officeart/2005/8/layout/lProcess2"/>
    <dgm:cxn modelId="{DB19B703-AA97-4E85-9F57-44FB80FFDDA1}" type="presParOf" srcId="{2FE69DE0-7F6C-44B7-AD20-8385E754768B}" destId="{7A901D11-30DC-4E2E-B9A3-D7F901399AE8}" srcOrd="3" destOrd="0" presId="urn:microsoft.com/office/officeart/2005/8/layout/lProcess2"/>
    <dgm:cxn modelId="{BA10657E-22B1-4B3C-95F1-6DC347F5C651}" type="presParOf" srcId="{2FE69DE0-7F6C-44B7-AD20-8385E754768B}" destId="{B192753F-672A-4401-8B60-704B917B3BF2}" srcOrd="4" destOrd="0" presId="urn:microsoft.com/office/officeart/2005/8/layout/lProcess2"/>
    <dgm:cxn modelId="{0DB2C19F-BD5C-407C-93E3-80E586B4067D}" type="presParOf" srcId="{2FE69DE0-7F6C-44B7-AD20-8385E754768B}" destId="{11749400-42FE-4970-84EF-DCCD96508D68}" srcOrd="5" destOrd="0" presId="urn:microsoft.com/office/officeart/2005/8/layout/lProcess2"/>
    <dgm:cxn modelId="{FF950216-81E5-423D-9061-0B0E116A50A9}" type="presParOf" srcId="{2FE69DE0-7F6C-44B7-AD20-8385E754768B}" destId="{8063BF7F-25DA-4348-890D-1AEE2CD97848}" srcOrd="6" destOrd="0" presId="urn:microsoft.com/office/officeart/2005/8/layout/lProcess2"/>
    <dgm:cxn modelId="{2005D932-26C9-4EA6-BBE1-92BAAA76110E}" type="presParOf" srcId="{C9164A98-453F-4F5E-99F5-D6EFB419F6B0}" destId="{CEC3EC70-D657-4FE7-B2EA-293C9D7EC6AA}" srcOrd="13" destOrd="0" presId="urn:microsoft.com/office/officeart/2005/8/layout/lProcess2"/>
    <dgm:cxn modelId="{D258B27A-EDFD-4DBC-9396-C8AA1B724E2B}" type="presParOf" srcId="{C9164A98-453F-4F5E-99F5-D6EFB419F6B0}" destId="{5D75C8B2-D5A4-4FA6-847F-6AE9E106B08F}" srcOrd="14" destOrd="0" presId="urn:microsoft.com/office/officeart/2005/8/layout/lProcess2"/>
    <dgm:cxn modelId="{D38EAFA5-ADE4-48DE-91FC-2719D302A73E}" type="presParOf" srcId="{5D75C8B2-D5A4-4FA6-847F-6AE9E106B08F}" destId="{A26F7C2A-CD0B-40AC-95D2-31CDCEBF4424}" srcOrd="0" destOrd="0" presId="urn:microsoft.com/office/officeart/2005/8/layout/lProcess2"/>
    <dgm:cxn modelId="{BEC5DD66-DAA3-495A-9654-8096DB83F914}" type="presParOf" srcId="{5D75C8B2-D5A4-4FA6-847F-6AE9E106B08F}" destId="{B493AEBB-52AF-44E5-82F8-ABCE115C7226}" srcOrd="1" destOrd="0" presId="urn:microsoft.com/office/officeart/2005/8/layout/lProcess2"/>
    <dgm:cxn modelId="{DB29BB62-9C94-4209-9EEB-12CFC834E03E}" type="presParOf" srcId="{5D75C8B2-D5A4-4FA6-847F-6AE9E106B08F}" destId="{BBB7A790-9158-4DAA-ADBA-99793C9862ED}" srcOrd="2" destOrd="0" presId="urn:microsoft.com/office/officeart/2005/8/layout/lProcess2"/>
    <dgm:cxn modelId="{4186302F-7799-4497-9A6D-8A4E1660F65B}" type="presParOf" srcId="{BBB7A790-9158-4DAA-ADBA-99793C9862ED}" destId="{584B58C1-EC4F-4B44-9876-BDCD23274476}" srcOrd="0" destOrd="0" presId="urn:microsoft.com/office/officeart/2005/8/layout/lProcess2"/>
    <dgm:cxn modelId="{1E26AD69-2C9E-4559-8E37-D6331A5FA229}" type="presParOf" srcId="{584B58C1-EC4F-4B44-9876-BDCD23274476}" destId="{87213305-0EB7-4FF3-8F58-7C2E347E6E95}" srcOrd="0" destOrd="0" presId="urn:microsoft.com/office/officeart/2005/8/layout/lProcess2"/>
    <dgm:cxn modelId="{9D00D938-C04D-45B2-988D-B444D0E57334}" type="presParOf" srcId="{584B58C1-EC4F-4B44-9876-BDCD23274476}" destId="{D1C068D0-3355-4D4C-8539-7500A4953945}" srcOrd="1" destOrd="0" presId="urn:microsoft.com/office/officeart/2005/8/layout/lProcess2"/>
    <dgm:cxn modelId="{9F3D6FAE-7EFD-4A73-BB05-3FEBF00AF6D3}" type="presParOf" srcId="{584B58C1-EC4F-4B44-9876-BDCD23274476}" destId="{6C5B3E31-9722-4ECD-BCD0-48582A932E33}" srcOrd="2" destOrd="0" presId="urn:microsoft.com/office/officeart/2005/8/layout/lProcess2"/>
    <dgm:cxn modelId="{9C80946C-0B22-4B7A-8344-4CB87C62B8AE}" type="presParOf" srcId="{584B58C1-EC4F-4B44-9876-BDCD23274476}" destId="{7D147511-B53A-4FBB-A131-F858BAFC3EC6}" srcOrd="3" destOrd="0" presId="urn:microsoft.com/office/officeart/2005/8/layout/lProcess2"/>
    <dgm:cxn modelId="{2A43A5BD-BEBA-4B80-BB1D-0AAE9C0B5926}" type="presParOf" srcId="{584B58C1-EC4F-4B44-9876-BDCD23274476}" destId="{119FC15C-C033-4235-963D-1790780AD948}" srcOrd="4" destOrd="0" presId="urn:microsoft.com/office/officeart/2005/8/layout/lProcess2"/>
    <dgm:cxn modelId="{BE24B407-9454-49AC-9495-6BF66F5B4CCF}" type="presParOf" srcId="{584B58C1-EC4F-4B44-9876-BDCD23274476}" destId="{A4B3BA7F-741B-4FC2-9A0B-405770C5AC50}" srcOrd="5" destOrd="0" presId="urn:microsoft.com/office/officeart/2005/8/layout/lProcess2"/>
    <dgm:cxn modelId="{269C8A54-070D-4666-932C-A8D7A26C1A0B}" type="presParOf" srcId="{584B58C1-EC4F-4B44-9876-BDCD23274476}" destId="{1E4940DF-05DE-470D-8E63-B536D556E714}" srcOrd="6" destOrd="0" presId="urn:microsoft.com/office/officeart/2005/8/layout/lProcess2"/>
    <dgm:cxn modelId="{9330059E-66F7-44C8-8008-5DE65588ECBE}" type="presParOf" srcId="{C9164A98-453F-4F5E-99F5-D6EFB419F6B0}" destId="{E9ECAC6E-F1B4-4511-8015-0B34FAD41719}" srcOrd="15" destOrd="0" presId="urn:microsoft.com/office/officeart/2005/8/layout/lProcess2"/>
    <dgm:cxn modelId="{204B1155-D9B6-4458-8813-2B89FD023FA1}" type="presParOf" srcId="{C9164A98-453F-4F5E-99F5-D6EFB419F6B0}" destId="{30A0CF85-FFF0-49E0-8BB4-2471CB031D98}" srcOrd="16" destOrd="0" presId="urn:microsoft.com/office/officeart/2005/8/layout/lProcess2"/>
    <dgm:cxn modelId="{17377C3C-B376-4EFB-AF23-DCF41BD910D8}" type="presParOf" srcId="{30A0CF85-FFF0-49E0-8BB4-2471CB031D98}" destId="{50D111E6-8B20-40D2-A3E5-24BB8D27CCF0}" srcOrd="0" destOrd="0" presId="urn:microsoft.com/office/officeart/2005/8/layout/lProcess2"/>
    <dgm:cxn modelId="{BD1EE73C-3279-42E5-9B0B-C05CFC742A05}" type="presParOf" srcId="{30A0CF85-FFF0-49E0-8BB4-2471CB031D98}" destId="{5212730F-F893-429C-8A17-0DA504FF215B}" srcOrd="1" destOrd="0" presId="urn:microsoft.com/office/officeart/2005/8/layout/lProcess2"/>
    <dgm:cxn modelId="{93F24E25-4034-4EBC-97CE-FB28B34727FD}" type="presParOf" srcId="{30A0CF85-FFF0-49E0-8BB4-2471CB031D98}" destId="{FC8932A2-9C37-4813-8859-D069F22CFBE7}" srcOrd="2" destOrd="0" presId="urn:microsoft.com/office/officeart/2005/8/layout/lProcess2"/>
    <dgm:cxn modelId="{06081C11-A365-493D-A5D5-FEA34E27E55B}" type="presParOf" srcId="{FC8932A2-9C37-4813-8859-D069F22CFBE7}" destId="{609DE7EB-4DC0-460E-9479-F86A631750B1}" srcOrd="0" destOrd="0" presId="urn:microsoft.com/office/officeart/2005/8/layout/lProcess2"/>
    <dgm:cxn modelId="{6CDF8C84-258C-4448-A84D-1668A2F49407}" type="presParOf" srcId="{609DE7EB-4DC0-460E-9479-F86A631750B1}" destId="{88950F7D-CC68-4E50-9856-2436C9113801}"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4DB56E-F80C-48E7-A1C3-FC1F2735E7E0}" type="doc">
      <dgm:prSet loTypeId="urn:microsoft.com/office/officeart/2008/layout/RadialCluster" loCatId="relationship" qsTypeId="urn:microsoft.com/office/officeart/2005/8/quickstyle/3d1" qsCatId="3D" csTypeId="urn:microsoft.com/office/officeart/2005/8/colors/accent0_3" csCatId="mainScheme" phldr="1"/>
      <dgm:spPr/>
      <dgm:t>
        <a:bodyPr/>
        <a:lstStyle/>
        <a:p>
          <a:endParaRPr lang="en-GB"/>
        </a:p>
      </dgm:t>
    </dgm:pt>
    <dgm:pt modelId="{E0A2B6B5-5843-4B54-8B20-12B70B12A32A}">
      <dgm:prSet phldrT="[Text]"/>
      <dgm:spPr/>
      <dgm:t>
        <a:bodyPr/>
        <a:lstStyle/>
        <a:p>
          <a:pPr algn="ctr"/>
          <a:r>
            <a:rPr lang="en-GB" dirty="0" smtClean="0"/>
            <a:t>Scrum</a:t>
          </a:r>
          <a:endParaRPr lang="en-GB" dirty="0"/>
        </a:p>
      </dgm:t>
    </dgm:pt>
    <dgm:pt modelId="{2943285F-165C-4BB5-943B-98C3A662C693}" type="parTrans" cxnId="{B5EDCF43-B929-4536-9770-FE6D2A896DD2}">
      <dgm:prSet/>
      <dgm:spPr/>
      <dgm:t>
        <a:bodyPr/>
        <a:lstStyle/>
        <a:p>
          <a:pPr algn="ctr"/>
          <a:endParaRPr lang="en-GB"/>
        </a:p>
      </dgm:t>
    </dgm:pt>
    <dgm:pt modelId="{85EE9C90-AD8A-4789-B8F5-5E6E543154C4}" type="sibTrans" cxnId="{B5EDCF43-B929-4536-9770-FE6D2A896DD2}">
      <dgm:prSet/>
      <dgm:spPr/>
      <dgm:t>
        <a:bodyPr/>
        <a:lstStyle/>
        <a:p>
          <a:pPr algn="ctr"/>
          <a:endParaRPr lang="en-GB"/>
        </a:p>
      </dgm:t>
    </dgm:pt>
    <dgm:pt modelId="{4EF9410E-7BCF-479F-9FDC-E9AC8AD4CD00}">
      <dgm:prSet phldrT="[Text]"/>
      <dgm:spPr/>
      <dgm:t>
        <a:bodyPr/>
        <a:lstStyle/>
        <a:p>
          <a:pPr algn="ctr"/>
          <a:r>
            <a:rPr lang="en-GB" dirty="0" err="1" smtClean="0"/>
            <a:t>eXtreme</a:t>
          </a:r>
          <a:r>
            <a:rPr lang="en-GB" dirty="0" smtClean="0"/>
            <a:t> Programming (XP)</a:t>
          </a:r>
          <a:endParaRPr lang="en-GB" dirty="0"/>
        </a:p>
      </dgm:t>
    </dgm:pt>
    <dgm:pt modelId="{1D3D528E-9793-4A7B-8BF8-0BCEC31400C8}" type="parTrans" cxnId="{E8B38B7C-702F-42ED-AC98-A001AD3FC79E}">
      <dgm:prSet/>
      <dgm:spPr/>
      <dgm:t>
        <a:bodyPr/>
        <a:lstStyle/>
        <a:p>
          <a:pPr algn="ctr"/>
          <a:endParaRPr lang="en-GB"/>
        </a:p>
      </dgm:t>
    </dgm:pt>
    <dgm:pt modelId="{1A68057A-D07C-46B6-960A-3D467C96D5B3}" type="sibTrans" cxnId="{E8B38B7C-702F-42ED-AC98-A001AD3FC79E}">
      <dgm:prSet/>
      <dgm:spPr/>
      <dgm:t>
        <a:bodyPr/>
        <a:lstStyle/>
        <a:p>
          <a:pPr algn="ctr"/>
          <a:endParaRPr lang="en-GB"/>
        </a:p>
      </dgm:t>
    </dgm:pt>
    <dgm:pt modelId="{AC950B62-3FB3-47E2-9F73-10AF30369F74}">
      <dgm:prSet phldrT="[Text]"/>
      <dgm:spPr/>
      <dgm:t>
        <a:bodyPr/>
        <a:lstStyle/>
        <a:p>
          <a:pPr algn="ctr"/>
          <a:r>
            <a:rPr lang="en-GB" dirty="0" smtClean="0"/>
            <a:t>Agile Modelling</a:t>
          </a:r>
          <a:endParaRPr lang="en-GB" dirty="0"/>
        </a:p>
      </dgm:t>
    </dgm:pt>
    <dgm:pt modelId="{A636F522-C172-4AB2-90E6-2BF439206E7B}" type="parTrans" cxnId="{F5A19D34-D310-4A7D-8A12-954BC0F2B307}">
      <dgm:prSet/>
      <dgm:spPr/>
      <dgm:t>
        <a:bodyPr/>
        <a:lstStyle/>
        <a:p>
          <a:pPr algn="ctr"/>
          <a:endParaRPr lang="en-GB"/>
        </a:p>
      </dgm:t>
    </dgm:pt>
    <dgm:pt modelId="{E67D3E25-F657-4745-AA12-59FE0262E527}" type="sibTrans" cxnId="{F5A19D34-D310-4A7D-8A12-954BC0F2B307}">
      <dgm:prSet/>
      <dgm:spPr/>
      <dgm:t>
        <a:bodyPr/>
        <a:lstStyle/>
        <a:p>
          <a:pPr algn="ctr"/>
          <a:endParaRPr lang="en-GB"/>
        </a:p>
      </dgm:t>
    </dgm:pt>
    <dgm:pt modelId="{7E239B58-6688-43B9-8652-29E996606546}">
      <dgm:prSet phldrT="[Text]"/>
      <dgm:spPr/>
      <dgm:t>
        <a:bodyPr/>
        <a:lstStyle/>
        <a:p>
          <a:pPr algn="ctr"/>
          <a:r>
            <a:rPr lang="en-GB" dirty="0" err="1" smtClean="0"/>
            <a:t>agileGDP</a:t>
          </a:r>
          <a:endParaRPr lang="en-GB" dirty="0"/>
        </a:p>
      </dgm:t>
    </dgm:pt>
    <dgm:pt modelId="{C395231E-5155-4264-9C14-8555F0311FD2}" type="parTrans" cxnId="{806571B7-4BCE-4CC4-ACCA-25A11E1BEA74}">
      <dgm:prSet/>
      <dgm:spPr/>
      <dgm:t>
        <a:bodyPr/>
        <a:lstStyle/>
        <a:p>
          <a:pPr algn="ctr"/>
          <a:endParaRPr lang="en-GB"/>
        </a:p>
      </dgm:t>
    </dgm:pt>
    <dgm:pt modelId="{67DF1767-AE39-4D05-8294-CE13B340C7CD}" type="sibTrans" cxnId="{806571B7-4BCE-4CC4-ACCA-25A11E1BEA74}">
      <dgm:prSet/>
      <dgm:spPr/>
      <dgm:t>
        <a:bodyPr/>
        <a:lstStyle/>
        <a:p>
          <a:pPr algn="ctr"/>
          <a:endParaRPr lang="en-GB"/>
        </a:p>
      </dgm:t>
    </dgm:pt>
    <dgm:pt modelId="{309254C6-96A5-49AD-ABEF-895892A07632}">
      <dgm:prSet phldrT="[Text]"/>
      <dgm:spPr/>
      <dgm:t>
        <a:bodyPr/>
        <a:lstStyle/>
        <a:p>
          <a:pPr algn="ctr"/>
          <a:r>
            <a:rPr lang="en-GB" dirty="0" smtClean="0"/>
            <a:t>Kanban</a:t>
          </a:r>
          <a:endParaRPr lang="en-GB" dirty="0"/>
        </a:p>
      </dgm:t>
    </dgm:pt>
    <dgm:pt modelId="{31148401-85FE-4114-8907-4B4ED0C1F9CE}" type="parTrans" cxnId="{D0CC9827-0636-406D-8C5C-F01328BB1C09}">
      <dgm:prSet/>
      <dgm:spPr/>
      <dgm:t>
        <a:bodyPr/>
        <a:lstStyle/>
        <a:p>
          <a:pPr algn="ctr"/>
          <a:endParaRPr lang="en-GB"/>
        </a:p>
      </dgm:t>
    </dgm:pt>
    <dgm:pt modelId="{4125AFCA-4F80-4EAD-B897-970BC58C5B5F}" type="sibTrans" cxnId="{D0CC9827-0636-406D-8C5C-F01328BB1C09}">
      <dgm:prSet/>
      <dgm:spPr/>
      <dgm:t>
        <a:bodyPr/>
        <a:lstStyle/>
        <a:p>
          <a:pPr algn="ctr"/>
          <a:endParaRPr lang="en-GB"/>
        </a:p>
      </dgm:t>
    </dgm:pt>
    <dgm:pt modelId="{A0CB6485-F7C3-4C1E-A2B7-696A59833BD1}">
      <dgm:prSet phldrT="[Text]"/>
      <dgm:spPr/>
      <dgm:t>
        <a:bodyPr/>
        <a:lstStyle/>
        <a:p>
          <a:pPr algn="ctr"/>
          <a:r>
            <a:rPr lang="en-GB" dirty="0" smtClean="0"/>
            <a:t>Feature driven development</a:t>
          </a:r>
          <a:endParaRPr lang="en-GB" dirty="0"/>
        </a:p>
      </dgm:t>
    </dgm:pt>
    <dgm:pt modelId="{AB482D06-D726-4381-8C45-D6000F2F9904}" type="parTrans" cxnId="{08D22246-1B82-46A2-A54A-75CB94B8BE9C}">
      <dgm:prSet/>
      <dgm:spPr/>
      <dgm:t>
        <a:bodyPr/>
        <a:lstStyle/>
        <a:p>
          <a:pPr algn="ctr"/>
          <a:endParaRPr lang="en-GB"/>
        </a:p>
      </dgm:t>
    </dgm:pt>
    <dgm:pt modelId="{C475EEFB-6B1B-4874-B10F-D8E7CF756807}" type="sibTrans" cxnId="{08D22246-1B82-46A2-A54A-75CB94B8BE9C}">
      <dgm:prSet/>
      <dgm:spPr/>
      <dgm:t>
        <a:bodyPr/>
        <a:lstStyle/>
        <a:p>
          <a:pPr algn="ctr"/>
          <a:endParaRPr lang="en-GB"/>
        </a:p>
      </dgm:t>
    </dgm:pt>
    <dgm:pt modelId="{63B0790D-13E3-47F8-BA2C-53E63084570C}">
      <dgm:prSet phldrT="[Text]"/>
      <dgm:spPr/>
      <dgm:t>
        <a:bodyPr/>
        <a:lstStyle/>
        <a:p>
          <a:pPr algn="ctr"/>
          <a:r>
            <a:rPr lang="en-GB" dirty="0" smtClean="0"/>
            <a:t>Agile Unified Process (AUP)</a:t>
          </a:r>
          <a:endParaRPr lang="en-GB" dirty="0"/>
        </a:p>
      </dgm:t>
    </dgm:pt>
    <dgm:pt modelId="{E94B34A9-3A9C-468C-BB54-0B9589BFE3C6}" type="parTrans" cxnId="{27F010DE-1A2A-46F5-A363-3F94839CAA8C}">
      <dgm:prSet/>
      <dgm:spPr/>
      <dgm:t>
        <a:bodyPr/>
        <a:lstStyle/>
        <a:p>
          <a:pPr algn="ctr"/>
          <a:endParaRPr lang="en-GB"/>
        </a:p>
      </dgm:t>
    </dgm:pt>
    <dgm:pt modelId="{BA916072-BC48-4076-82AE-FF2667AFF52B}" type="sibTrans" cxnId="{27F010DE-1A2A-46F5-A363-3F94839CAA8C}">
      <dgm:prSet/>
      <dgm:spPr/>
      <dgm:t>
        <a:bodyPr/>
        <a:lstStyle/>
        <a:p>
          <a:pPr algn="ctr"/>
          <a:endParaRPr lang="en-GB"/>
        </a:p>
      </dgm:t>
    </dgm:pt>
    <dgm:pt modelId="{3621860C-FA4E-47A0-A4BF-AB7F78359816}">
      <dgm:prSet phldrT="[Text]"/>
      <dgm:spPr/>
      <dgm:t>
        <a:bodyPr/>
        <a:lstStyle/>
        <a:p>
          <a:endParaRPr lang="en-GB"/>
        </a:p>
      </dgm:t>
    </dgm:pt>
    <dgm:pt modelId="{24E23985-7500-4524-AC5B-213393AC05F4}" type="parTrans" cxnId="{1FDBC9A6-2C40-40F1-BBD7-C84D4257E601}">
      <dgm:prSet/>
      <dgm:spPr/>
      <dgm:t>
        <a:bodyPr/>
        <a:lstStyle/>
        <a:p>
          <a:pPr algn="ctr"/>
          <a:endParaRPr lang="en-GB"/>
        </a:p>
      </dgm:t>
    </dgm:pt>
    <dgm:pt modelId="{F2B95496-2D11-4720-9D57-E90B72861451}" type="sibTrans" cxnId="{1FDBC9A6-2C40-40F1-BBD7-C84D4257E601}">
      <dgm:prSet/>
      <dgm:spPr/>
      <dgm:t>
        <a:bodyPr/>
        <a:lstStyle/>
        <a:p>
          <a:pPr algn="ctr"/>
          <a:endParaRPr lang="en-GB"/>
        </a:p>
      </dgm:t>
    </dgm:pt>
    <dgm:pt modelId="{6ED236EE-4EBA-4201-8DD0-D5DD7F5FD1F2}">
      <dgm:prSet phldrT="[Text]"/>
      <dgm:spPr/>
      <dgm:t>
        <a:bodyPr/>
        <a:lstStyle/>
        <a:p>
          <a:endParaRPr lang="en-GB"/>
        </a:p>
      </dgm:t>
    </dgm:pt>
    <dgm:pt modelId="{0616B000-7F77-4994-B447-32A841121592}" type="parTrans" cxnId="{8718BCC3-798A-4A94-8B24-BAF71C35D0C3}">
      <dgm:prSet/>
      <dgm:spPr/>
      <dgm:t>
        <a:bodyPr/>
        <a:lstStyle/>
        <a:p>
          <a:pPr algn="ctr"/>
          <a:endParaRPr lang="en-GB"/>
        </a:p>
      </dgm:t>
    </dgm:pt>
    <dgm:pt modelId="{4F60008C-B549-4F3D-B611-C84C67381FF2}" type="sibTrans" cxnId="{8718BCC3-798A-4A94-8B24-BAF71C35D0C3}">
      <dgm:prSet/>
      <dgm:spPr/>
      <dgm:t>
        <a:bodyPr/>
        <a:lstStyle/>
        <a:p>
          <a:pPr algn="ctr"/>
          <a:endParaRPr lang="en-GB"/>
        </a:p>
      </dgm:t>
    </dgm:pt>
    <dgm:pt modelId="{0207A704-A881-453C-8537-4D39BE2AE7B7}">
      <dgm:prSet phldrT="[Text]"/>
      <dgm:spPr/>
      <dgm:t>
        <a:bodyPr/>
        <a:lstStyle/>
        <a:p>
          <a:pPr algn="ctr"/>
          <a:r>
            <a:rPr lang="en-GB" dirty="0" smtClean="0"/>
            <a:t>Agile</a:t>
          </a:r>
          <a:endParaRPr lang="en-GB" dirty="0"/>
        </a:p>
      </dgm:t>
    </dgm:pt>
    <dgm:pt modelId="{F5AA4C09-89AA-420A-927B-2FEC450AAE8B}" type="parTrans" cxnId="{75366639-B8C2-4326-AF74-2524BC83DD84}">
      <dgm:prSet/>
      <dgm:spPr/>
      <dgm:t>
        <a:bodyPr/>
        <a:lstStyle/>
        <a:p>
          <a:endParaRPr lang="en-GB"/>
        </a:p>
      </dgm:t>
    </dgm:pt>
    <dgm:pt modelId="{5EE69EB2-02C7-4C72-A099-58237EE5779B}" type="sibTrans" cxnId="{75366639-B8C2-4326-AF74-2524BC83DD84}">
      <dgm:prSet/>
      <dgm:spPr/>
      <dgm:t>
        <a:bodyPr/>
        <a:lstStyle/>
        <a:p>
          <a:endParaRPr lang="en-GB"/>
        </a:p>
      </dgm:t>
    </dgm:pt>
    <dgm:pt modelId="{DB2554E1-BECA-4894-A1F6-3D61E14C1FBD}" type="pres">
      <dgm:prSet presAssocID="{794DB56E-F80C-48E7-A1C3-FC1F2735E7E0}" presName="Name0" presStyleCnt="0">
        <dgm:presLayoutVars>
          <dgm:chMax val="1"/>
          <dgm:chPref val="1"/>
          <dgm:dir/>
          <dgm:animOne val="branch"/>
          <dgm:animLvl val="lvl"/>
        </dgm:presLayoutVars>
      </dgm:prSet>
      <dgm:spPr/>
      <dgm:t>
        <a:bodyPr/>
        <a:lstStyle/>
        <a:p>
          <a:endParaRPr lang="en-GB"/>
        </a:p>
      </dgm:t>
    </dgm:pt>
    <dgm:pt modelId="{43FCF5A6-97E0-4F92-A1A9-9FE400B6903D}" type="pres">
      <dgm:prSet presAssocID="{0207A704-A881-453C-8537-4D39BE2AE7B7}" presName="singleCycle" presStyleCnt="0"/>
      <dgm:spPr/>
      <dgm:t>
        <a:bodyPr/>
        <a:lstStyle/>
        <a:p>
          <a:endParaRPr lang="en-GB"/>
        </a:p>
      </dgm:t>
    </dgm:pt>
    <dgm:pt modelId="{7DC040FA-0B47-420E-AC06-83508890523B}" type="pres">
      <dgm:prSet presAssocID="{0207A704-A881-453C-8537-4D39BE2AE7B7}" presName="singleCenter" presStyleLbl="node1" presStyleIdx="0" presStyleCnt="8">
        <dgm:presLayoutVars>
          <dgm:chMax val="7"/>
          <dgm:chPref val="7"/>
        </dgm:presLayoutVars>
      </dgm:prSet>
      <dgm:spPr/>
      <dgm:t>
        <a:bodyPr/>
        <a:lstStyle/>
        <a:p>
          <a:endParaRPr lang="en-GB"/>
        </a:p>
      </dgm:t>
    </dgm:pt>
    <dgm:pt modelId="{8D229DB5-6524-4F73-93EB-9285015F4349}" type="pres">
      <dgm:prSet presAssocID="{2943285F-165C-4BB5-943B-98C3A662C693}" presName="Name56" presStyleLbl="parChTrans1D2" presStyleIdx="0" presStyleCnt="7"/>
      <dgm:spPr/>
      <dgm:t>
        <a:bodyPr/>
        <a:lstStyle/>
        <a:p>
          <a:endParaRPr lang="en-GB"/>
        </a:p>
      </dgm:t>
    </dgm:pt>
    <dgm:pt modelId="{DA3FC82B-52ED-4E32-B140-F546847B2B50}" type="pres">
      <dgm:prSet presAssocID="{E0A2B6B5-5843-4B54-8B20-12B70B12A32A}" presName="text0" presStyleLbl="node1" presStyleIdx="1" presStyleCnt="8" custScaleX="126838" custScaleY="115138">
        <dgm:presLayoutVars>
          <dgm:bulletEnabled val="1"/>
        </dgm:presLayoutVars>
      </dgm:prSet>
      <dgm:spPr/>
      <dgm:t>
        <a:bodyPr/>
        <a:lstStyle/>
        <a:p>
          <a:endParaRPr lang="en-GB"/>
        </a:p>
      </dgm:t>
    </dgm:pt>
    <dgm:pt modelId="{63ACF250-7A51-4615-A511-B408EFFE9F21}" type="pres">
      <dgm:prSet presAssocID="{C395231E-5155-4264-9C14-8555F0311FD2}" presName="Name56" presStyleLbl="parChTrans1D2" presStyleIdx="1" presStyleCnt="7"/>
      <dgm:spPr/>
      <dgm:t>
        <a:bodyPr/>
        <a:lstStyle/>
        <a:p>
          <a:endParaRPr lang="en-GB"/>
        </a:p>
      </dgm:t>
    </dgm:pt>
    <dgm:pt modelId="{946FEC8A-D525-4B57-97E6-B8F9F2525AE9}" type="pres">
      <dgm:prSet presAssocID="{7E239B58-6688-43B9-8652-29E996606546}" presName="text0" presStyleLbl="node1" presStyleIdx="2" presStyleCnt="8" custScaleX="119961" custScaleY="107632">
        <dgm:presLayoutVars>
          <dgm:bulletEnabled val="1"/>
        </dgm:presLayoutVars>
      </dgm:prSet>
      <dgm:spPr/>
      <dgm:t>
        <a:bodyPr/>
        <a:lstStyle/>
        <a:p>
          <a:endParaRPr lang="en-GB"/>
        </a:p>
      </dgm:t>
    </dgm:pt>
    <dgm:pt modelId="{3DE876BC-D6FF-4268-A97B-63182E97E0DB}" type="pres">
      <dgm:prSet presAssocID="{1D3D528E-9793-4A7B-8BF8-0BCEC31400C8}" presName="Name56" presStyleLbl="parChTrans1D2" presStyleIdx="2" presStyleCnt="7"/>
      <dgm:spPr/>
      <dgm:t>
        <a:bodyPr/>
        <a:lstStyle/>
        <a:p>
          <a:endParaRPr lang="en-GB"/>
        </a:p>
      </dgm:t>
    </dgm:pt>
    <dgm:pt modelId="{25DC1955-8B0B-4D6A-A0E8-17BEA4D471CC}" type="pres">
      <dgm:prSet presAssocID="{4EF9410E-7BCF-479F-9FDC-E9AC8AD4CD00}" presName="text0" presStyleLbl="node1" presStyleIdx="3" presStyleCnt="8" custScaleX="156940" custScaleY="123347">
        <dgm:presLayoutVars>
          <dgm:bulletEnabled val="1"/>
        </dgm:presLayoutVars>
      </dgm:prSet>
      <dgm:spPr/>
      <dgm:t>
        <a:bodyPr/>
        <a:lstStyle/>
        <a:p>
          <a:endParaRPr lang="en-GB"/>
        </a:p>
      </dgm:t>
    </dgm:pt>
    <dgm:pt modelId="{AFEC1AC2-C179-4981-9C2C-E1A59C953D86}" type="pres">
      <dgm:prSet presAssocID="{31148401-85FE-4114-8907-4B4ED0C1F9CE}" presName="Name56" presStyleLbl="parChTrans1D2" presStyleIdx="3" presStyleCnt="7"/>
      <dgm:spPr/>
      <dgm:t>
        <a:bodyPr/>
        <a:lstStyle/>
        <a:p>
          <a:endParaRPr lang="en-GB"/>
        </a:p>
      </dgm:t>
    </dgm:pt>
    <dgm:pt modelId="{FCC6C035-4590-4ED7-94DC-70616D87A245}" type="pres">
      <dgm:prSet presAssocID="{309254C6-96A5-49AD-ABEF-895892A07632}" presName="text0" presStyleLbl="node1" presStyleIdx="4" presStyleCnt="8" custScaleX="140531">
        <dgm:presLayoutVars>
          <dgm:bulletEnabled val="1"/>
        </dgm:presLayoutVars>
      </dgm:prSet>
      <dgm:spPr/>
      <dgm:t>
        <a:bodyPr/>
        <a:lstStyle/>
        <a:p>
          <a:endParaRPr lang="en-GB"/>
        </a:p>
      </dgm:t>
    </dgm:pt>
    <dgm:pt modelId="{1A088A46-AEB7-4A18-8422-B29B95162F69}" type="pres">
      <dgm:prSet presAssocID="{A636F522-C172-4AB2-90E6-2BF439206E7B}" presName="Name56" presStyleLbl="parChTrans1D2" presStyleIdx="4" presStyleCnt="7"/>
      <dgm:spPr/>
      <dgm:t>
        <a:bodyPr/>
        <a:lstStyle/>
        <a:p>
          <a:endParaRPr lang="en-GB"/>
        </a:p>
      </dgm:t>
    </dgm:pt>
    <dgm:pt modelId="{8F5FF4FA-48CE-48E6-BFB2-D68CC0E42AFC}" type="pres">
      <dgm:prSet presAssocID="{AC950B62-3FB3-47E2-9F73-10AF30369F74}" presName="text0" presStyleLbl="node1" presStyleIdx="5" presStyleCnt="8" custScaleX="164030">
        <dgm:presLayoutVars>
          <dgm:bulletEnabled val="1"/>
        </dgm:presLayoutVars>
      </dgm:prSet>
      <dgm:spPr/>
      <dgm:t>
        <a:bodyPr/>
        <a:lstStyle/>
        <a:p>
          <a:endParaRPr lang="en-GB"/>
        </a:p>
      </dgm:t>
    </dgm:pt>
    <dgm:pt modelId="{C3C7C4AE-8DCB-4407-9122-8E90C92DA229}" type="pres">
      <dgm:prSet presAssocID="{AB482D06-D726-4381-8C45-D6000F2F9904}" presName="Name56" presStyleLbl="parChTrans1D2" presStyleIdx="5" presStyleCnt="7"/>
      <dgm:spPr/>
      <dgm:t>
        <a:bodyPr/>
        <a:lstStyle/>
        <a:p>
          <a:endParaRPr lang="en-GB"/>
        </a:p>
      </dgm:t>
    </dgm:pt>
    <dgm:pt modelId="{4D1C26D9-306E-448D-B0F7-35D9E0476673}" type="pres">
      <dgm:prSet presAssocID="{A0CB6485-F7C3-4C1E-A2B7-696A59833BD1}" presName="text0" presStyleLbl="node1" presStyleIdx="6" presStyleCnt="8" custScaleX="145793" custScaleY="123347">
        <dgm:presLayoutVars>
          <dgm:bulletEnabled val="1"/>
        </dgm:presLayoutVars>
      </dgm:prSet>
      <dgm:spPr/>
      <dgm:t>
        <a:bodyPr/>
        <a:lstStyle/>
        <a:p>
          <a:endParaRPr lang="en-GB"/>
        </a:p>
      </dgm:t>
    </dgm:pt>
    <dgm:pt modelId="{37EBDDC2-28E4-4C36-8D0D-23D5E86BD830}" type="pres">
      <dgm:prSet presAssocID="{E94B34A9-3A9C-468C-BB54-0B9589BFE3C6}" presName="Name56" presStyleLbl="parChTrans1D2" presStyleIdx="6" presStyleCnt="7"/>
      <dgm:spPr/>
      <dgm:t>
        <a:bodyPr/>
        <a:lstStyle/>
        <a:p>
          <a:endParaRPr lang="en-GB"/>
        </a:p>
      </dgm:t>
    </dgm:pt>
    <dgm:pt modelId="{6A662946-108D-4522-8C2A-578A4C3CAF8C}" type="pres">
      <dgm:prSet presAssocID="{63B0790D-13E3-47F8-BA2C-53E63084570C}" presName="text0" presStyleLbl="node1" presStyleIdx="7" presStyleCnt="8" custScaleX="137887">
        <dgm:presLayoutVars>
          <dgm:bulletEnabled val="1"/>
        </dgm:presLayoutVars>
      </dgm:prSet>
      <dgm:spPr/>
      <dgm:t>
        <a:bodyPr/>
        <a:lstStyle/>
        <a:p>
          <a:endParaRPr lang="en-GB"/>
        </a:p>
      </dgm:t>
    </dgm:pt>
  </dgm:ptLst>
  <dgm:cxnLst>
    <dgm:cxn modelId="{E8B38B7C-702F-42ED-AC98-A001AD3FC79E}" srcId="{0207A704-A881-453C-8537-4D39BE2AE7B7}" destId="{4EF9410E-7BCF-479F-9FDC-E9AC8AD4CD00}" srcOrd="2" destOrd="0" parTransId="{1D3D528E-9793-4A7B-8BF8-0BCEC31400C8}" sibTransId="{1A68057A-D07C-46B6-960A-3D467C96D5B3}"/>
    <dgm:cxn modelId="{E134F2F9-B271-4122-B9D6-75195FD157DF}" type="presOf" srcId="{0207A704-A881-453C-8537-4D39BE2AE7B7}" destId="{7DC040FA-0B47-420E-AC06-83508890523B}" srcOrd="0" destOrd="0" presId="urn:microsoft.com/office/officeart/2008/layout/RadialCluster"/>
    <dgm:cxn modelId="{3448EC73-1961-4DBF-B53F-122000F657D3}" type="presOf" srcId="{A636F522-C172-4AB2-90E6-2BF439206E7B}" destId="{1A088A46-AEB7-4A18-8422-B29B95162F69}" srcOrd="0" destOrd="0" presId="urn:microsoft.com/office/officeart/2008/layout/RadialCluster"/>
    <dgm:cxn modelId="{F83B5E93-4A3C-4993-A19A-711DE1A63539}" type="presOf" srcId="{A0CB6485-F7C3-4C1E-A2B7-696A59833BD1}" destId="{4D1C26D9-306E-448D-B0F7-35D9E0476673}" srcOrd="0" destOrd="0" presId="urn:microsoft.com/office/officeart/2008/layout/RadialCluster"/>
    <dgm:cxn modelId="{933DD5F5-DCB5-42EB-ACE4-DF9AB5FE6B2A}" type="presOf" srcId="{AB482D06-D726-4381-8C45-D6000F2F9904}" destId="{C3C7C4AE-8DCB-4407-9122-8E90C92DA229}" srcOrd="0" destOrd="0" presId="urn:microsoft.com/office/officeart/2008/layout/RadialCluster"/>
    <dgm:cxn modelId="{D0CC9827-0636-406D-8C5C-F01328BB1C09}" srcId="{0207A704-A881-453C-8537-4D39BE2AE7B7}" destId="{309254C6-96A5-49AD-ABEF-895892A07632}" srcOrd="3" destOrd="0" parTransId="{31148401-85FE-4114-8907-4B4ED0C1F9CE}" sibTransId="{4125AFCA-4F80-4EAD-B897-970BC58C5B5F}"/>
    <dgm:cxn modelId="{B5EDCF43-B929-4536-9770-FE6D2A896DD2}" srcId="{0207A704-A881-453C-8537-4D39BE2AE7B7}" destId="{E0A2B6B5-5843-4B54-8B20-12B70B12A32A}" srcOrd="0" destOrd="0" parTransId="{2943285F-165C-4BB5-943B-98C3A662C693}" sibTransId="{85EE9C90-AD8A-4789-B8F5-5E6E543154C4}"/>
    <dgm:cxn modelId="{B7DEC00A-BD02-46E4-8CDA-A8BCB6145F47}" type="presOf" srcId="{63B0790D-13E3-47F8-BA2C-53E63084570C}" destId="{6A662946-108D-4522-8C2A-578A4C3CAF8C}" srcOrd="0" destOrd="0" presId="urn:microsoft.com/office/officeart/2008/layout/RadialCluster"/>
    <dgm:cxn modelId="{7E0D11B5-834E-4B41-8BC8-990BF3E5D854}" type="presOf" srcId="{1D3D528E-9793-4A7B-8BF8-0BCEC31400C8}" destId="{3DE876BC-D6FF-4268-A97B-63182E97E0DB}" srcOrd="0" destOrd="0" presId="urn:microsoft.com/office/officeart/2008/layout/RadialCluster"/>
    <dgm:cxn modelId="{D2172680-496E-47DF-AE94-E1BC1234A22C}" type="presOf" srcId="{C395231E-5155-4264-9C14-8555F0311FD2}" destId="{63ACF250-7A51-4615-A511-B408EFFE9F21}" srcOrd="0" destOrd="0" presId="urn:microsoft.com/office/officeart/2008/layout/RadialCluster"/>
    <dgm:cxn modelId="{4C3FE58D-E2F0-4D13-B20E-2CD3815B0327}" type="presOf" srcId="{2943285F-165C-4BB5-943B-98C3A662C693}" destId="{8D229DB5-6524-4F73-93EB-9285015F4349}" srcOrd="0" destOrd="0" presId="urn:microsoft.com/office/officeart/2008/layout/RadialCluster"/>
    <dgm:cxn modelId="{75366639-B8C2-4326-AF74-2524BC83DD84}" srcId="{794DB56E-F80C-48E7-A1C3-FC1F2735E7E0}" destId="{0207A704-A881-453C-8537-4D39BE2AE7B7}" srcOrd="0" destOrd="0" parTransId="{F5AA4C09-89AA-420A-927B-2FEC450AAE8B}" sibTransId="{5EE69EB2-02C7-4C72-A099-58237EE5779B}"/>
    <dgm:cxn modelId="{6F661843-DB8F-4B4B-9BD6-8D2D29446ED9}" type="presOf" srcId="{31148401-85FE-4114-8907-4B4ED0C1F9CE}" destId="{AFEC1AC2-C179-4981-9C2C-E1A59C953D86}" srcOrd="0" destOrd="0" presId="urn:microsoft.com/office/officeart/2008/layout/RadialCluster"/>
    <dgm:cxn modelId="{8E352806-BCC9-4899-A22B-FC4793BD891C}" type="presOf" srcId="{7E239B58-6688-43B9-8652-29E996606546}" destId="{946FEC8A-D525-4B57-97E6-B8F9F2525AE9}" srcOrd="0" destOrd="0" presId="urn:microsoft.com/office/officeart/2008/layout/RadialCluster"/>
    <dgm:cxn modelId="{F799C73B-BD7B-4204-9131-2E3BB586DCFF}" type="presOf" srcId="{E94B34A9-3A9C-468C-BB54-0B9589BFE3C6}" destId="{37EBDDC2-28E4-4C36-8D0D-23D5E86BD830}" srcOrd="0" destOrd="0" presId="urn:microsoft.com/office/officeart/2008/layout/RadialCluster"/>
    <dgm:cxn modelId="{8483F72E-E7D8-4031-BC2C-8F010396EF3C}" type="presOf" srcId="{309254C6-96A5-49AD-ABEF-895892A07632}" destId="{FCC6C035-4590-4ED7-94DC-70616D87A245}" srcOrd="0" destOrd="0" presId="urn:microsoft.com/office/officeart/2008/layout/RadialCluster"/>
    <dgm:cxn modelId="{1FDBC9A6-2C40-40F1-BBD7-C84D4257E601}" srcId="{0207A704-A881-453C-8537-4D39BE2AE7B7}" destId="{3621860C-FA4E-47A0-A4BF-AB7F78359816}" srcOrd="7" destOrd="0" parTransId="{24E23985-7500-4524-AC5B-213393AC05F4}" sibTransId="{F2B95496-2D11-4720-9D57-E90B72861451}"/>
    <dgm:cxn modelId="{08EE36F2-B457-4AE3-BDB7-0881272C4D8A}" type="presOf" srcId="{E0A2B6B5-5843-4B54-8B20-12B70B12A32A}" destId="{DA3FC82B-52ED-4E32-B140-F546847B2B50}" srcOrd="0" destOrd="0" presId="urn:microsoft.com/office/officeart/2008/layout/RadialCluster"/>
    <dgm:cxn modelId="{F5A19D34-D310-4A7D-8A12-954BC0F2B307}" srcId="{0207A704-A881-453C-8537-4D39BE2AE7B7}" destId="{AC950B62-3FB3-47E2-9F73-10AF30369F74}" srcOrd="4" destOrd="0" parTransId="{A636F522-C172-4AB2-90E6-2BF439206E7B}" sibTransId="{E67D3E25-F657-4745-AA12-59FE0262E527}"/>
    <dgm:cxn modelId="{27F010DE-1A2A-46F5-A363-3F94839CAA8C}" srcId="{0207A704-A881-453C-8537-4D39BE2AE7B7}" destId="{63B0790D-13E3-47F8-BA2C-53E63084570C}" srcOrd="6" destOrd="0" parTransId="{E94B34A9-3A9C-468C-BB54-0B9589BFE3C6}" sibTransId="{BA916072-BC48-4076-82AE-FF2667AFF52B}"/>
    <dgm:cxn modelId="{25328EF8-24BF-4A4B-980B-ABD6F2E5163A}" type="presOf" srcId="{4EF9410E-7BCF-479F-9FDC-E9AC8AD4CD00}" destId="{25DC1955-8B0B-4D6A-A0E8-17BEA4D471CC}" srcOrd="0" destOrd="0" presId="urn:microsoft.com/office/officeart/2008/layout/RadialCluster"/>
    <dgm:cxn modelId="{0343F7D3-58E5-46C8-A410-C2FE3128DC59}" type="presOf" srcId="{794DB56E-F80C-48E7-A1C3-FC1F2735E7E0}" destId="{DB2554E1-BECA-4894-A1F6-3D61E14C1FBD}" srcOrd="0" destOrd="0" presId="urn:microsoft.com/office/officeart/2008/layout/RadialCluster"/>
    <dgm:cxn modelId="{806571B7-4BCE-4CC4-ACCA-25A11E1BEA74}" srcId="{0207A704-A881-453C-8537-4D39BE2AE7B7}" destId="{7E239B58-6688-43B9-8652-29E996606546}" srcOrd="1" destOrd="0" parTransId="{C395231E-5155-4264-9C14-8555F0311FD2}" sibTransId="{67DF1767-AE39-4D05-8294-CE13B340C7CD}"/>
    <dgm:cxn modelId="{8718BCC3-798A-4A94-8B24-BAF71C35D0C3}" srcId="{0207A704-A881-453C-8537-4D39BE2AE7B7}" destId="{6ED236EE-4EBA-4201-8DD0-D5DD7F5FD1F2}" srcOrd="8" destOrd="0" parTransId="{0616B000-7F77-4994-B447-32A841121592}" sibTransId="{4F60008C-B549-4F3D-B611-C84C67381FF2}"/>
    <dgm:cxn modelId="{2E013DEE-037D-4152-B1C2-188954F69F2C}" type="presOf" srcId="{AC950B62-3FB3-47E2-9F73-10AF30369F74}" destId="{8F5FF4FA-48CE-48E6-BFB2-D68CC0E42AFC}" srcOrd="0" destOrd="0" presId="urn:microsoft.com/office/officeart/2008/layout/RadialCluster"/>
    <dgm:cxn modelId="{08D22246-1B82-46A2-A54A-75CB94B8BE9C}" srcId="{0207A704-A881-453C-8537-4D39BE2AE7B7}" destId="{A0CB6485-F7C3-4C1E-A2B7-696A59833BD1}" srcOrd="5" destOrd="0" parTransId="{AB482D06-D726-4381-8C45-D6000F2F9904}" sibTransId="{C475EEFB-6B1B-4874-B10F-D8E7CF756807}"/>
    <dgm:cxn modelId="{0B8F2453-B0CB-4ECB-8DC5-60FB44509825}" type="presParOf" srcId="{DB2554E1-BECA-4894-A1F6-3D61E14C1FBD}" destId="{43FCF5A6-97E0-4F92-A1A9-9FE400B6903D}" srcOrd="0" destOrd="0" presId="urn:microsoft.com/office/officeart/2008/layout/RadialCluster"/>
    <dgm:cxn modelId="{B1A3E67D-22D4-40B0-817A-54CC8D674573}" type="presParOf" srcId="{43FCF5A6-97E0-4F92-A1A9-9FE400B6903D}" destId="{7DC040FA-0B47-420E-AC06-83508890523B}" srcOrd="0" destOrd="0" presId="urn:microsoft.com/office/officeart/2008/layout/RadialCluster"/>
    <dgm:cxn modelId="{D96048CE-C3C5-4898-9CFC-74CFEEDB7ED9}" type="presParOf" srcId="{43FCF5A6-97E0-4F92-A1A9-9FE400B6903D}" destId="{8D229DB5-6524-4F73-93EB-9285015F4349}" srcOrd="1" destOrd="0" presId="urn:microsoft.com/office/officeart/2008/layout/RadialCluster"/>
    <dgm:cxn modelId="{4BFED6B7-E93B-44CB-927F-693D79527CB7}" type="presParOf" srcId="{43FCF5A6-97E0-4F92-A1A9-9FE400B6903D}" destId="{DA3FC82B-52ED-4E32-B140-F546847B2B50}" srcOrd="2" destOrd="0" presId="urn:microsoft.com/office/officeart/2008/layout/RadialCluster"/>
    <dgm:cxn modelId="{6795DDAD-A5CD-431B-B8BD-C499F3778D87}" type="presParOf" srcId="{43FCF5A6-97E0-4F92-A1A9-9FE400B6903D}" destId="{63ACF250-7A51-4615-A511-B408EFFE9F21}" srcOrd="3" destOrd="0" presId="urn:microsoft.com/office/officeart/2008/layout/RadialCluster"/>
    <dgm:cxn modelId="{45542A88-0CCD-4C27-A962-46F9755A5ADC}" type="presParOf" srcId="{43FCF5A6-97E0-4F92-A1A9-9FE400B6903D}" destId="{946FEC8A-D525-4B57-97E6-B8F9F2525AE9}" srcOrd="4" destOrd="0" presId="urn:microsoft.com/office/officeart/2008/layout/RadialCluster"/>
    <dgm:cxn modelId="{8EC827A5-25EF-41DE-90CE-15A3334F0CAE}" type="presParOf" srcId="{43FCF5A6-97E0-4F92-A1A9-9FE400B6903D}" destId="{3DE876BC-D6FF-4268-A97B-63182E97E0DB}" srcOrd="5" destOrd="0" presId="urn:microsoft.com/office/officeart/2008/layout/RadialCluster"/>
    <dgm:cxn modelId="{AD69B1C7-2997-41C7-B75B-4A8CD4720C6C}" type="presParOf" srcId="{43FCF5A6-97E0-4F92-A1A9-9FE400B6903D}" destId="{25DC1955-8B0B-4D6A-A0E8-17BEA4D471CC}" srcOrd="6" destOrd="0" presId="urn:microsoft.com/office/officeart/2008/layout/RadialCluster"/>
    <dgm:cxn modelId="{FAEDEA76-69EB-4B8D-AC2E-E600D1EAFDC8}" type="presParOf" srcId="{43FCF5A6-97E0-4F92-A1A9-9FE400B6903D}" destId="{AFEC1AC2-C179-4981-9C2C-E1A59C953D86}" srcOrd="7" destOrd="0" presId="urn:microsoft.com/office/officeart/2008/layout/RadialCluster"/>
    <dgm:cxn modelId="{77645BFC-D777-4AC0-803B-D41160DB728A}" type="presParOf" srcId="{43FCF5A6-97E0-4F92-A1A9-9FE400B6903D}" destId="{FCC6C035-4590-4ED7-94DC-70616D87A245}" srcOrd="8" destOrd="0" presId="urn:microsoft.com/office/officeart/2008/layout/RadialCluster"/>
    <dgm:cxn modelId="{918F709B-E0E1-4B16-9608-566B3FCD8808}" type="presParOf" srcId="{43FCF5A6-97E0-4F92-A1A9-9FE400B6903D}" destId="{1A088A46-AEB7-4A18-8422-B29B95162F69}" srcOrd="9" destOrd="0" presId="urn:microsoft.com/office/officeart/2008/layout/RadialCluster"/>
    <dgm:cxn modelId="{3F3D9FB9-B1DF-44E4-83D0-94037AB0E8D8}" type="presParOf" srcId="{43FCF5A6-97E0-4F92-A1A9-9FE400B6903D}" destId="{8F5FF4FA-48CE-48E6-BFB2-D68CC0E42AFC}" srcOrd="10" destOrd="0" presId="urn:microsoft.com/office/officeart/2008/layout/RadialCluster"/>
    <dgm:cxn modelId="{59D8724E-97BD-4A47-91AA-DE3550815A55}" type="presParOf" srcId="{43FCF5A6-97E0-4F92-A1A9-9FE400B6903D}" destId="{C3C7C4AE-8DCB-4407-9122-8E90C92DA229}" srcOrd="11" destOrd="0" presId="urn:microsoft.com/office/officeart/2008/layout/RadialCluster"/>
    <dgm:cxn modelId="{8A42FEB6-C1EA-419E-91DE-86BD72236333}" type="presParOf" srcId="{43FCF5A6-97E0-4F92-A1A9-9FE400B6903D}" destId="{4D1C26D9-306E-448D-B0F7-35D9E0476673}" srcOrd="12" destOrd="0" presId="urn:microsoft.com/office/officeart/2008/layout/RadialCluster"/>
    <dgm:cxn modelId="{07B18D5A-228B-4A5E-8E30-FD857B21B3B7}" type="presParOf" srcId="{43FCF5A6-97E0-4F92-A1A9-9FE400B6903D}" destId="{37EBDDC2-28E4-4C36-8D0D-23D5E86BD830}" srcOrd="13" destOrd="0" presId="urn:microsoft.com/office/officeart/2008/layout/RadialCluster"/>
    <dgm:cxn modelId="{89750709-92D4-413F-91E0-804225BC6829}" type="presParOf" srcId="{43FCF5A6-97E0-4F92-A1A9-9FE400B6903D}" destId="{6A662946-108D-4522-8C2A-578A4C3CAF8C}" srcOrd="1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B1861-DABF-46EF-BA29-69D32BA77207}">
      <dsp:nvSpPr>
        <dsp:cNvPr id="0" name=""/>
        <dsp:cNvSpPr/>
      </dsp:nvSpPr>
      <dsp:spPr>
        <a:xfrm>
          <a:off x="24557" y="16381"/>
          <a:ext cx="938507" cy="4268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GB" sz="1500" kern="1200" dirty="0" smtClean="0"/>
            <a:t>Plan</a:t>
          </a:r>
        </a:p>
      </dsp:txBody>
      <dsp:txXfrm>
        <a:off x="37058" y="28882"/>
        <a:ext cx="797076" cy="401816"/>
      </dsp:txXfrm>
    </dsp:sp>
    <dsp:sp modelId="{AFEE6800-7A53-425F-A6F1-48EFA88DA90D}">
      <dsp:nvSpPr>
        <dsp:cNvPr id="0" name=""/>
        <dsp:cNvSpPr/>
      </dsp:nvSpPr>
      <dsp:spPr>
        <a:xfrm flipH="1">
          <a:off x="656538" y="511272"/>
          <a:ext cx="943752" cy="4268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GB" sz="1500" kern="1200" dirty="0" smtClean="0"/>
            <a:t>Build</a:t>
          </a:r>
        </a:p>
      </dsp:txBody>
      <dsp:txXfrm>
        <a:off x="669039" y="523773"/>
        <a:ext cx="781372" cy="401816"/>
      </dsp:txXfrm>
    </dsp:sp>
    <dsp:sp modelId="{587F766F-6BB6-49EE-A711-4FC7CD1589C4}">
      <dsp:nvSpPr>
        <dsp:cNvPr id="0" name=""/>
        <dsp:cNvSpPr/>
      </dsp:nvSpPr>
      <dsp:spPr>
        <a:xfrm>
          <a:off x="1288499" y="1006167"/>
          <a:ext cx="973612" cy="4268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GB" sz="1500" kern="1200" dirty="0" smtClean="0"/>
            <a:t>Test</a:t>
          </a:r>
        </a:p>
      </dsp:txBody>
      <dsp:txXfrm>
        <a:off x="1301000" y="1018668"/>
        <a:ext cx="806886" cy="401816"/>
      </dsp:txXfrm>
    </dsp:sp>
    <dsp:sp modelId="{5CFCC49A-851C-4DD5-9913-3934D9788212}">
      <dsp:nvSpPr>
        <dsp:cNvPr id="0" name=""/>
        <dsp:cNvSpPr/>
      </dsp:nvSpPr>
      <dsp:spPr>
        <a:xfrm>
          <a:off x="1962569" y="1459819"/>
          <a:ext cx="983435" cy="4268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GB" sz="1500" kern="1200" dirty="0" smtClean="0"/>
            <a:t>Review</a:t>
          </a:r>
        </a:p>
      </dsp:txBody>
      <dsp:txXfrm>
        <a:off x="1975070" y="1472320"/>
        <a:ext cx="815279" cy="401816"/>
      </dsp:txXfrm>
    </dsp:sp>
    <dsp:sp modelId="{74AFAEAB-9D9D-42BE-93C6-26E1E6F1B6B8}">
      <dsp:nvSpPr>
        <dsp:cNvPr id="0" name=""/>
        <dsp:cNvSpPr/>
      </dsp:nvSpPr>
      <dsp:spPr>
        <a:xfrm>
          <a:off x="2720918" y="1944393"/>
          <a:ext cx="959875" cy="4268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GB" sz="1500" kern="1200" dirty="0" smtClean="0"/>
            <a:t>Deploy</a:t>
          </a:r>
        </a:p>
      </dsp:txBody>
      <dsp:txXfrm>
        <a:off x="2733419" y="1956894"/>
        <a:ext cx="795149" cy="401816"/>
      </dsp:txXfrm>
    </dsp:sp>
    <dsp:sp modelId="{FECFC2F3-C296-4217-90D3-AD54DAE3BF09}">
      <dsp:nvSpPr>
        <dsp:cNvPr id="0" name=""/>
        <dsp:cNvSpPr/>
      </dsp:nvSpPr>
      <dsp:spPr>
        <a:xfrm>
          <a:off x="766553" y="305067"/>
          <a:ext cx="277431" cy="2774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dirty="0"/>
        </a:p>
      </dsp:txBody>
      <dsp:txXfrm>
        <a:off x="828975" y="305067"/>
        <a:ext cx="152587" cy="208767"/>
      </dsp:txXfrm>
    </dsp:sp>
    <dsp:sp modelId="{8D2406AB-A76C-4DEB-B43A-FD0765C06A31}">
      <dsp:nvSpPr>
        <dsp:cNvPr id="0" name=""/>
        <dsp:cNvSpPr/>
      </dsp:nvSpPr>
      <dsp:spPr>
        <a:xfrm>
          <a:off x="1391342" y="841200"/>
          <a:ext cx="277431" cy="2774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dirty="0"/>
        </a:p>
      </dsp:txBody>
      <dsp:txXfrm>
        <a:off x="1453764" y="841200"/>
        <a:ext cx="152587" cy="208767"/>
      </dsp:txXfrm>
    </dsp:sp>
    <dsp:sp modelId="{C2180580-6854-4BBB-9368-1C30841E2830}">
      <dsp:nvSpPr>
        <dsp:cNvPr id="0" name=""/>
        <dsp:cNvSpPr/>
      </dsp:nvSpPr>
      <dsp:spPr>
        <a:xfrm>
          <a:off x="2057371" y="1294853"/>
          <a:ext cx="277431" cy="2774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dirty="0"/>
        </a:p>
      </dsp:txBody>
      <dsp:txXfrm>
        <a:off x="2119793" y="1294853"/>
        <a:ext cx="152587" cy="208767"/>
      </dsp:txXfrm>
    </dsp:sp>
    <dsp:sp modelId="{81811AEB-B7DE-4809-BCA6-DBA86D037B60}">
      <dsp:nvSpPr>
        <dsp:cNvPr id="0" name=""/>
        <dsp:cNvSpPr/>
      </dsp:nvSpPr>
      <dsp:spPr>
        <a:xfrm>
          <a:off x="2764641" y="1748504"/>
          <a:ext cx="277431" cy="27743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GB" sz="1200" kern="1200" dirty="0"/>
        </a:p>
      </dsp:txBody>
      <dsp:txXfrm>
        <a:off x="2827063" y="1748504"/>
        <a:ext cx="152587" cy="208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55FD2-56A9-4398-9D37-F288E44FB4B7}">
      <dsp:nvSpPr>
        <dsp:cNvPr id="0" name=""/>
        <dsp:cNvSpPr/>
      </dsp:nvSpPr>
      <dsp:spPr>
        <a:xfrm>
          <a:off x="874" y="0"/>
          <a:ext cx="466479" cy="208823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GB" sz="700" kern="1200" dirty="0"/>
        </a:p>
      </dsp:txBody>
      <dsp:txXfrm>
        <a:off x="874" y="0"/>
        <a:ext cx="466479" cy="626469"/>
      </dsp:txXfrm>
    </dsp:sp>
    <dsp:sp modelId="{27769793-2644-4531-BEF9-C3823A89C7F0}">
      <dsp:nvSpPr>
        <dsp:cNvPr id="0" name=""/>
        <dsp:cNvSpPr/>
      </dsp:nvSpPr>
      <dsp:spPr>
        <a:xfrm>
          <a:off x="47522" y="626469"/>
          <a:ext cx="373183" cy="135735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Plan</a:t>
          </a:r>
          <a:endParaRPr lang="en-GB" sz="700" kern="1200" dirty="0"/>
        </a:p>
      </dsp:txBody>
      <dsp:txXfrm>
        <a:off x="58452" y="637399"/>
        <a:ext cx="351323" cy="1335490"/>
      </dsp:txXfrm>
    </dsp:sp>
    <dsp:sp modelId="{78855F36-DE82-4F77-84EE-B4F80B511311}">
      <dsp:nvSpPr>
        <dsp:cNvPr id="0" name=""/>
        <dsp:cNvSpPr/>
      </dsp:nvSpPr>
      <dsp:spPr>
        <a:xfrm>
          <a:off x="502340" y="0"/>
          <a:ext cx="466479" cy="208823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GB" sz="700" kern="1200" dirty="0" smtClean="0"/>
            <a:t>Iteration / Sprint</a:t>
          </a:r>
          <a:endParaRPr lang="en-GB" sz="700" kern="1200" dirty="0"/>
        </a:p>
      </dsp:txBody>
      <dsp:txXfrm>
        <a:off x="502340" y="0"/>
        <a:ext cx="466479" cy="626469"/>
      </dsp:txXfrm>
    </dsp:sp>
    <dsp:sp modelId="{D7319003-D8F9-41FE-9453-15D72DFF53CA}">
      <dsp:nvSpPr>
        <dsp:cNvPr id="0" name=""/>
        <dsp:cNvSpPr/>
      </dsp:nvSpPr>
      <dsp:spPr>
        <a:xfrm>
          <a:off x="548988" y="626520"/>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Plan</a:t>
          </a:r>
          <a:endParaRPr lang="en-GB" sz="700" kern="1200" dirty="0"/>
        </a:p>
      </dsp:txBody>
      <dsp:txXfrm>
        <a:off x="557898" y="635430"/>
        <a:ext cx="355363" cy="286390"/>
      </dsp:txXfrm>
    </dsp:sp>
    <dsp:sp modelId="{4C4C8075-6E56-4CBC-818C-D956B588FA5E}">
      <dsp:nvSpPr>
        <dsp:cNvPr id="0" name=""/>
        <dsp:cNvSpPr/>
      </dsp:nvSpPr>
      <dsp:spPr>
        <a:xfrm>
          <a:off x="548988" y="977533"/>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Build</a:t>
          </a:r>
          <a:endParaRPr lang="en-GB" sz="700" kern="1200" dirty="0"/>
        </a:p>
      </dsp:txBody>
      <dsp:txXfrm>
        <a:off x="557898" y="986443"/>
        <a:ext cx="355363" cy="286390"/>
      </dsp:txXfrm>
    </dsp:sp>
    <dsp:sp modelId="{298B4C1A-09F7-4CB4-9968-10667994A2C9}">
      <dsp:nvSpPr>
        <dsp:cNvPr id="0" name=""/>
        <dsp:cNvSpPr/>
      </dsp:nvSpPr>
      <dsp:spPr>
        <a:xfrm>
          <a:off x="548988" y="1328545"/>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Test</a:t>
          </a:r>
          <a:endParaRPr lang="en-GB" sz="700" kern="1200" dirty="0"/>
        </a:p>
      </dsp:txBody>
      <dsp:txXfrm>
        <a:off x="557898" y="1337455"/>
        <a:ext cx="355363" cy="286390"/>
      </dsp:txXfrm>
    </dsp:sp>
    <dsp:sp modelId="{36924003-FF6F-4571-A1E4-F853684B17EC}">
      <dsp:nvSpPr>
        <dsp:cNvPr id="0" name=""/>
        <dsp:cNvSpPr/>
      </dsp:nvSpPr>
      <dsp:spPr>
        <a:xfrm>
          <a:off x="548988" y="1679558"/>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Review</a:t>
          </a:r>
          <a:endParaRPr lang="en-GB" sz="700" kern="1200" dirty="0"/>
        </a:p>
      </dsp:txBody>
      <dsp:txXfrm>
        <a:off x="557898" y="1688468"/>
        <a:ext cx="355363" cy="286390"/>
      </dsp:txXfrm>
    </dsp:sp>
    <dsp:sp modelId="{3A284F02-713E-45A4-A456-319D49776D6B}">
      <dsp:nvSpPr>
        <dsp:cNvPr id="0" name=""/>
        <dsp:cNvSpPr/>
      </dsp:nvSpPr>
      <dsp:spPr>
        <a:xfrm>
          <a:off x="1003805" y="0"/>
          <a:ext cx="466479" cy="208823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GB" sz="700" kern="1200" dirty="0" smtClean="0"/>
            <a:t>Iteration / Sprint</a:t>
          </a:r>
          <a:endParaRPr lang="en-GB" sz="700" kern="1200" dirty="0"/>
        </a:p>
      </dsp:txBody>
      <dsp:txXfrm>
        <a:off x="1003805" y="0"/>
        <a:ext cx="466479" cy="626469"/>
      </dsp:txXfrm>
    </dsp:sp>
    <dsp:sp modelId="{85D031FD-6039-43BA-AC4F-B7190674FC12}">
      <dsp:nvSpPr>
        <dsp:cNvPr id="0" name=""/>
        <dsp:cNvSpPr/>
      </dsp:nvSpPr>
      <dsp:spPr>
        <a:xfrm>
          <a:off x="1050453" y="626520"/>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Plan</a:t>
          </a:r>
          <a:endParaRPr lang="en-GB" sz="700" kern="1200" dirty="0"/>
        </a:p>
      </dsp:txBody>
      <dsp:txXfrm>
        <a:off x="1059363" y="635430"/>
        <a:ext cx="355363" cy="286390"/>
      </dsp:txXfrm>
    </dsp:sp>
    <dsp:sp modelId="{F9855C07-DF45-4CF9-B71A-96EACC9B830E}">
      <dsp:nvSpPr>
        <dsp:cNvPr id="0" name=""/>
        <dsp:cNvSpPr/>
      </dsp:nvSpPr>
      <dsp:spPr>
        <a:xfrm>
          <a:off x="1050453" y="977533"/>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Build</a:t>
          </a:r>
          <a:endParaRPr lang="en-GB" sz="700" kern="1200" dirty="0"/>
        </a:p>
      </dsp:txBody>
      <dsp:txXfrm>
        <a:off x="1059363" y="986443"/>
        <a:ext cx="355363" cy="286390"/>
      </dsp:txXfrm>
    </dsp:sp>
    <dsp:sp modelId="{7AE22E7E-59AB-499A-A008-6699649D1BF4}">
      <dsp:nvSpPr>
        <dsp:cNvPr id="0" name=""/>
        <dsp:cNvSpPr/>
      </dsp:nvSpPr>
      <dsp:spPr>
        <a:xfrm>
          <a:off x="1050453" y="1328545"/>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Test</a:t>
          </a:r>
          <a:endParaRPr lang="en-GB" sz="700" kern="1200" dirty="0"/>
        </a:p>
      </dsp:txBody>
      <dsp:txXfrm>
        <a:off x="1059363" y="1337455"/>
        <a:ext cx="355363" cy="286390"/>
      </dsp:txXfrm>
    </dsp:sp>
    <dsp:sp modelId="{3A76AE00-262D-4406-A5C3-0C9BD4BEC96C}">
      <dsp:nvSpPr>
        <dsp:cNvPr id="0" name=""/>
        <dsp:cNvSpPr/>
      </dsp:nvSpPr>
      <dsp:spPr>
        <a:xfrm>
          <a:off x="1050453" y="1679558"/>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Review</a:t>
          </a:r>
          <a:endParaRPr lang="en-GB" sz="700" kern="1200" dirty="0"/>
        </a:p>
      </dsp:txBody>
      <dsp:txXfrm>
        <a:off x="1059363" y="1688468"/>
        <a:ext cx="355363" cy="286390"/>
      </dsp:txXfrm>
    </dsp:sp>
    <dsp:sp modelId="{512E4E99-FA8F-4D1A-B79B-5C8008A46940}">
      <dsp:nvSpPr>
        <dsp:cNvPr id="0" name=""/>
        <dsp:cNvSpPr/>
      </dsp:nvSpPr>
      <dsp:spPr>
        <a:xfrm>
          <a:off x="1505270" y="0"/>
          <a:ext cx="466479" cy="208823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GB" sz="700" kern="1200" dirty="0" smtClean="0"/>
            <a:t>Iteration / Sprint</a:t>
          </a:r>
          <a:endParaRPr lang="en-GB" sz="700" kern="1200" dirty="0"/>
        </a:p>
      </dsp:txBody>
      <dsp:txXfrm>
        <a:off x="1505270" y="0"/>
        <a:ext cx="466479" cy="626469"/>
      </dsp:txXfrm>
    </dsp:sp>
    <dsp:sp modelId="{7ED1A18A-906C-4529-AE50-07EF05525456}">
      <dsp:nvSpPr>
        <dsp:cNvPr id="0" name=""/>
        <dsp:cNvSpPr/>
      </dsp:nvSpPr>
      <dsp:spPr>
        <a:xfrm>
          <a:off x="1551918" y="626520"/>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Plan</a:t>
          </a:r>
          <a:endParaRPr lang="en-GB" sz="700" kern="1200" dirty="0"/>
        </a:p>
      </dsp:txBody>
      <dsp:txXfrm>
        <a:off x="1560828" y="635430"/>
        <a:ext cx="355363" cy="286390"/>
      </dsp:txXfrm>
    </dsp:sp>
    <dsp:sp modelId="{DA0DC367-D96F-40DD-BB0C-906AC87F757C}">
      <dsp:nvSpPr>
        <dsp:cNvPr id="0" name=""/>
        <dsp:cNvSpPr/>
      </dsp:nvSpPr>
      <dsp:spPr>
        <a:xfrm>
          <a:off x="1551918" y="977533"/>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Build</a:t>
          </a:r>
          <a:endParaRPr lang="en-GB" sz="700" kern="1200" dirty="0"/>
        </a:p>
      </dsp:txBody>
      <dsp:txXfrm>
        <a:off x="1560828" y="986443"/>
        <a:ext cx="355363" cy="286390"/>
      </dsp:txXfrm>
    </dsp:sp>
    <dsp:sp modelId="{8F5DB504-12BB-4E7A-8A42-AE177F11C57B}">
      <dsp:nvSpPr>
        <dsp:cNvPr id="0" name=""/>
        <dsp:cNvSpPr/>
      </dsp:nvSpPr>
      <dsp:spPr>
        <a:xfrm>
          <a:off x="1551918" y="1328545"/>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Test</a:t>
          </a:r>
          <a:endParaRPr lang="en-GB" sz="700" kern="1200" dirty="0"/>
        </a:p>
      </dsp:txBody>
      <dsp:txXfrm>
        <a:off x="1560828" y="1337455"/>
        <a:ext cx="355363" cy="286390"/>
      </dsp:txXfrm>
    </dsp:sp>
    <dsp:sp modelId="{F58D0746-4B82-4724-BCB5-746D04A828B3}">
      <dsp:nvSpPr>
        <dsp:cNvPr id="0" name=""/>
        <dsp:cNvSpPr/>
      </dsp:nvSpPr>
      <dsp:spPr>
        <a:xfrm>
          <a:off x="1551918" y="1679558"/>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Review</a:t>
          </a:r>
          <a:endParaRPr lang="en-GB" sz="700" kern="1200" dirty="0"/>
        </a:p>
      </dsp:txBody>
      <dsp:txXfrm>
        <a:off x="1560828" y="1688468"/>
        <a:ext cx="355363" cy="286390"/>
      </dsp:txXfrm>
    </dsp:sp>
    <dsp:sp modelId="{54B94225-B949-4EB8-8F81-E2093E50DEA6}">
      <dsp:nvSpPr>
        <dsp:cNvPr id="0" name=""/>
        <dsp:cNvSpPr/>
      </dsp:nvSpPr>
      <dsp:spPr>
        <a:xfrm>
          <a:off x="2006735" y="0"/>
          <a:ext cx="466479" cy="208823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GB" sz="700" kern="1200" dirty="0"/>
        </a:p>
      </dsp:txBody>
      <dsp:txXfrm>
        <a:off x="2006735" y="0"/>
        <a:ext cx="466479" cy="626469"/>
      </dsp:txXfrm>
    </dsp:sp>
    <dsp:sp modelId="{933215F4-7BD8-4231-9307-6F38863F2909}">
      <dsp:nvSpPr>
        <dsp:cNvPr id="0" name=""/>
        <dsp:cNvSpPr/>
      </dsp:nvSpPr>
      <dsp:spPr>
        <a:xfrm>
          <a:off x="2053383" y="626469"/>
          <a:ext cx="373183" cy="135735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Deploy to live</a:t>
          </a:r>
          <a:endParaRPr lang="en-GB" sz="700" kern="1200" dirty="0"/>
        </a:p>
      </dsp:txBody>
      <dsp:txXfrm>
        <a:off x="2064313" y="637399"/>
        <a:ext cx="351323" cy="1335490"/>
      </dsp:txXfrm>
    </dsp:sp>
    <dsp:sp modelId="{38077742-8B39-4E37-983B-B26E2720DCF9}">
      <dsp:nvSpPr>
        <dsp:cNvPr id="0" name=""/>
        <dsp:cNvSpPr/>
      </dsp:nvSpPr>
      <dsp:spPr>
        <a:xfrm>
          <a:off x="2508201" y="0"/>
          <a:ext cx="466479" cy="208823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GB" sz="700" kern="1200" dirty="0" smtClean="0"/>
            <a:t>Iteration / Sprint</a:t>
          </a:r>
          <a:endParaRPr lang="en-GB" sz="700" kern="1200" dirty="0"/>
        </a:p>
      </dsp:txBody>
      <dsp:txXfrm>
        <a:off x="2508201" y="0"/>
        <a:ext cx="466479" cy="626469"/>
      </dsp:txXfrm>
    </dsp:sp>
    <dsp:sp modelId="{5183A00A-D154-4191-BB21-F6B36AF1ADF4}">
      <dsp:nvSpPr>
        <dsp:cNvPr id="0" name=""/>
        <dsp:cNvSpPr/>
      </dsp:nvSpPr>
      <dsp:spPr>
        <a:xfrm>
          <a:off x="2554849" y="626520"/>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Plan</a:t>
          </a:r>
          <a:endParaRPr lang="en-GB" sz="700" kern="1200" dirty="0"/>
        </a:p>
      </dsp:txBody>
      <dsp:txXfrm>
        <a:off x="2563759" y="635430"/>
        <a:ext cx="355363" cy="286390"/>
      </dsp:txXfrm>
    </dsp:sp>
    <dsp:sp modelId="{BD0AE2E2-952D-4EA2-A09C-FA68B01AA83B}">
      <dsp:nvSpPr>
        <dsp:cNvPr id="0" name=""/>
        <dsp:cNvSpPr/>
      </dsp:nvSpPr>
      <dsp:spPr>
        <a:xfrm>
          <a:off x="2554849" y="977533"/>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Build</a:t>
          </a:r>
          <a:endParaRPr lang="en-GB" sz="700" kern="1200" dirty="0"/>
        </a:p>
      </dsp:txBody>
      <dsp:txXfrm>
        <a:off x="2563759" y="986443"/>
        <a:ext cx="355363" cy="286390"/>
      </dsp:txXfrm>
    </dsp:sp>
    <dsp:sp modelId="{8E1BE6FE-E828-44AF-A5F5-7B1F9DA2ED86}">
      <dsp:nvSpPr>
        <dsp:cNvPr id="0" name=""/>
        <dsp:cNvSpPr/>
      </dsp:nvSpPr>
      <dsp:spPr>
        <a:xfrm>
          <a:off x="2554849" y="1328545"/>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Test</a:t>
          </a:r>
          <a:endParaRPr lang="en-GB" sz="700" kern="1200" dirty="0"/>
        </a:p>
      </dsp:txBody>
      <dsp:txXfrm>
        <a:off x="2563759" y="1337455"/>
        <a:ext cx="355363" cy="286390"/>
      </dsp:txXfrm>
    </dsp:sp>
    <dsp:sp modelId="{3CEDDD28-4336-4080-BB26-7962BF532E20}">
      <dsp:nvSpPr>
        <dsp:cNvPr id="0" name=""/>
        <dsp:cNvSpPr/>
      </dsp:nvSpPr>
      <dsp:spPr>
        <a:xfrm>
          <a:off x="2554849" y="1679558"/>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Review</a:t>
          </a:r>
          <a:endParaRPr lang="en-GB" sz="700" kern="1200" dirty="0"/>
        </a:p>
      </dsp:txBody>
      <dsp:txXfrm>
        <a:off x="2563759" y="1688468"/>
        <a:ext cx="355363" cy="286390"/>
      </dsp:txXfrm>
    </dsp:sp>
    <dsp:sp modelId="{B37CD0D7-1CA3-4B50-8C2B-30A248A696C1}">
      <dsp:nvSpPr>
        <dsp:cNvPr id="0" name=""/>
        <dsp:cNvSpPr/>
      </dsp:nvSpPr>
      <dsp:spPr>
        <a:xfrm>
          <a:off x="3009666" y="0"/>
          <a:ext cx="466479" cy="208823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GB" sz="700" kern="1200" dirty="0" smtClean="0"/>
            <a:t>Iteration / Sprint</a:t>
          </a:r>
          <a:endParaRPr lang="en-GB" sz="700" kern="1200" dirty="0"/>
        </a:p>
      </dsp:txBody>
      <dsp:txXfrm>
        <a:off x="3009666" y="0"/>
        <a:ext cx="466479" cy="626469"/>
      </dsp:txXfrm>
    </dsp:sp>
    <dsp:sp modelId="{D0941D1E-D7CB-4AA7-959D-F7F5C8632212}">
      <dsp:nvSpPr>
        <dsp:cNvPr id="0" name=""/>
        <dsp:cNvSpPr/>
      </dsp:nvSpPr>
      <dsp:spPr>
        <a:xfrm>
          <a:off x="3056314" y="626520"/>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Plan</a:t>
          </a:r>
          <a:endParaRPr lang="en-GB" sz="700" kern="1200" dirty="0"/>
        </a:p>
      </dsp:txBody>
      <dsp:txXfrm>
        <a:off x="3065224" y="635430"/>
        <a:ext cx="355363" cy="286390"/>
      </dsp:txXfrm>
    </dsp:sp>
    <dsp:sp modelId="{A665F2D4-D263-40A1-A909-496C7C77631B}">
      <dsp:nvSpPr>
        <dsp:cNvPr id="0" name=""/>
        <dsp:cNvSpPr/>
      </dsp:nvSpPr>
      <dsp:spPr>
        <a:xfrm>
          <a:off x="3056314" y="977533"/>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Build</a:t>
          </a:r>
          <a:endParaRPr lang="en-GB" sz="700" kern="1200" dirty="0"/>
        </a:p>
      </dsp:txBody>
      <dsp:txXfrm>
        <a:off x="3065224" y="986443"/>
        <a:ext cx="355363" cy="286390"/>
      </dsp:txXfrm>
    </dsp:sp>
    <dsp:sp modelId="{B192753F-672A-4401-8B60-704B917B3BF2}">
      <dsp:nvSpPr>
        <dsp:cNvPr id="0" name=""/>
        <dsp:cNvSpPr/>
      </dsp:nvSpPr>
      <dsp:spPr>
        <a:xfrm>
          <a:off x="3056314" y="1328545"/>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Test</a:t>
          </a:r>
          <a:endParaRPr lang="en-GB" sz="700" kern="1200" dirty="0"/>
        </a:p>
      </dsp:txBody>
      <dsp:txXfrm>
        <a:off x="3065224" y="1337455"/>
        <a:ext cx="355363" cy="286390"/>
      </dsp:txXfrm>
    </dsp:sp>
    <dsp:sp modelId="{8063BF7F-25DA-4348-890D-1AEE2CD97848}">
      <dsp:nvSpPr>
        <dsp:cNvPr id="0" name=""/>
        <dsp:cNvSpPr/>
      </dsp:nvSpPr>
      <dsp:spPr>
        <a:xfrm>
          <a:off x="3056314" y="1679558"/>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Review</a:t>
          </a:r>
          <a:endParaRPr lang="en-GB" sz="700" kern="1200" dirty="0"/>
        </a:p>
      </dsp:txBody>
      <dsp:txXfrm>
        <a:off x="3065224" y="1688468"/>
        <a:ext cx="355363" cy="286390"/>
      </dsp:txXfrm>
    </dsp:sp>
    <dsp:sp modelId="{A26F7C2A-CD0B-40AC-95D2-31CDCEBF4424}">
      <dsp:nvSpPr>
        <dsp:cNvPr id="0" name=""/>
        <dsp:cNvSpPr/>
      </dsp:nvSpPr>
      <dsp:spPr>
        <a:xfrm>
          <a:off x="3511131" y="0"/>
          <a:ext cx="466479" cy="208823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GB" sz="700" kern="1200" dirty="0" smtClean="0"/>
            <a:t>Iteration / Sprint</a:t>
          </a:r>
          <a:endParaRPr lang="en-GB" sz="700" kern="1200" dirty="0"/>
        </a:p>
      </dsp:txBody>
      <dsp:txXfrm>
        <a:off x="3511131" y="0"/>
        <a:ext cx="466479" cy="626469"/>
      </dsp:txXfrm>
    </dsp:sp>
    <dsp:sp modelId="{87213305-0EB7-4FF3-8F58-7C2E347E6E95}">
      <dsp:nvSpPr>
        <dsp:cNvPr id="0" name=""/>
        <dsp:cNvSpPr/>
      </dsp:nvSpPr>
      <dsp:spPr>
        <a:xfrm>
          <a:off x="3557779" y="626520"/>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Plan</a:t>
          </a:r>
          <a:endParaRPr lang="en-GB" sz="700" kern="1200" dirty="0"/>
        </a:p>
      </dsp:txBody>
      <dsp:txXfrm>
        <a:off x="3566689" y="635430"/>
        <a:ext cx="355363" cy="286390"/>
      </dsp:txXfrm>
    </dsp:sp>
    <dsp:sp modelId="{6C5B3E31-9722-4ECD-BCD0-48582A932E33}">
      <dsp:nvSpPr>
        <dsp:cNvPr id="0" name=""/>
        <dsp:cNvSpPr/>
      </dsp:nvSpPr>
      <dsp:spPr>
        <a:xfrm>
          <a:off x="3557779" y="977533"/>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Build</a:t>
          </a:r>
          <a:endParaRPr lang="en-GB" sz="700" kern="1200" dirty="0"/>
        </a:p>
      </dsp:txBody>
      <dsp:txXfrm>
        <a:off x="3566689" y="986443"/>
        <a:ext cx="355363" cy="286390"/>
      </dsp:txXfrm>
    </dsp:sp>
    <dsp:sp modelId="{119FC15C-C033-4235-963D-1790780AD948}">
      <dsp:nvSpPr>
        <dsp:cNvPr id="0" name=""/>
        <dsp:cNvSpPr/>
      </dsp:nvSpPr>
      <dsp:spPr>
        <a:xfrm>
          <a:off x="3557779" y="1328545"/>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Test</a:t>
          </a:r>
          <a:endParaRPr lang="en-GB" sz="700" kern="1200" dirty="0"/>
        </a:p>
      </dsp:txBody>
      <dsp:txXfrm>
        <a:off x="3566689" y="1337455"/>
        <a:ext cx="355363" cy="286390"/>
      </dsp:txXfrm>
    </dsp:sp>
    <dsp:sp modelId="{1E4940DF-05DE-470D-8E63-B536D556E714}">
      <dsp:nvSpPr>
        <dsp:cNvPr id="0" name=""/>
        <dsp:cNvSpPr/>
      </dsp:nvSpPr>
      <dsp:spPr>
        <a:xfrm>
          <a:off x="3557779" y="1679558"/>
          <a:ext cx="373183" cy="304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Review</a:t>
          </a:r>
          <a:endParaRPr lang="en-GB" sz="700" kern="1200" dirty="0"/>
        </a:p>
      </dsp:txBody>
      <dsp:txXfrm>
        <a:off x="3566689" y="1688468"/>
        <a:ext cx="355363" cy="286390"/>
      </dsp:txXfrm>
    </dsp:sp>
    <dsp:sp modelId="{50D111E6-8B20-40D2-A3E5-24BB8D27CCF0}">
      <dsp:nvSpPr>
        <dsp:cNvPr id="0" name=""/>
        <dsp:cNvSpPr/>
      </dsp:nvSpPr>
      <dsp:spPr>
        <a:xfrm>
          <a:off x="4012596" y="0"/>
          <a:ext cx="466479" cy="2088232"/>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endParaRPr lang="en-GB" sz="700" kern="1200" dirty="0"/>
        </a:p>
      </dsp:txBody>
      <dsp:txXfrm>
        <a:off x="4012596" y="0"/>
        <a:ext cx="466479" cy="626469"/>
      </dsp:txXfrm>
    </dsp:sp>
    <dsp:sp modelId="{88950F7D-CC68-4E50-9856-2436C9113801}">
      <dsp:nvSpPr>
        <dsp:cNvPr id="0" name=""/>
        <dsp:cNvSpPr/>
      </dsp:nvSpPr>
      <dsp:spPr>
        <a:xfrm>
          <a:off x="4059244" y="626469"/>
          <a:ext cx="373183" cy="135735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3335" rIns="17780" bIns="13335" numCol="1" spcCol="1270" anchor="ctr" anchorCtr="0">
          <a:noAutofit/>
        </a:bodyPr>
        <a:lstStyle/>
        <a:p>
          <a:pPr lvl="0" algn="ctr" defTabSz="311150">
            <a:lnSpc>
              <a:spcPct val="90000"/>
            </a:lnSpc>
            <a:spcBef>
              <a:spcPct val="0"/>
            </a:spcBef>
            <a:spcAft>
              <a:spcPct val="35000"/>
            </a:spcAft>
          </a:pPr>
          <a:r>
            <a:rPr lang="en-GB" sz="700" kern="1200" dirty="0" smtClean="0"/>
            <a:t>Deploy to live</a:t>
          </a:r>
          <a:endParaRPr lang="en-GB" sz="700" kern="1200" dirty="0"/>
        </a:p>
      </dsp:txBody>
      <dsp:txXfrm>
        <a:off x="4070174" y="637399"/>
        <a:ext cx="351323" cy="1335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040FA-0B47-420E-AC06-83508890523B}">
      <dsp:nvSpPr>
        <dsp:cNvPr id="0" name=""/>
        <dsp:cNvSpPr/>
      </dsp:nvSpPr>
      <dsp:spPr>
        <a:xfrm>
          <a:off x="3676911" y="1562963"/>
          <a:ext cx="1240802" cy="124080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GB" sz="3000" kern="1200" dirty="0" smtClean="0"/>
            <a:t>Agile</a:t>
          </a:r>
          <a:endParaRPr lang="en-GB" sz="3000" kern="1200" dirty="0"/>
        </a:p>
      </dsp:txBody>
      <dsp:txXfrm>
        <a:off x="3737482" y="1623534"/>
        <a:ext cx="1119660" cy="1119660"/>
      </dsp:txXfrm>
    </dsp:sp>
    <dsp:sp modelId="{8D229DB5-6524-4F73-93EB-9285015F4349}">
      <dsp:nvSpPr>
        <dsp:cNvPr id="0" name=""/>
        <dsp:cNvSpPr/>
      </dsp:nvSpPr>
      <dsp:spPr>
        <a:xfrm rot="16200000">
          <a:off x="3999614" y="1265265"/>
          <a:ext cx="595396" cy="0"/>
        </a:xfrm>
        <a:custGeom>
          <a:avLst/>
          <a:gdLst/>
          <a:ahLst/>
          <a:cxnLst/>
          <a:rect l="0" t="0" r="0" b="0"/>
          <a:pathLst>
            <a:path>
              <a:moveTo>
                <a:pt x="0" y="0"/>
              </a:moveTo>
              <a:lnTo>
                <a:pt x="595396" y="0"/>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A3FC82B-52ED-4E32-B140-F546847B2B50}">
      <dsp:nvSpPr>
        <dsp:cNvPr id="0" name=""/>
        <dsp:cNvSpPr/>
      </dsp:nvSpPr>
      <dsp:spPr>
        <a:xfrm>
          <a:off x="3770086" y="10381"/>
          <a:ext cx="1054451" cy="957185"/>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GB" sz="2000" kern="1200" dirty="0" smtClean="0"/>
            <a:t>Scrum</a:t>
          </a:r>
          <a:endParaRPr lang="en-GB" sz="2000" kern="1200" dirty="0"/>
        </a:p>
      </dsp:txBody>
      <dsp:txXfrm>
        <a:off x="3816812" y="57107"/>
        <a:ext cx="960999" cy="863733"/>
      </dsp:txXfrm>
    </dsp:sp>
    <dsp:sp modelId="{63ACF250-7A51-4615-A511-B408EFFE9F21}">
      <dsp:nvSpPr>
        <dsp:cNvPr id="0" name=""/>
        <dsp:cNvSpPr/>
      </dsp:nvSpPr>
      <dsp:spPr>
        <a:xfrm rot="19285714">
          <a:off x="4889015" y="1606596"/>
          <a:ext cx="263081" cy="0"/>
        </a:xfrm>
        <a:custGeom>
          <a:avLst/>
          <a:gdLst/>
          <a:ahLst/>
          <a:cxnLst/>
          <a:rect l="0" t="0" r="0" b="0"/>
          <a:pathLst>
            <a:path>
              <a:moveTo>
                <a:pt x="0" y="0"/>
              </a:moveTo>
              <a:lnTo>
                <a:pt x="263081" y="0"/>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46FEC8A-D525-4B57-97E6-B8F9F2525AE9}">
      <dsp:nvSpPr>
        <dsp:cNvPr id="0" name=""/>
        <dsp:cNvSpPr/>
      </dsp:nvSpPr>
      <dsp:spPr>
        <a:xfrm>
          <a:off x="5123399" y="679537"/>
          <a:ext cx="997280" cy="894785"/>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GB" sz="1400" kern="1200" dirty="0" err="1" smtClean="0"/>
            <a:t>agileGDP</a:t>
          </a:r>
          <a:endParaRPr lang="en-GB" sz="1400" kern="1200" dirty="0"/>
        </a:p>
      </dsp:txBody>
      <dsp:txXfrm>
        <a:off x="5167079" y="723217"/>
        <a:ext cx="909920" cy="807425"/>
      </dsp:txXfrm>
    </dsp:sp>
    <dsp:sp modelId="{3DE876BC-D6FF-4268-A97B-63182E97E0DB}">
      <dsp:nvSpPr>
        <dsp:cNvPr id="0" name=""/>
        <dsp:cNvSpPr/>
      </dsp:nvSpPr>
      <dsp:spPr>
        <a:xfrm rot="771429">
          <a:off x="4912838" y="2368237"/>
          <a:ext cx="388906" cy="0"/>
        </a:xfrm>
        <a:custGeom>
          <a:avLst/>
          <a:gdLst/>
          <a:ahLst/>
          <a:cxnLst/>
          <a:rect l="0" t="0" r="0" b="0"/>
          <a:pathLst>
            <a:path>
              <a:moveTo>
                <a:pt x="0" y="0"/>
              </a:moveTo>
              <a:lnTo>
                <a:pt x="388906" y="0"/>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DC1955-8B0B-4D6A-A0E8-17BEA4D471CC}">
      <dsp:nvSpPr>
        <dsp:cNvPr id="0" name=""/>
        <dsp:cNvSpPr/>
      </dsp:nvSpPr>
      <dsp:spPr>
        <a:xfrm>
          <a:off x="5296870" y="2047686"/>
          <a:ext cx="1304701" cy="102542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GB" sz="1300" kern="1200" dirty="0" err="1" smtClean="0"/>
            <a:t>eXtreme</a:t>
          </a:r>
          <a:r>
            <a:rPr lang="en-GB" sz="1300" kern="1200" dirty="0" smtClean="0"/>
            <a:t> Programming (XP)</a:t>
          </a:r>
          <a:endParaRPr lang="en-GB" sz="1300" kern="1200" dirty="0"/>
        </a:p>
      </dsp:txBody>
      <dsp:txXfrm>
        <a:off x="5346927" y="2097743"/>
        <a:ext cx="1204587" cy="925315"/>
      </dsp:txXfrm>
    </dsp:sp>
    <dsp:sp modelId="{AFEC1AC2-C179-4981-9C2C-E1A59C953D86}">
      <dsp:nvSpPr>
        <dsp:cNvPr id="0" name=""/>
        <dsp:cNvSpPr/>
      </dsp:nvSpPr>
      <dsp:spPr>
        <a:xfrm rot="3857143">
          <a:off x="4441974" y="3049027"/>
          <a:ext cx="544439" cy="0"/>
        </a:xfrm>
        <a:custGeom>
          <a:avLst/>
          <a:gdLst/>
          <a:ahLst/>
          <a:cxnLst/>
          <a:rect l="0" t="0" r="0" b="0"/>
          <a:pathLst>
            <a:path>
              <a:moveTo>
                <a:pt x="0" y="0"/>
              </a:moveTo>
              <a:lnTo>
                <a:pt x="544439" y="0"/>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CC6C035-4590-4ED7-94DC-70616D87A245}">
      <dsp:nvSpPr>
        <dsp:cNvPr id="0" name=""/>
        <dsp:cNvSpPr/>
      </dsp:nvSpPr>
      <dsp:spPr>
        <a:xfrm>
          <a:off x="4448337" y="3294288"/>
          <a:ext cx="1168287" cy="831337"/>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GB" sz="2000" kern="1200" dirty="0" smtClean="0"/>
            <a:t>Kanban</a:t>
          </a:r>
          <a:endParaRPr lang="en-GB" sz="2000" kern="1200" dirty="0"/>
        </a:p>
      </dsp:txBody>
      <dsp:txXfrm>
        <a:off x="4488920" y="3334871"/>
        <a:ext cx="1087121" cy="750171"/>
      </dsp:txXfrm>
    </dsp:sp>
    <dsp:sp modelId="{1A088A46-AEB7-4A18-8422-B29B95162F69}">
      <dsp:nvSpPr>
        <dsp:cNvPr id="0" name=""/>
        <dsp:cNvSpPr/>
      </dsp:nvSpPr>
      <dsp:spPr>
        <a:xfrm rot="6942857">
          <a:off x="3608212" y="3049027"/>
          <a:ext cx="544439" cy="0"/>
        </a:xfrm>
        <a:custGeom>
          <a:avLst/>
          <a:gdLst/>
          <a:ahLst/>
          <a:cxnLst/>
          <a:rect l="0" t="0" r="0" b="0"/>
          <a:pathLst>
            <a:path>
              <a:moveTo>
                <a:pt x="0" y="0"/>
              </a:moveTo>
              <a:lnTo>
                <a:pt x="544439" y="0"/>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5FF4FA-48CE-48E6-BFB2-D68CC0E42AFC}">
      <dsp:nvSpPr>
        <dsp:cNvPr id="0" name=""/>
        <dsp:cNvSpPr/>
      </dsp:nvSpPr>
      <dsp:spPr>
        <a:xfrm>
          <a:off x="2880322" y="3294288"/>
          <a:ext cx="1363643" cy="831337"/>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GB" sz="1900" kern="1200" dirty="0" smtClean="0"/>
            <a:t>Agile Modelling</a:t>
          </a:r>
          <a:endParaRPr lang="en-GB" sz="1900" kern="1200" dirty="0"/>
        </a:p>
      </dsp:txBody>
      <dsp:txXfrm>
        <a:off x="2920905" y="3334871"/>
        <a:ext cx="1282477" cy="750171"/>
      </dsp:txXfrm>
    </dsp:sp>
    <dsp:sp modelId="{C3C7C4AE-8DCB-4407-9122-8E90C92DA229}">
      <dsp:nvSpPr>
        <dsp:cNvPr id="0" name=""/>
        <dsp:cNvSpPr/>
      </dsp:nvSpPr>
      <dsp:spPr>
        <a:xfrm rot="10028571">
          <a:off x="3245949" y="2373524"/>
          <a:ext cx="436433" cy="0"/>
        </a:xfrm>
        <a:custGeom>
          <a:avLst/>
          <a:gdLst/>
          <a:ahLst/>
          <a:cxnLst/>
          <a:rect l="0" t="0" r="0" b="0"/>
          <a:pathLst>
            <a:path>
              <a:moveTo>
                <a:pt x="0" y="0"/>
              </a:moveTo>
              <a:lnTo>
                <a:pt x="436433" y="0"/>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1C26D9-306E-448D-B0F7-35D9E0476673}">
      <dsp:nvSpPr>
        <dsp:cNvPr id="0" name=""/>
        <dsp:cNvSpPr/>
      </dsp:nvSpPr>
      <dsp:spPr>
        <a:xfrm>
          <a:off x="2039388" y="2047686"/>
          <a:ext cx="1212032" cy="102542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GB" sz="1200" kern="1200" dirty="0" smtClean="0"/>
            <a:t>Feature driven development</a:t>
          </a:r>
          <a:endParaRPr lang="en-GB" sz="1200" kern="1200" dirty="0"/>
        </a:p>
      </dsp:txBody>
      <dsp:txXfrm>
        <a:off x="2089445" y="2097743"/>
        <a:ext cx="1111918" cy="925315"/>
      </dsp:txXfrm>
    </dsp:sp>
    <dsp:sp modelId="{37EBDDC2-28E4-4C36-8D0D-23D5E86BD830}">
      <dsp:nvSpPr>
        <dsp:cNvPr id="0" name=""/>
        <dsp:cNvSpPr/>
      </dsp:nvSpPr>
      <dsp:spPr>
        <a:xfrm rot="13114286">
          <a:off x="3468271" y="1615604"/>
          <a:ext cx="234186" cy="0"/>
        </a:xfrm>
        <a:custGeom>
          <a:avLst/>
          <a:gdLst/>
          <a:ahLst/>
          <a:cxnLst/>
          <a:rect l="0" t="0" r="0" b="0"/>
          <a:pathLst>
            <a:path>
              <a:moveTo>
                <a:pt x="0" y="0"/>
              </a:moveTo>
              <a:lnTo>
                <a:pt x="234186" y="0"/>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A662946-108D-4522-8C2A-578A4C3CAF8C}">
      <dsp:nvSpPr>
        <dsp:cNvPr id="0" name=""/>
        <dsp:cNvSpPr/>
      </dsp:nvSpPr>
      <dsp:spPr>
        <a:xfrm>
          <a:off x="2399432" y="711260"/>
          <a:ext cx="1146306" cy="831337"/>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GB" sz="1200" kern="1200" dirty="0" smtClean="0"/>
            <a:t>Agile Unified Process (AUP)</a:t>
          </a:r>
          <a:endParaRPr lang="en-GB" sz="1200" kern="1200" dirty="0"/>
        </a:p>
      </dsp:txBody>
      <dsp:txXfrm>
        <a:off x="2440015" y="751843"/>
        <a:ext cx="1065140" cy="7501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59767" y="9418250"/>
            <a:ext cx="624167" cy="496570"/>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pic>
        <p:nvPicPr>
          <p:cNvPr id="6146" name="Picture 2" descr="C:\Users\NL07021\Pictures\Visuals PPT\Logos handout en notes\At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4455" y="116760"/>
            <a:ext cx="1283155" cy="469200"/>
          </a:xfrm>
          <a:prstGeom prst="rect">
            <a:avLst/>
          </a:prstGeom>
          <a:noFill/>
          <a:extLst>
            <a:ext uri="{909E8E84-426E-40DD-AFC4-6F175D3DCCD1}">
              <a14:hiddenFill xmlns:a14="http://schemas.microsoft.com/office/drawing/2010/main">
                <a:solidFill>
                  <a:srgbClr val="FFFFFF"/>
                </a:solidFill>
              </a14:hiddenFill>
            </a:ext>
          </a:extLst>
        </p:spPr>
      </p:pic>
      <p:sp>
        <p:nvSpPr>
          <p:cNvPr id="7" name="AddNotifier#2"/>
          <p:cNvSpPr txBox="1">
            <a:spLocks noChangeArrowheads="1"/>
          </p:cNvSpPr>
          <p:nvPr/>
        </p:nvSpPr>
        <p:spPr bwMode="auto">
          <a:xfrm>
            <a:off x="185467" y="9507150"/>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smtClean="0">
                <a:latin typeface="Verdana" pitchFamily="34" charset="0"/>
                <a:ea typeface="Verdana" pitchFamily="34" charset="0"/>
                <a:cs typeface="Verdana" pitchFamily="34" charset="0"/>
              </a:rPr>
              <a:t>Atos, the Atos logo, Atos Consulting, Atos Worldgrid, Worldline, BlueKiwi, Canopy the Open Cloud Company, Yunano, Zero Email, Zero Email Certified and The Zero Email Company are registered trademarks of Atos. September 2015. © 2015 Atos. Confidential information owned by Atos, to be used by the recipient only. This document, or any part of it, may not be reproduced, copied, circulated and/or distributed nor quoted without prior written approval from Atos.</a:t>
            </a:r>
            <a:endParaRPr lang="nl-NL" sz="5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52287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Slide Number Placeholder 6"/>
          <p:cNvSpPr>
            <a:spLocks noGrp="1"/>
          </p:cNvSpPr>
          <p:nvPr>
            <p:ph type="sldNum" sz="quarter" idx="5"/>
          </p:nvPr>
        </p:nvSpPr>
        <p:spPr>
          <a:xfrm>
            <a:off x="6059767" y="9291600"/>
            <a:ext cx="624167" cy="496570"/>
          </a:xfrm>
          <a:prstGeom prst="rect">
            <a:avLst/>
          </a:prstGeom>
        </p:spPr>
        <p:txBody>
          <a:bodyPr vert="horz" lIns="91440" tIns="45720" rIns="91440" bIns="45720" rtlCol="0" anchor="b"/>
          <a:lstStyle>
            <a:lvl1pPr algn="r">
              <a:defRPr sz="1000"/>
            </a:lvl1pPr>
          </a:lstStyle>
          <a:p>
            <a:fld id="{62786036-71D8-437F-9E1E-5A10E0A94061}" type="slidenum">
              <a:rPr lang="en-GB" smtClean="0"/>
              <a:pPr/>
              <a:t>‹#›</a:t>
            </a:fld>
            <a:endParaRPr lang="en-GB" dirty="0"/>
          </a:p>
        </p:txBody>
      </p:sp>
      <p:sp>
        <p:nvSpPr>
          <p:cNvPr id="10" name="AddNotifier#3"/>
          <p:cNvSpPr txBox="1">
            <a:spLocks noChangeArrowheads="1"/>
          </p:cNvSpPr>
          <p:nvPr/>
        </p:nvSpPr>
        <p:spPr bwMode="auto">
          <a:xfrm>
            <a:off x="185467" y="9507600"/>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GB" sz="500" dirty="0" smtClean="0">
                <a:latin typeface="Verdana" pitchFamily="34" charset="0"/>
                <a:ea typeface="Verdana" pitchFamily="34" charset="0"/>
                <a:cs typeface="Verdana" pitchFamily="34" charset="0"/>
              </a:rPr>
              <a:t>Atos, the Atos logo, Atos Consulting, Atos </a:t>
            </a:r>
            <a:r>
              <a:rPr lang="en-GB" sz="500" dirty="0" err="1" smtClean="0">
                <a:latin typeface="Verdana" pitchFamily="34" charset="0"/>
                <a:ea typeface="Verdana" pitchFamily="34" charset="0"/>
                <a:cs typeface="Verdana" pitchFamily="34" charset="0"/>
              </a:rPr>
              <a:t>Worldgrid</a:t>
            </a:r>
            <a:r>
              <a:rPr lang="en-GB" sz="500" dirty="0" smtClean="0">
                <a:latin typeface="Verdana" pitchFamily="34" charset="0"/>
                <a:ea typeface="Verdana" pitchFamily="34" charset="0"/>
                <a:cs typeface="Verdana" pitchFamily="34" charset="0"/>
              </a:rPr>
              <a:t>, </a:t>
            </a:r>
            <a:r>
              <a:rPr lang="en-GB" sz="500" dirty="0" err="1" smtClean="0">
                <a:latin typeface="Verdana" pitchFamily="34" charset="0"/>
                <a:ea typeface="Verdana" pitchFamily="34" charset="0"/>
                <a:cs typeface="Verdana" pitchFamily="34" charset="0"/>
              </a:rPr>
              <a:t>Worldline</a:t>
            </a:r>
            <a:r>
              <a:rPr lang="en-GB" sz="500" dirty="0" smtClean="0">
                <a:latin typeface="Verdana" pitchFamily="34" charset="0"/>
                <a:ea typeface="Verdana" pitchFamily="34" charset="0"/>
                <a:cs typeface="Verdana" pitchFamily="34" charset="0"/>
              </a:rPr>
              <a:t>, </a:t>
            </a:r>
            <a:r>
              <a:rPr lang="en-GB" sz="500" dirty="0" err="1" smtClean="0">
                <a:latin typeface="Verdana" pitchFamily="34" charset="0"/>
                <a:ea typeface="Verdana" pitchFamily="34" charset="0"/>
                <a:cs typeface="Verdana" pitchFamily="34" charset="0"/>
              </a:rPr>
              <a:t>BlueKiwi</a:t>
            </a:r>
            <a:r>
              <a:rPr lang="en-GB" sz="500" dirty="0" smtClean="0">
                <a:latin typeface="Verdana" pitchFamily="34" charset="0"/>
                <a:ea typeface="Verdana" pitchFamily="34" charset="0"/>
                <a:cs typeface="Verdana" pitchFamily="34" charset="0"/>
              </a:rPr>
              <a:t>, Canopy the Open Cloud Company, </a:t>
            </a:r>
            <a:r>
              <a:rPr lang="en-GB" sz="500" dirty="0" err="1" smtClean="0">
                <a:latin typeface="Verdana" pitchFamily="34" charset="0"/>
                <a:ea typeface="Verdana" pitchFamily="34" charset="0"/>
                <a:cs typeface="Verdana" pitchFamily="34" charset="0"/>
              </a:rPr>
              <a:t>Yunano</a:t>
            </a:r>
            <a:r>
              <a:rPr lang="en-GB" sz="500" dirty="0" smtClean="0">
                <a:latin typeface="Verdana" pitchFamily="34" charset="0"/>
                <a:ea typeface="Verdana" pitchFamily="34" charset="0"/>
                <a:cs typeface="Verdana" pitchFamily="34" charset="0"/>
              </a:rPr>
              <a:t>, Zero Email, Zero Email Certified and The Zero Email Company are registered trademarks of Atos. September 2015. © 2015 Atos. Confidential information owned by Atos, to be used by the recipient only. This document, or any part of it, may not be reproduced, copied, circulated and/or distributed nor quoted without prior written approval from Atos.</a:t>
            </a:r>
            <a:endParaRPr lang="en-GB" sz="500" dirty="0">
              <a:latin typeface="Verdana" pitchFamily="34" charset="0"/>
              <a:ea typeface="Verdana" pitchFamily="34" charset="0"/>
              <a:cs typeface="Verdana" pitchFamily="34" charset="0"/>
            </a:endParaRPr>
          </a:p>
        </p:txBody>
      </p:sp>
      <p:pic>
        <p:nvPicPr>
          <p:cNvPr id="9" name="Picture 2" descr="C:\Users\NL07021\Pictures\Visuals PPT\Logos handout en notes\At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4455" y="116760"/>
            <a:ext cx="1283155" cy="4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3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786036-71D8-437F-9E1E-5A10E0A94061}" type="slidenum">
              <a:rPr lang="en-GB" smtClean="0"/>
              <a:pPr/>
              <a:t>1</a:t>
            </a:fld>
            <a:endParaRPr lang="en-GB" dirty="0"/>
          </a:p>
        </p:txBody>
      </p:sp>
    </p:spTree>
    <p:extLst>
      <p:ext uri="{BB962C8B-B14F-4D97-AF65-F5344CB8AC3E}">
        <p14:creationId xmlns:p14="http://schemas.microsoft.com/office/powerpoint/2010/main" val="39669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786036-71D8-437F-9E1E-5A10E0A94061}" type="slidenum">
              <a:rPr lang="en-GB" smtClean="0"/>
              <a:pPr/>
              <a:t>2</a:t>
            </a:fld>
            <a:endParaRPr lang="en-GB" dirty="0"/>
          </a:p>
        </p:txBody>
      </p:sp>
    </p:spTree>
    <p:extLst>
      <p:ext uri="{BB962C8B-B14F-4D97-AF65-F5344CB8AC3E}">
        <p14:creationId xmlns:p14="http://schemas.microsoft.com/office/powerpoint/2010/main" val="3652028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main difference between Scrum and Waterfall projects is that Scrum has many small items of work and code is delivered early in the project whereas Waterfall projects do not release any usable code until the very end.</a:t>
            </a:r>
          </a:p>
          <a:p>
            <a:endParaRPr lang="en-GB" dirty="0"/>
          </a:p>
        </p:txBody>
      </p:sp>
      <p:sp>
        <p:nvSpPr>
          <p:cNvPr id="4" name="Slide Number Placeholder 3"/>
          <p:cNvSpPr>
            <a:spLocks noGrp="1"/>
          </p:cNvSpPr>
          <p:nvPr>
            <p:ph type="sldNum" sz="quarter" idx="10"/>
          </p:nvPr>
        </p:nvSpPr>
        <p:spPr/>
        <p:txBody>
          <a:bodyPr/>
          <a:lstStyle/>
          <a:p>
            <a:fld id="{62786036-71D8-437F-9E1E-5A10E0A94061}" type="slidenum">
              <a:rPr lang="en-GB" smtClean="0"/>
              <a:pPr/>
              <a:t>5</a:t>
            </a:fld>
            <a:endParaRPr lang="en-GB" dirty="0"/>
          </a:p>
        </p:txBody>
      </p:sp>
    </p:spTree>
    <p:extLst>
      <p:ext uri="{BB962C8B-B14F-4D97-AF65-F5344CB8AC3E}">
        <p14:creationId xmlns:p14="http://schemas.microsoft.com/office/powerpoint/2010/main" val="100600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provides an overview of the Scrum Framework.  </a:t>
            </a:r>
          </a:p>
        </p:txBody>
      </p:sp>
      <p:sp>
        <p:nvSpPr>
          <p:cNvPr id="4" name="Slide Number Placeholder 3"/>
          <p:cNvSpPr>
            <a:spLocks noGrp="1"/>
          </p:cNvSpPr>
          <p:nvPr>
            <p:ph type="sldNum" sz="quarter" idx="10"/>
          </p:nvPr>
        </p:nvSpPr>
        <p:spPr/>
        <p:txBody>
          <a:bodyPr/>
          <a:lstStyle/>
          <a:p>
            <a:fld id="{62786036-71D8-437F-9E1E-5A10E0A94061}" type="slidenum">
              <a:rPr lang="en-GB" smtClean="0"/>
              <a:pPr/>
              <a:t>7</a:t>
            </a:fld>
            <a:endParaRPr lang="en-GB" dirty="0"/>
          </a:p>
        </p:txBody>
      </p:sp>
    </p:spTree>
    <p:extLst>
      <p:ext uri="{BB962C8B-B14F-4D97-AF65-F5344CB8AC3E}">
        <p14:creationId xmlns:p14="http://schemas.microsoft.com/office/powerpoint/2010/main" val="277540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786036-71D8-437F-9E1E-5A10E0A94061}" type="slidenum">
              <a:rPr lang="en-GB" smtClean="0"/>
              <a:pPr/>
              <a:t>14</a:t>
            </a:fld>
            <a:endParaRPr lang="en-GB" dirty="0"/>
          </a:p>
        </p:txBody>
      </p:sp>
    </p:spTree>
    <p:extLst>
      <p:ext uri="{BB962C8B-B14F-4D97-AF65-F5344CB8AC3E}">
        <p14:creationId xmlns:p14="http://schemas.microsoft.com/office/powerpoint/2010/main" val="300387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786036-71D8-437F-9E1E-5A10E0A94061}" type="slidenum">
              <a:rPr lang="en-GB" smtClean="0"/>
              <a:pPr/>
              <a:t>44</a:t>
            </a:fld>
            <a:endParaRPr lang="en-GB" dirty="0"/>
          </a:p>
        </p:txBody>
      </p:sp>
    </p:spTree>
    <p:extLst>
      <p:ext uri="{BB962C8B-B14F-4D97-AF65-F5344CB8AC3E}">
        <p14:creationId xmlns:p14="http://schemas.microsoft.com/office/powerpoint/2010/main" val="139465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96000" y="1396800"/>
            <a:ext cx="4950000" cy="1470025"/>
          </a:xfrm>
        </p:spPr>
        <p:txBody>
          <a:bodyPr anchor="t" anchorCtr="0">
            <a:noAutofit/>
          </a:bodyPr>
          <a:lstStyle>
            <a:lvl1pPr>
              <a:defRPr sz="3100" b="1">
                <a:latin typeface="Verdana" pitchFamily="34" charset="0"/>
                <a:ea typeface="Verdana" pitchFamily="34" charset="0"/>
                <a:cs typeface="Verdana" pitchFamily="34" charset="0"/>
              </a:defRPr>
            </a:lvl1pPr>
          </a:lstStyle>
          <a:p>
            <a:r>
              <a:rPr lang="nl-NL" smtClean="0"/>
              <a:t>Klik om de stijl te bewerken</a:t>
            </a:r>
            <a:endParaRPr lang="nl-NL" dirty="0"/>
          </a:p>
        </p:txBody>
      </p:sp>
      <p:sp>
        <p:nvSpPr>
          <p:cNvPr id="3" name="Subtitle 2"/>
          <p:cNvSpPr>
            <a:spLocks noGrp="1"/>
          </p:cNvSpPr>
          <p:nvPr>
            <p:ph type="subTitle" idx="1"/>
          </p:nvPr>
        </p:nvSpPr>
        <p:spPr>
          <a:xfrm>
            <a:off x="2196000" y="2955600"/>
            <a:ext cx="4950000" cy="1486800"/>
          </a:xfrm>
        </p:spPr>
        <p:txBody>
          <a:bodyPr>
            <a:noAutofit/>
          </a:bodyPr>
          <a:lstStyle>
            <a:lvl1pPr marL="0" indent="0" algn="l">
              <a:buNone/>
              <a:defRPr sz="2000" b="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dirty="0"/>
          </a:p>
        </p:txBody>
      </p:sp>
      <p:sp>
        <p:nvSpPr>
          <p:cNvPr id="8" name="AddCustomDate#1"/>
          <p:cNvSpPr txBox="1"/>
          <p:nvPr userDrawn="1"/>
        </p:nvSpPr>
        <p:spPr>
          <a:xfrm>
            <a:off x="3984983" y="4653136"/>
            <a:ext cx="1107996" cy="276999"/>
          </a:xfrm>
          <a:prstGeom prst="rect">
            <a:avLst/>
          </a:prstGeom>
          <a:noFill/>
        </p:spPr>
        <p:txBody>
          <a:bodyPr wrap="none" rtlCol="0">
            <a:spAutoFit/>
          </a:bodyPr>
          <a:lstStyle/>
          <a:p>
            <a:r>
              <a:rPr lang="nl-NL" sz="1200" b="0" dirty="0" smtClean="0">
                <a:solidFill>
                  <a:schemeClr val="tx1"/>
                </a:solidFill>
                <a:latin typeface="Verdana" pitchFamily="34" charset="0"/>
                <a:ea typeface="Verdana" pitchFamily="34" charset="0"/>
                <a:cs typeface="Verdana" pitchFamily="34" charset="0"/>
              </a:rPr>
              <a:t>06/10/2015</a:t>
            </a:r>
            <a:endParaRPr lang="nl-NL" sz="1200" b="0" dirty="0">
              <a:solidFill>
                <a:schemeClr val="tx1"/>
              </a:solidFill>
              <a:latin typeface="Verdana" pitchFamily="34" charset="0"/>
              <a:ea typeface="Verdana" pitchFamily="34" charset="0"/>
              <a:cs typeface="Verdana" pitchFamily="34" charset="0"/>
            </a:endParaRPr>
          </a:p>
        </p:txBody>
      </p:sp>
      <p:sp>
        <p:nvSpPr>
          <p:cNvPr id="10" name="AddClassification"/>
          <p:cNvSpPr txBox="1">
            <a:spLocks noChangeArrowheads="1"/>
          </p:cNvSpPr>
          <p:nvPr userDrawn="1"/>
        </p:nvSpPr>
        <p:spPr bwMode="auto">
          <a:xfrm>
            <a:off x="3869141" y="6386400"/>
            <a:ext cx="13740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smtClean="0">
                <a:latin typeface="Verdana" pitchFamily="34" charset="0"/>
                <a:ea typeface="Verdana" pitchFamily="34" charset="0"/>
                <a:cs typeface="Verdana" pitchFamily="34" charset="0"/>
              </a:rPr>
              <a:t>© For internal use</a:t>
            </a:r>
            <a:endParaRPr lang="en-US" sz="10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661099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6" name="Slide Number Placeholder 5"/>
          <p:cNvSpPr>
            <a:spLocks noGrp="1"/>
          </p:cNvSpPr>
          <p:nvPr>
            <p:ph type="sldNum" sz="quarter" idx="12"/>
          </p:nvPr>
        </p:nvSpPr>
        <p:spPr>
          <a:xfrm>
            <a:off x="194400" y="6318000"/>
            <a:ext cx="637200" cy="365125"/>
          </a:xfrm>
        </p:spPr>
        <p:txBody>
          <a:bodyPr/>
          <a:lstStyle/>
          <a:p>
            <a:fld id="{DAF489CC-3B7A-4DA5-A8C0-4984788D0EC5}" type="slidenum">
              <a:rPr lang="nl-NL" smtClean="0"/>
              <a:pPr/>
              <a:t>‹#›</a:t>
            </a:fld>
            <a:endParaRPr lang="nl-NL"/>
          </a:p>
        </p:txBody>
      </p:sp>
    </p:spTree>
    <p:extLst>
      <p:ext uri="{BB962C8B-B14F-4D97-AF65-F5344CB8AC3E}">
        <p14:creationId xmlns:p14="http://schemas.microsoft.com/office/powerpoint/2010/main" val="2819493706"/>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200" y="378000"/>
            <a:ext cx="8741280" cy="756000"/>
          </a:xfrm>
        </p:spPr>
        <p:txBody>
          <a:bodyPr/>
          <a:lstStyle/>
          <a:p>
            <a:r>
              <a:rPr lang="nl-NL" smtClean="0"/>
              <a:t>Klik om de stijl te bewerken</a:t>
            </a:r>
            <a:endParaRPr lang="nl-NL"/>
          </a:p>
        </p:txBody>
      </p:sp>
      <p:sp>
        <p:nvSpPr>
          <p:cNvPr id="3" name="Content Placeholder 2"/>
          <p:cNvSpPr>
            <a:spLocks noGrp="1"/>
          </p:cNvSpPr>
          <p:nvPr>
            <p:ph idx="1"/>
          </p:nvPr>
        </p:nvSpPr>
        <p:spPr>
          <a:xfrm>
            <a:off x="140400" y="1124744"/>
            <a:ext cx="8748000" cy="4962856"/>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Slide Number Placeholder 5"/>
          <p:cNvSpPr>
            <a:spLocks noGrp="1"/>
          </p:cNvSpPr>
          <p:nvPr>
            <p:ph type="sldNum" sz="quarter" idx="12"/>
          </p:nvPr>
        </p:nvSpPr>
        <p:spPr>
          <a:xfrm>
            <a:off x="194400" y="6318000"/>
            <a:ext cx="637200" cy="365125"/>
          </a:xfrm>
        </p:spPr>
        <p:txBody>
          <a:bodyPr/>
          <a:lstStyle/>
          <a:p>
            <a:fld id="{DAF489CC-3B7A-4DA5-A8C0-4984788D0EC5}" type="slidenum">
              <a:rPr lang="nl-NL" smtClean="0"/>
              <a:pPr/>
              <a:t>‹#›</a:t>
            </a:fld>
            <a:endParaRPr lang="nl-NL"/>
          </a:p>
        </p:txBody>
      </p:sp>
    </p:spTree>
    <p:extLst>
      <p:ext uri="{BB962C8B-B14F-4D97-AF65-F5344CB8AC3E}">
        <p14:creationId xmlns:p14="http://schemas.microsoft.com/office/powerpoint/2010/main" val="6047901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96000" y="1620000"/>
            <a:ext cx="4734000" cy="1245600"/>
          </a:xfrm>
        </p:spPr>
        <p:txBody>
          <a:bodyPr>
            <a:noAutofit/>
          </a:bodyPr>
          <a:lstStyle>
            <a:lvl1pPr>
              <a:defRPr sz="1800">
                <a:solidFill>
                  <a:schemeClr val="tx1"/>
                </a:solidFill>
              </a:defRPr>
            </a:lvl1pPr>
          </a:lstStyle>
          <a:p>
            <a:r>
              <a:rPr lang="nl-NL" smtClean="0"/>
              <a:t>Klik om de stijl te bewerken</a:t>
            </a:r>
            <a:endParaRPr lang="nl-NL" dirty="0"/>
          </a:p>
        </p:txBody>
      </p:sp>
      <p:sp>
        <p:nvSpPr>
          <p:cNvPr id="12" name="AddNotifier#1"/>
          <p:cNvSpPr txBox="1">
            <a:spLocks noChangeArrowheads="1"/>
          </p:cNvSpPr>
          <p:nvPr userDrawn="1"/>
        </p:nvSpPr>
        <p:spPr bwMode="auto">
          <a:xfrm>
            <a:off x="2196000" y="2955600"/>
            <a:ext cx="4734000" cy="14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marL="0" algn="l" defTabSz="914400" rtl="0" eaLnBrk="1" latinLnBrk="0" hangingPunct="1"/>
            <a:r>
              <a:rPr lang="en-US" sz="1000" kern="1200" smtClean="0">
                <a:solidFill>
                  <a:schemeClr val="tx1"/>
                </a:solidFill>
                <a:latin typeface="Verdana" pitchFamily="34" charset="0"/>
                <a:ea typeface="Verdana" pitchFamily="34" charset="0"/>
                <a:cs typeface="Verdana" pitchFamily="34" charset="0"/>
              </a:rPr>
              <a:t>Atos, the Atos logo, Atos Consulting, Atos Worldgrid, Worldline, BlueKiwi, Canopy the Open Cloud Company, Yunano, Zero Email, Zero Email Certified and The Zero Email Company are registered trademarks of Atos. September 2015. © 2015 Atos. Confidential information owned by Atos, to be used by the recipient only. This document, or any part of it, may not be reproduced, copied, circulated and/or distributed nor quoted without prior written approval from Atos.</a:t>
            </a:r>
            <a:endParaRPr lang="en-US" sz="1000" kern="1200" dirty="0" smtClean="0">
              <a:solidFill>
                <a:schemeClr val="tx1"/>
              </a:solidFill>
              <a:latin typeface="Verdana" pitchFamily="34" charset="0"/>
              <a:ea typeface="Verdana" pitchFamily="34" charset="0"/>
              <a:cs typeface="Verdana" pitchFamily="34" charset="0"/>
            </a:endParaRPr>
          </a:p>
        </p:txBody>
      </p:sp>
      <p:sp>
        <p:nvSpPr>
          <p:cNvPr id="7" name="AddCustomDate#1"/>
          <p:cNvSpPr txBox="1"/>
          <p:nvPr userDrawn="1"/>
        </p:nvSpPr>
        <p:spPr>
          <a:xfrm>
            <a:off x="3984983" y="4653136"/>
            <a:ext cx="1107996" cy="276999"/>
          </a:xfrm>
          <a:prstGeom prst="rect">
            <a:avLst/>
          </a:prstGeom>
          <a:noFill/>
        </p:spPr>
        <p:txBody>
          <a:bodyPr wrap="none" rtlCol="0">
            <a:spAutoFit/>
          </a:bodyPr>
          <a:lstStyle/>
          <a:p>
            <a:r>
              <a:rPr lang="nl-NL" sz="1200" b="0" smtClean="0">
                <a:solidFill>
                  <a:schemeClr val="tx1"/>
                </a:solidFill>
                <a:latin typeface="Verdana" pitchFamily="34" charset="0"/>
                <a:ea typeface="Verdana" pitchFamily="34" charset="0"/>
                <a:cs typeface="Verdana" pitchFamily="34" charset="0"/>
              </a:rPr>
              <a:t>14/09/2015</a:t>
            </a:r>
            <a:endParaRPr lang="nl-NL" sz="1200" b="0" dirty="0">
              <a:solidFill>
                <a:schemeClr val="tx1"/>
              </a:solidFill>
              <a:latin typeface="Verdana" pitchFamily="34" charset="0"/>
              <a:ea typeface="Verdana" pitchFamily="34" charset="0"/>
              <a:cs typeface="Verdana" pitchFamily="34" charset="0"/>
            </a:endParaRPr>
          </a:p>
        </p:txBody>
      </p:sp>
      <p:sp>
        <p:nvSpPr>
          <p:cNvPr id="8" name="AddClassification"/>
          <p:cNvSpPr txBox="1">
            <a:spLocks noChangeArrowheads="1"/>
          </p:cNvSpPr>
          <p:nvPr userDrawn="1"/>
        </p:nvSpPr>
        <p:spPr bwMode="auto">
          <a:xfrm>
            <a:off x="3869141" y="6386400"/>
            <a:ext cx="13740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smtClean="0">
                <a:latin typeface="Verdana" pitchFamily="34" charset="0"/>
                <a:ea typeface="Verdana" pitchFamily="34" charset="0"/>
                <a:cs typeface="Verdana" pitchFamily="34" charset="0"/>
              </a:rPr>
              <a:t>© For internal use</a:t>
            </a:r>
            <a:endParaRPr lang="en-US" sz="10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695529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Olympic logo on Title Slide text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96000" y="1396800"/>
            <a:ext cx="4950000" cy="1470025"/>
          </a:xfrm>
        </p:spPr>
        <p:txBody>
          <a:bodyPr anchor="t" anchorCtr="0">
            <a:noAutofit/>
          </a:bodyPr>
          <a:lstStyle>
            <a:lvl1pPr>
              <a:defRPr sz="3100" b="1">
                <a:latin typeface="Verdana" pitchFamily="34" charset="0"/>
                <a:ea typeface="Verdana" pitchFamily="34" charset="0"/>
                <a:cs typeface="Verdana" pitchFamily="34" charset="0"/>
              </a:defRPr>
            </a:lvl1pPr>
          </a:lstStyle>
          <a:p>
            <a:r>
              <a:rPr lang="en-US" dirty="0" smtClean="0"/>
              <a:t>Click to edit Master title style</a:t>
            </a:r>
            <a:endParaRPr lang="nl-NL" dirty="0"/>
          </a:p>
        </p:txBody>
      </p:sp>
      <p:sp>
        <p:nvSpPr>
          <p:cNvPr id="3" name="Subtitle 2"/>
          <p:cNvSpPr>
            <a:spLocks noGrp="1"/>
          </p:cNvSpPr>
          <p:nvPr>
            <p:ph type="subTitle" idx="1"/>
          </p:nvPr>
        </p:nvSpPr>
        <p:spPr>
          <a:xfrm>
            <a:off x="2196000" y="2955600"/>
            <a:ext cx="4950000" cy="1486800"/>
          </a:xfrm>
        </p:spPr>
        <p:txBody>
          <a:bodyPr>
            <a:noAutofit/>
          </a:bodyPr>
          <a:lstStyle>
            <a:lvl1pPr marL="0" indent="0" algn="l">
              <a:buNone/>
              <a:defRPr sz="2000" b="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l-NL" dirty="0"/>
          </a:p>
        </p:txBody>
      </p:sp>
      <p:sp>
        <p:nvSpPr>
          <p:cNvPr id="8" name="AddCustomDate#1"/>
          <p:cNvSpPr txBox="1"/>
          <p:nvPr userDrawn="1"/>
        </p:nvSpPr>
        <p:spPr>
          <a:xfrm>
            <a:off x="3984983" y="4653136"/>
            <a:ext cx="1107996" cy="276999"/>
          </a:xfrm>
          <a:prstGeom prst="rect">
            <a:avLst/>
          </a:prstGeom>
          <a:noFill/>
        </p:spPr>
        <p:txBody>
          <a:bodyPr wrap="none" rtlCol="0">
            <a:spAutoFit/>
          </a:bodyPr>
          <a:lstStyle/>
          <a:p>
            <a:r>
              <a:rPr lang="nl-NL" sz="1200" b="0" smtClean="0">
                <a:solidFill>
                  <a:schemeClr val="tx1"/>
                </a:solidFill>
                <a:latin typeface="Verdana" pitchFamily="34" charset="0"/>
                <a:ea typeface="Verdana" pitchFamily="34" charset="0"/>
                <a:cs typeface="Verdana" pitchFamily="34" charset="0"/>
              </a:rPr>
              <a:t>14/09/2015</a:t>
            </a:r>
            <a:endParaRPr lang="nl-NL" sz="1200" b="0" dirty="0">
              <a:solidFill>
                <a:schemeClr val="tx1"/>
              </a:solidFill>
              <a:latin typeface="Verdana" pitchFamily="34" charset="0"/>
              <a:ea typeface="Verdana" pitchFamily="34" charset="0"/>
              <a:cs typeface="Verdana" pitchFamily="34" charset="0"/>
            </a:endParaRPr>
          </a:p>
        </p:txBody>
      </p:sp>
      <p:sp>
        <p:nvSpPr>
          <p:cNvPr id="10" name="AddClassification"/>
          <p:cNvSpPr txBox="1">
            <a:spLocks noChangeArrowheads="1"/>
          </p:cNvSpPr>
          <p:nvPr userDrawn="1"/>
        </p:nvSpPr>
        <p:spPr bwMode="auto">
          <a:xfrm>
            <a:off x="3869141" y="6386400"/>
            <a:ext cx="13740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smtClean="0">
                <a:latin typeface="Verdana" pitchFamily="34" charset="0"/>
                <a:ea typeface="Verdana" pitchFamily="34" charset="0"/>
                <a:cs typeface="Verdana" pitchFamily="34" charset="0"/>
              </a:rPr>
              <a:t>© For internal use</a:t>
            </a:r>
            <a:endParaRPr lang="en-US" sz="1000" b="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380431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Olympic Logo on Title and Content">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nl-NL"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6" name="Slide Number Placeholder 5"/>
          <p:cNvSpPr>
            <a:spLocks noGrp="1"/>
          </p:cNvSpPr>
          <p:nvPr>
            <p:ph type="sldNum" sz="quarter" idx="12"/>
          </p:nvPr>
        </p:nvSpPr>
        <p:spPr>
          <a:xfrm>
            <a:off x="194400" y="6318000"/>
            <a:ext cx="637200" cy="365125"/>
          </a:xfrm>
        </p:spPr>
        <p:txBody>
          <a:bodyPr/>
          <a:lstStyle/>
          <a:p>
            <a:fld id="{DAF489CC-3B7A-4DA5-A8C0-4984788D0EC5}" type="slidenum">
              <a:rPr lang="nl-NL" smtClean="0"/>
              <a:pPr/>
              <a:t>‹#›</a:t>
            </a:fld>
            <a:endParaRPr lang="nl-NL"/>
          </a:p>
        </p:txBody>
      </p:sp>
    </p:spTree>
    <p:extLst>
      <p:ext uri="{BB962C8B-B14F-4D97-AF65-F5344CB8AC3E}">
        <p14:creationId xmlns:p14="http://schemas.microsoft.com/office/powerpoint/2010/main" val="330512725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00" y="378000"/>
            <a:ext cx="8748000" cy="756000"/>
          </a:xfrm>
          <a:prstGeom prst="rect">
            <a:avLst/>
          </a:prstGeom>
        </p:spPr>
        <p:txBody>
          <a:bodyPr vert="horz" lIns="91440" tIns="45720" rIns="91440" bIns="45720" rtlCol="0" anchor="t" anchorCtr="0">
            <a:noAutofit/>
          </a:bodyPr>
          <a:lstStyle/>
          <a:p>
            <a:r>
              <a:rPr lang="nl-NL" smtClean="0"/>
              <a:t>Klik om de stijl te bewerken</a:t>
            </a:r>
            <a:endParaRPr lang="nl-NL" dirty="0"/>
          </a:p>
        </p:txBody>
      </p:sp>
      <p:sp>
        <p:nvSpPr>
          <p:cNvPr id="3" name="Text Placeholder 2"/>
          <p:cNvSpPr>
            <a:spLocks noGrp="1"/>
          </p:cNvSpPr>
          <p:nvPr>
            <p:ph type="body" idx="1"/>
          </p:nvPr>
        </p:nvSpPr>
        <p:spPr>
          <a:xfrm>
            <a:off x="140400" y="1454400"/>
            <a:ext cx="8748000" cy="4633200"/>
          </a:xfrm>
          <a:prstGeom prst="rect">
            <a:avLst/>
          </a:prstGeom>
        </p:spPr>
        <p:txBody>
          <a:bodyPr vert="horz" lIns="91440" tIns="45720" rIns="91440" bIns="45720" rtlCol="0">
            <a:no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6" name="Slide Number Placeholder 5"/>
          <p:cNvSpPr>
            <a:spLocks noGrp="1"/>
          </p:cNvSpPr>
          <p:nvPr>
            <p:ph type="sldNum" sz="quarter" idx="4"/>
          </p:nvPr>
        </p:nvSpPr>
        <p:spPr>
          <a:xfrm>
            <a:off x="194400" y="6309320"/>
            <a:ext cx="637200" cy="3651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7" name="AddCustomFooter#1"/>
          <p:cNvSpPr txBox="1"/>
          <p:nvPr/>
        </p:nvSpPr>
        <p:spPr>
          <a:xfrm>
            <a:off x="190800" y="6379200"/>
            <a:ext cx="4044697" cy="400110"/>
          </a:xfrm>
          <a:prstGeom prst="rect">
            <a:avLst/>
          </a:prstGeom>
          <a:noFill/>
        </p:spPr>
        <p:txBody>
          <a:bodyPr wrap="none" rtlCol="0">
            <a:spAutoFit/>
          </a:bodyPr>
          <a:lstStyle/>
          <a:p>
            <a:r>
              <a:rPr lang="en-US" sz="1000" baseline="0" dirty="0" smtClean="0">
                <a:latin typeface="Verdana" pitchFamily="34" charset="0"/>
                <a:ea typeface="Verdana" pitchFamily="34" charset="0"/>
                <a:cs typeface="Verdana" pitchFamily="34" charset="0"/>
              </a:rPr>
              <a:t>       | 06/10/2015 | Kirsty Holdsworth | © For internal use </a:t>
            </a:r>
          </a:p>
          <a:p>
            <a:r>
              <a:rPr lang="en-US" sz="1000" baseline="0" dirty="0" smtClean="0">
                <a:latin typeface="Verdana" pitchFamily="34" charset="0"/>
                <a:ea typeface="Verdana" pitchFamily="34" charset="0"/>
                <a:cs typeface="Verdana" pitchFamily="34" charset="0"/>
              </a:rPr>
              <a:t>GBU | ADI Requirements | Agile by Default </a:t>
            </a:r>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762946546"/>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5" r:id="rId3"/>
    <p:sldLayoutId id="2147483661" r:id="rId4"/>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00" y="378000"/>
            <a:ext cx="8748000" cy="756000"/>
          </a:xfrm>
          <a:prstGeom prst="rect">
            <a:avLst/>
          </a:prstGeom>
        </p:spPr>
        <p:txBody>
          <a:bodyPr vert="horz" lIns="91440" tIns="45720" rIns="91440" bIns="45720" rtlCol="0" anchor="t" anchorCtr="0">
            <a:no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140400" y="1454400"/>
            <a:ext cx="8748000" cy="4633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6" name="Slide Number Placeholder 5"/>
          <p:cNvSpPr>
            <a:spLocks noGrp="1"/>
          </p:cNvSpPr>
          <p:nvPr>
            <p:ph type="sldNum" sz="quarter" idx="4"/>
          </p:nvPr>
        </p:nvSpPr>
        <p:spPr>
          <a:xfrm>
            <a:off x="194400" y="6309320"/>
            <a:ext cx="637200" cy="3651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a:p>
        </p:txBody>
      </p:sp>
      <p:sp>
        <p:nvSpPr>
          <p:cNvPr id="7" name="AddCustomFooter#1"/>
          <p:cNvSpPr txBox="1"/>
          <p:nvPr/>
        </p:nvSpPr>
        <p:spPr>
          <a:xfrm>
            <a:off x="190800" y="6379200"/>
            <a:ext cx="4044697" cy="400110"/>
          </a:xfrm>
          <a:prstGeom prst="rect">
            <a:avLst/>
          </a:prstGeom>
          <a:noFill/>
        </p:spPr>
        <p:txBody>
          <a:bodyPr wrap="none" rtlCol="0">
            <a:spAutoFit/>
          </a:bodyPr>
          <a:lstStyle/>
          <a:p>
            <a:r>
              <a:rPr lang="en-US" sz="1000" baseline="0" smtClean="0">
                <a:latin typeface="Verdana" pitchFamily="34" charset="0"/>
                <a:ea typeface="Verdana" pitchFamily="34" charset="0"/>
                <a:cs typeface="Verdana" pitchFamily="34" charset="0"/>
              </a:rPr>
              <a:t>       | 14/09/2015 | Kirsty Holdsworth | © For internal use </a:t>
            </a:r>
          </a:p>
          <a:p>
            <a:r>
              <a:rPr lang="en-US" sz="1000" baseline="0" smtClean="0">
                <a:latin typeface="Verdana" pitchFamily="34" charset="0"/>
                <a:ea typeface="Verdana" pitchFamily="34" charset="0"/>
                <a:cs typeface="Verdana" pitchFamily="34" charset="0"/>
              </a:rPr>
              <a:t>GBU | ADI Requirements | Agile by Default </a:t>
            </a:r>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50516160"/>
      </p:ext>
    </p:extLst>
  </p:cSld>
  <p:clrMap bg1="lt1" tx1="dk1" bg2="lt2" tx2="dk2" accent1="accent1" accent2="accent2" accent3="accent3" accent4="accent4" accent5="accent5" accent6="accent6" hlink="hlink" folHlink="folHlink"/>
  <p:sldLayoutIdLst>
    <p:sldLayoutId id="2147483669" r:id="rId1"/>
    <p:sldLayoutId id="2147483668" r:id="rId2"/>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502ILHjX9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QbPkcfzi2H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link.mhub.tv/?t=mdXds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nfoq.com/minibooks/scrum-xp-from-the-trenches-2" TargetMode="External"/><Relationship Id="rId7" Type="http://schemas.openxmlformats.org/officeDocument/2006/relationships/hyperlink" Target="http://www.scrumtrainingseries.com/" TargetMode="External"/><Relationship Id="rId2" Type="http://schemas.openxmlformats.org/officeDocument/2006/relationships/hyperlink" Target="http://www.infoq.com/minibooks/kanban-scrum-minibook" TargetMode="External"/><Relationship Id="rId1" Type="http://schemas.openxmlformats.org/officeDocument/2006/relationships/slideLayout" Target="../slideLayouts/slideLayout2.xml"/><Relationship Id="rId6" Type="http://schemas.openxmlformats.org/officeDocument/2006/relationships/hyperlink" Target="https://www.youtube.com/watch?v=XU0llRltyFM" TargetMode="External"/><Relationship Id="rId5" Type="http://schemas.openxmlformats.org/officeDocument/2006/relationships/hyperlink" Target="http://www.amazon.co.uk/The-Elements-Scrum-Chris-Sims-ebook/dp/B004O0U74Q/ref=dp_kinw_strp_1" TargetMode="External"/><Relationship Id="rId4" Type="http://schemas.openxmlformats.org/officeDocument/2006/relationships/hyperlink" Target="http://www.amazon.co.uk/Scrum-Breathtakingly-Brief-Agile-Introduction-ebook/dp/B007P5N8D4/ref=dp_kinw_strp_1"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scrumguides.org/" TargetMode="External"/><Relationship Id="rId2" Type="http://schemas.openxmlformats.org/officeDocument/2006/relationships/hyperlink" Target="http://scrum.org/" TargetMode="External"/><Relationship Id="rId1" Type="http://schemas.openxmlformats.org/officeDocument/2006/relationships/slideLayout" Target="../slideLayouts/slideLayout2.xml"/><Relationship Id="rId4" Type="http://schemas.openxmlformats.org/officeDocument/2006/relationships/hyperlink" Target="https://www.scrumalliance.or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zen.myatos.net/space/in/Atos_Agile_Certification_Framework_SI_UK_I/home" TargetMode="External"/><Relationship Id="rId2" Type="http://schemas.openxmlformats.org/officeDocument/2006/relationships/hyperlink" Target="https://zen.myatos.net/space/in/Agile_Requirements_and_Product_Owners/hom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Agile Awareness</a:t>
            </a:r>
            <a:endParaRPr lang="en-GB" dirty="0"/>
          </a:p>
        </p:txBody>
      </p:sp>
      <p:sp>
        <p:nvSpPr>
          <p:cNvPr id="3" name="Subtitle 2"/>
          <p:cNvSpPr>
            <a:spLocks noGrp="1"/>
          </p:cNvSpPr>
          <p:nvPr>
            <p:ph type="subTitle" idx="1"/>
          </p:nvPr>
        </p:nvSpPr>
        <p:spPr/>
        <p:txBody>
          <a:bodyPr/>
          <a:lstStyle/>
          <a:p>
            <a:pPr algn="ctr"/>
            <a:r>
              <a:rPr lang="en-GB" dirty="0" smtClean="0"/>
              <a:t>Agile Essentials Training Pack</a:t>
            </a:r>
            <a:endParaRPr lang="en-GB" dirty="0"/>
          </a:p>
        </p:txBody>
      </p:sp>
    </p:spTree>
    <p:extLst>
      <p:ext uri="{BB962C8B-B14F-4D97-AF65-F5344CB8AC3E}">
        <p14:creationId xmlns:p14="http://schemas.microsoft.com/office/powerpoint/2010/main" val="420284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a Good User Story</a:t>
            </a:r>
            <a:endParaRPr lang="en-GB" dirty="0"/>
          </a:p>
        </p:txBody>
      </p:sp>
      <p:sp>
        <p:nvSpPr>
          <p:cNvPr id="3" name="Content Placeholder 2"/>
          <p:cNvSpPr>
            <a:spLocks noGrp="1"/>
          </p:cNvSpPr>
          <p:nvPr>
            <p:ph idx="1"/>
          </p:nvPr>
        </p:nvSpPr>
        <p:spPr/>
        <p:txBody>
          <a:bodyPr/>
          <a:lstStyle/>
          <a:p>
            <a:r>
              <a:rPr lang="en-US" dirty="0"/>
              <a:t>A useful way of writing a User Story is to remember the following acronym </a:t>
            </a:r>
            <a:r>
              <a:rPr lang="en-US" b="1" dirty="0">
                <a:solidFill>
                  <a:srgbClr val="0066A2"/>
                </a:solidFill>
              </a:rPr>
              <a:t>INVEST</a:t>
            </a:r>
          </a:p>
          <a:p>
            <a:endParaRPr lang="en-US" dirty="0" smtClean="0"/>
          </a:p>
          <a:p>
            <a:r>
              <a:rPr lang="en-US" b="1" dirty="0" smtClean="0">
                <a:solidFill>
                  <a:srgbClr val="0066A2"/>
                </a:solidFill>
              </a:rPr>
              <a:t>I</a:t>
            </a:r>
            <a:r>
              <a:rPr lang="en-US" b="1" dirty="0" smtClean="0"/>
              <a:t>ndependent</a:t>
            </a:r>
            <a:r>
              <a:rPr lang="en-US" dirty="0" smtClean="0"/>
              <a:t> </a:t>
            </a:r>
            <a:r>
              <a:rPr lang="en-US" dirty="0"/>
              <a:t>– the User </a:t>
            </a:r>
            <a:r>
              <a:rPr lang="en-US" dirty="0" smtClean="0"/>
              <a:t>Story should be independent, you should be able to work on any User Story from the Product Backlog without having a dependency on another one.</a:t>
            </a:r>
          </a:p>
          <a:p>
            <a:r>
              <a:rPr lang="en-US" b="1" dirty="0" smtClean="0">
                <a:solidFill>
                  <a:srgbClr val="0066A2"/>
                </a:solidFill>
              </a:rPr>
              <a:t>N</a:t>
            </a:r>
            <a:r>
              <a:rPr lang="en-US" b="1" dirty="0" smtClean="0"/>
              <a:t>egotiable</a:t>
            </a:r>
            <a:r>
              <a:rPr lang="en-US" dirty="0" smtClean="0"/>
              <a:t> – the User Story is not a binding contract but rather the spirit of what is required.  </a:t>
            </a:r>
          </a:p>
          <a:p>
            <a:r>
              <a:rPr lang="en-US" b="1" dirty="0" smtClean="0">
                <a:solidFill>
                  <a:srgbClr val="0066A2"/>
                </a:solidFill>
              </a:rPr>
              <a:t>V</a:t>
            </a:r>
            <a:r>
              <a:rPr lang="en-US" b="1" dirty="0" smtClean="0"/>
              <a:t>aluable</a:t>
            </a:r>
            <a:r>
              <a:rPr lang="en-US" dirty="0" smtClean="0"/>
              <a:t> – the User Story should add some value to the product otherwise it shouldn’t be done.</a:t>
            </a:r>
            <a:endParaRPr lang="en-US" dirty="0"/>
          </a:p>
          <a:p>
            <a:r>
              <a:rPr lang="en-US" b="1" dirty="0" smtClean="0">
                <a:solidFill>
                  <a:srgbClr val="0066A2"/>
                </a:solidFill>
              </a:rPr>
              <a:t>E</a:t>
            </a:r>
            <a:r>
              <a:rPr lang="en-US" b="1" dirty="0" smtClean="0"/>
              <a:t>stimable</a:t>
            </a:r>
            <a:r>
              <a:rPr lang="en-US" dirty="0" smtClean="0"/>
              <a:t> – the User Story should be able to be estimated as otherwise it will be difficult to </a:t>
            </a:r>
            <a:r>
              <a:rPr lang="en-GB" dirty="0" smtClean="0"/>
              <a:t>prioritise</a:t>
            </a:r>
            <a:r>
              <a:rPr lang="en-US" dirty="0" smtClean="0"/>
              <a:t> within the Backlog.</a:t>
            </a:r>
            <a:endParaRPr lang="en-US" dirty="0"/>
          </a:p>
          <a:p>
            <a:r>
              <a:rPr lang="en-US" b="1" dirty="0" smtClean="0">
                <a:solidFill>
                  <a:srgbClr val="0066A2"/>
                </a:solidFill>
              </a:rPr>
              <a:t>S</a:t>
            </a:r>
            <a:r>
              <a:rPr lang="en-US" b="1" dirty="0" smtClean="0"/>
              <a:t>mall</a:t>
            </a:r>
            <a:r>
              <a:rPr lang="en-US" dirty="0" smtClean="0"/>
              <a:t> – the User Story should be small as it is then more manageable.</a:t>
            </a:r>
            <a:endParaRPr lang="en-US" dirty="0"/>
          </a:p>
          <a:p>
            <a:r>
              <a:rPr lang="en-US" b="1" dirty="0" smtClean="0">
                <a:solidFill>
                  <a:srgbClr val="0066A2"/>
                </a:solidFill>
              </a:rPr>
              <a:t>T</a:t>
            </a:r>
            <a:r>
              <a:rPr lang="en-US" b="1" dirty="0" smtClean="0"/>
              <a:t>estable</a:t>
            </a:r>
            <a:r>
              <a:rPr lang="en-US" dirty="0" smtClean="0"/>
              <a:t> – the User Story should be testable to be done, it should be possible to write the acceptance criteria from the User Story.</a:t>
            </a:r>
            <a:endParaRPr lang="en-US"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10</a:t>
            </a:fld>
            <a:endParaRPr lang="nl-NL"/>
          </a:p>
        </p:txBody>
      </p:sp>
    </p:spTree>
    <p:extLst>
      <p:ext uri="{BB962C8B-B14F-4D97-AF65-F5344CB8AC3E}">
        <p14:creationId xmlns:p14="http://schemas.microsoft.com/office/powerpoint/2010/main" val="128865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Backlog</a:t>
            </a:r>
            <a:endParaRPr lang="en-GB" dirty="0"/>
          </a:p>
        </p:txBody>
      </p:sp>
      <p:sp>
        <p:nvSpPr>
          <p:cNvPr id="3" name="Content Placeholder 2"/>
          <p:cNvSpPr>
            <a:spLocks noGrp="1"/>
          </p:cNvSpPr>
          <p:nvPr>
            <p:ph idx="1"/>
          </p:nvPr>
        </p:nvSpPr>
        <p:spPr/>
        <p:txBody>
          <a:bodyPr/>
          <a:lstStyle/>
          <a:p>
            <a:r>
              <a:rPr lang="en-US" dirty="0" smtClean="0"/>
              <a:t>These User Stories then form the </a:t>
            </a:r>
            <a:r>
              <a:rPr lang="en-US" b="1" dirty="0" smtClean="0">
                <a:solidFill>
                  <a:srgbClr val="0066A2"/>
                </a:solidFill>
              </a:rPr>
              <a:t>Product Backlog </a:t>
            </a:r>
            <a:r>
              <a:rPr lang="en-US" dirty="0" smtClean="0"/>
              <a:t>each one becoming a </a:t>
            </a:r>
            <a:r>
              <a:rPr lang="en-US" b="1" dirty="0" smtClean="0">
                <a:solidFill>
                  <a:srgbClr val="0066A2"/>
                </a:solidFill>
              </a:rPr>
              <a:t>Product Backlog Item</a:t>
            </a:r>
          </a:p>
          <a:p>
            <a:r>
              <a:rPr lang="en-US" dirty="0"/>
              <a:t>During the project, this </a:t>
            </a:r>
            <a:r>
              <a:rPr lang="en-US" b="1" dirty="0">
                <a:solidFill>
                  <a:srgbClr val="0066A2"/>
                </a:solidFill>
              </a:rPr>
              <a:t>Product Backlog </a:t>
            </a:r>
            <a:r>
              <a:rPr lang="en-US" dirty="0"/>
              <a:t>is maintained by the </a:t>
            </a:r>
            <a:r>
              <a:rPr lang="en-US" b="1" dirty="0">
                <a:solidFill>
                  <a:srgbClr val="0066A2"/>
                </a:solidFill>
              </a:rPr>
              <a:t>Product Owner</a:t>
            </a:r>
          </a:p>
          <a:p>
            <a:r>
              <a:rPr lang="en-US" dirty="0" smtClean="0"/>
              <a:t>The team take each item from the Product Backlog and </a:t>
            </a:r>
            <a:r>
              <a:rPr lang="en-US" b="1" dirty="0" smtClean="0">
                <a:solidFill>
                  <a:srgbClr val="0066A2"/>
                </a:solidFill>
              </a:rPr>
              <a:t>estimate</a:t>
            </a:r>
            <a:r>
              <a:rPr lang="en-US" dirty="0" smtClean="0">
                <a:solidFill>
                  <a:srgbClr val="0066A2"/>
                </a:solidFill>
              </a:rPr>
              <a:t> </a:t>
            </a:r>
            <a:r>
              <a:rPr lang="en-US" dirty="0" smtClean="0"/>
              <a:t>the size of it and its priority.</a:t>
            </a:r>
          </a:p>
          <a:p>
            <a:r>
              <a:rPr lang="en-US" dirty="0" smtClean="0"/>
              <a:t>Priority is usually ‘high’, ‘medium’ and ‘low’</a:t>
            </a:r>
          </a:p>
        </p:txBody>
      </p:sp>
      <p:sp>
        <p:nvSpPr>
          <p:cNvPr id="4" name="Slide Number Placeholder 3"/>
          <p:cNvSpPr>
            <a:spLocks noGrp="1"/>
          </p:cNvSpPr>
          <p:nvPr>
            <p:ph type="sldNum" sz="quarter" idx="12"/>
          </p:nvPr>
        </p:nvSpPr>
        <p:spPr/>
        <p:txBody>
          <a:bodyPr/>
          <a:lstStyle/>
          <a:p>
            <a:fld id="{DAF489CC-3B7A-4DA5-A8C0-4984788D0EC5}" type="slidenum">
              <a:rPr lang="nl-NL" smtClean="0"/>
              <a:pPr/>
              <a:t>11</a:t>
            </a:fld>
            <a:endParaRPr lang="nl-NL"/>
          </a:p>
        </p:txBody>
      </p:sp>
      <p:grpSp>
        <p:nvGrpSpPr>
          <p:cNvPr id="8" name="Group 7"/>
          <p:cNvGrpSpPr/>
          <p:nvPr/>
        </p:nvGrpSpPr>
        <p:grpSpPr>
          <a:xfrm>
            <a:off x="212546" y="3282420"/>
            <a:ext cx="1205520" cy="1364061"/>
            <a:chOff x="5724128" y="2685143"/>
            <a:chExt cx="2946401" cy="3033486"/>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872" t="8854" r="9710" b="7982"/>
            <a:stretch/>
          </p:blipFill>
          <p:spPr>
            <a:xfrm>
              <a:off x="5724128" y="2685143"/>
              <a:ext cx="2946401" cy="3033486"/>
            </a:xfrm>
            <a:prstGeom prst="rect">
              <a:avLst/>
            </a:prstGeom>
          </p:spPr>
        </p:pic>
        <p:sp>
          <p:nvSpPr>
            <p:cNvPr id="7" name="Rectangle 6"/>
            <p:cNvSpPr/>
            <p:nvPr/>
          </p:nvSpPr>
          <p:spPr>
            <a:xfrm>
              <a:off x="5979188" y="3212975"/>
              <a:ext cx="2664297" cy="2361364"/>
            </a:xfrm>
            <a:prstGeom prst="rect">
              <a:avLst/>
            </a:prstGeom>
          </p:spPr>
          <p:txBody>
            <a:bodyPr wrap="square">
              <a:spAutoFit/>
            </a:bodyPr>
            <a:lstStyle/>
            <a:p>
              <a:r>
                <a:rPr lang="en-US" sz="900" b="1" dirty="0">
                  <a:latin typeface="Bradley Hand ITC" panose="03070402050302030203" pitchFamily="66" charset="0"/>
                </a:rPr>
                <a:t>As a (user role</a:t>
              </a:r>
              <a:r>
                <a:rPr lang="en-US" sz="900" b="1" dirty="0" smtClean="0">
                  <a:latin typeface="Bradley Hand ITC" panose="03070402050302030203" pitchFamily="66" charset="0"/>
                </a:rPr>
                <a:t>),</a:t>
              </a:r>
            </a:p>
            <a:p>
              <a:r>
                <a:rPr lang="en-US" sz="900" b="1" dirty="0" smtClean="0">
                  <a:latin typeface="Bradley Hand ITC" panose="03070402050302030203" pitchFamily="66" charset="0"/>
                </a:rPr>
                <a:t> </a:t>
              </a:r>
            </a:p>
            <a:p>
              <a:r>
                <a:rPr lang="en-US" sz="900" b="1" dirty="0" smtClean="0">
                  <a:latin typeface="Bradley Hand ITC" panose="03070402050302030203" pitchFamily="66" charset="0"/>
                </a:rPr>
                <a:t>I </a:t>
              </a:r>
              <a:r>
                <a:rPr lang="en-US" sz="900" b="1" dirty="0">
                  <a:latin typeface="Bradley Hand ITC" panose="03070402050302030203" pitchFamily="66" charset="0"/>
                </a:rPr>
                <a:t>want (specific feature), </a:t>
              </a:r>
              <a:endParaRPr lang="en-US" sz="900" b="1" dirty="0" smtClean="0">
                <a:latin typeface="Bradley Hand ITC" panose="03070402050302030203" pitchFamily="66" charset="0"/>
              </a:endParaRPr>
            </a:p>
            <a:p>
              <a:endParaRPr lang="en-US" sz="900" b="1" dirty="0" smtClean="0">
                <a:latin typeface="Bradley Hand ITC" panose="03070402050302030203" pitchFamily="66" charset="0"/>
              </a:endParaRPr>
            </a:p>
            <a:p>
              <a:r>
                <a:rPr lang="en-US" sz="900" b="1" dirty="0" smtClean="0">
                  <a:latin typeface="Bradley Hand ITC" panose="03070402050302030203" pitchFamily="66" charset="0"/>
                </a:rPr>
                <a:t>so </a:t>
              </a:r>
              <a:r>
                <a:rPr lang="en-US" sz="900" b="1" dirty="0">
                  <a:latin typeface="Bradley Hand ITC" panose="03070402050302030203" pitchFamily="66" charset="0"/>
                </a:rPr>
                <a:t>that (benefit </a:t>
              </a:r>
              <a:r>
                <a:rPr lang="en-US" sz="900" b="1" dirty="0" err="1">
                  <a:latin typeface="Bradley Hand ITC" panose="03070402050302030203" pitchFamily="66" charset="0"/>
                </a:rPr>
                <a:t>realised</a:t>
              </a:r>
              <a:r>
                <a:rPr lang="en-US" sz="900" b="1" dirty="0">
                  <a:latin typeface="Bradley Hand ITC" panose="03070402050302030203" pitchFamily="66" charset="0"/>
                </a:rPr>
                <a:t>).</a:t>
              </a:r>
            </a:p>
          </p:txBody>
        </p:sp>
      </p:grpSp>
      <p:grpSp>
        <p:nvGrpSpPr>
          <p:cNvPr id="15" name="Group 14"/>
          <p:cNvGrpSpPr/>
          <p:nvPr/>
        </p:nvGrpSpPr>
        <p:grpSpPr>
          <a:xfrm>
            <a:off x="259192" y="4711280"/>
            <a:ext cx="1205520" cy="1364061"/>
            <a:chOff x="5724128" y="2685143"/>
            <a:chExt cx="2946401" cy="3033486"/>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9872" t="8854" r="9710" b="7982"/>
            <a:stretch/>
          </p:blipFill>
          <p:spPr>
            <a:xfrm>
              <a:off x="5724128" y="2685143"/>
              <a:ext cx="2946401" cy="3033486"/>
            </a:xfrm>
            <a:prstGeom prst="rect">
              <a:avLst/>
            </a:prstGeom>
          </p:spPr>
        </p:pic>
        <p:sp>
          <p:nvSpPr>
            <p:cNvPr id="17" name="Rectangle 16"/>
            <p:cNvSpPr/>
            <p:nvPr/>
          </p:nvSpPr>
          <p:spPr>
            <a:xfrm>
              <a:off x="5979188" y="3212975"/>
              <a:ext cx="2664297" cy="2361364"/>
            </a:xfrm>
            <a:prstGeom prst="rect">
              <a:avLst/>
            </a:prstGeom>
          </p:spPr>
          <p:txBody>
            <a:bodyPr wrap="square">
              <a:spAutoFit/>
            </a:bodyPr>
            <a:lstStyle/>
            <a:p>
              <a:r>
                <a:rPr lang="en-US" sz="900" b="1" dirty="0">
                  <a:latin typeface="Bradley Hand ITC" panose="03070402050302030203" pitchFamily="66" charset="0"/>
                </a:rPr>
                <a:t>As a (user role</a:t>
              </a:r>
              <a:r>
                <a:rPr lang="en-US" sz="900" b="1" dirty="0" smtClean="0">
                  <a:latin typeface="Bradley Hand ITC" panose="03070402050302030203" pitchFamily="66" charset="0"/>
                </a:rPr>
                <a:t>),</a:t>
              </a:r>
            </a:p>
            <a:p>
              <a:r>
                <a:rPr lang="en-US" sz="900" b="1" dirty="0" smtClean="0">
                  <a:latin typeface="Bradley Hand ITC" panose="03070402050302030203" pitchFamily="66" charset="0"/>
                </a:rPr>
                <a:t> </a:t>
              </a:r>
            </a:p>
            <a:p>
              <a:r>
                <a:rPr lang="en-US" sz="900" b="1" dirty="0" smtClean="0">
                  <a:latin typeface="Bradley Hand ITC" panose="03070402050302030203" pitchFamily="66" charset="0"/>
                </a:rPr>
                <a:t>I </a:t>
              </a:r>
              <a:r>
                <a:rPr lang="en-US" sz="900" b="1" dirty="0">
                  <a:latin typeface="Bradley Hand ITC" panose="03070402050302030203" pitchFamily="66" charset="0"/>
                </a:rPr>
                <a:t>want (specific feature), </a:t>
              </a:r>
              <a:endParaRPr lang="en-US" sz="900" b="1" dirty="0" smtClean="0">
                <a:latin typeface="Bradley Hand ITC" panose="03070402050302030203" pitchFamily="66" charset="0"/>
              </a:endParaRPr>
            </a:p>
            <a:p>
              <a:endParaRPr lang="en-US" sz="900" b="1" dirty="0" smtClean="0">
                <a:latin typeface="Bradley Hand ITC" panose="03070402050302030203" pitchFamily="66" charset="0"/>
              </a:endParaRPr>
            </a:p>
            <a:p>
              <a:r>
                <a:rPr lang="en-US" sz="900" b="1" dirty="0" smtClean="0">
                  <a:latin typeface="Bradley Hand ITC" panose="03070402050302030203" pitchFamily="66" charset="0"/>
                </a:rPr>
                <a:t>so </a:t>
              </a:r>
              <a:r>
                <a:rPr lang="en-US" sz="900" b="1" dirty="0">
                  <a:latin typeface="Bradley Hand ITC" panose="03070402050302030203" pitchFamily="66" charset="0"/>
                </a:rPr>
                <a:t>that (benefit </a:t>
              </a:r>
              <a:r>
                <a:rPr lang="en-US" sz="900" b="1" dirty="0" err="1">
                  <a:latin typeface="Bradley Hand ITC" panose="03070402050302030203" pitchFamily="66" charset="0"/>
                </a:rPr>
                <a:t>realised</a:t>
              </a:r>
              <a:r>
                <a:rPr lang="en-US" sz="900" b="1" dirty="0">
                  <a:latin typeface="Bradley Hand ITC" panose="03070402050302030203" pitchFamily="66" charset="0"/>
                </a:rPr>
                <a:t>).</a:t>
              </a:r>
            </a:p>
          </p:txBody>
        </p:sp>
      </p:grpSp>
      <p:grpSp>
        <p:nvGrpSpPr>
          <p:cNvPr id="18" name="Group 17"/>
          <p:cNvGrpSpPr/>
          <p:nvPr/>
        </p:nvGrpSpPr>
        <p:grpSpPr>
          <a:xfrm>
            <a:off x="1572684" y="3899567"/>
            <a:ext cx="1205520" cy="1364061"/>
            <a:chOff x="5724128" y="2685143"/>
            <a:chExt cx="2946401" cy="3033486"/>
          </a:xfrm>
        </p:grpSpPr>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9872" t="8854" r="9710" b="7982"/>
            <a:stretch/>
          </p:blipFill>
          <p:spPr>
            <a:xfrm>
              <a:off x="5724128" y="2685143"/>
              <a:ext cx="2946401" cy="3033486"/>
            </a:xfrm>
            <a:prstGeom prst="rect">
              <a:avLst/>
            </a:prstGeom>
          </p:spPr>
        </p:pic>
        <p:sp>
          <p:nvSpPr>
            <p:cNvPr id="20" name="Rectangle 19"/>
            <p:cNvSpPr/>
            <p:nvPr/>
          </p:nvSpPr>
          <p:spPr>
            <a:xfrm>
              <a:off x="5979188" y="3212975"/>
              <a:ext cx="2664297" cy="2361364"/>
            </a:xfrm>
            <a:prstGeom prst="rect">
              <a:avLst/>
            </a:prstGeom>
          </p:spPr>
          <p:txBody>
            <a:bodyPr wrap="square">
              <a:spAutoFit/>
            </a:bodyPr>
            <a:lstStyle/>
            <a:p>
              <a:r>
                <a:rPr lang="en-US" sz="900" b="1" dirty="0">
                  <a:latin typeface="Bradley Hand ITC" panose="03070402050302030203" pitchFamily="66" charset="0"/>
                </a:rPr>
                <a:t>As a (user role</a:t>
              </a:r>
              <a:r>
                <a:rPr lang="en-US" sz="900" b="1" dirty="0" smtClean="0">
                  <a:latin typeface="Bradley Hand ITC" panose="03070402050302030203" pitchFamily="66" charset="0"/>
                </a:rPr>
                <a:t>),</a:t>
              </a:r>
            </a:p>
            <a:p>
              <a:r>
                <a:rPr lang="en-US" sz="900" b="1" dirty="0" smtClean="0">
                  <a:latin typeface="Bradley Hand ITC" panose="03070402050302030203" pitchFamily="66" charset="0"/>
                </a:rPr>
                <a:t> </a:t>
              </a:r>
            </a:p>
            <a:p>
              <a:r>
                <a:rPr lang="en-US" sz="900" b="1" dirty="0" smtClean="0">
                  <a:latin typeface="Bradley Hand ITC" panose="03070402050302030203" pitchFamily="66" charset="0"/>
                </a:rPr>
                <a:t>I </a:t>
              </a:r>
              <a:r>
                <a:rPr lang="en-US" sz="900" b="1" dirty="0">
                  <a:latin typeface="Bradley Hand ITC" panose="03070402050302030203" pitchFamily="66" charset="0"/>
                </a:rPr>
                <a:t>want (specific feature), </a:t>
              </a:r>
              <a:endParaRPr lang="en-US" sz="900" b="1" dirty="0" smtClean="0">
                <a:latin typeface="Bradley Hand ITC" panose="03070402050302030203" pitchFamily="66" charset="0"/>
              </a:endParaRPr>
            </a:p>
            <a:p>
              <a:endParaRPr lang="en-US" sz="900" b="1" dirty="0" smtClean="0">
                <a:latin typeface="Bradley Hand ITC" panose="03070402050302030203" pitchFamily="66" charset="0"/>
              </a:endParaRPr>
            </a:p>
            <a:p>
              <a:r>
                <a:rPr lang="en-US" sz="900" b="1" dirty="0" smtClean="0">
                  <a:latin typeface="Bradley Hand ITC" panose="03070402050302030203" pitchFamily="66" charset="0"/>
                </a:rPr>
                <a:t>so </a:t>
              </a:r>
              <a:r>
                <a:rPr lang="en-US" sz="900" b="1" dirty="0">
                  <a:latin typeface="Bradley Hand ITC" panose="03070402050302030203" pitchFamily="66" charset="0"/>
                </a:rPr>
                <a:t>that (benefit </a:t>
              </a:r>
              <a:r>
                <a:rPr lang="en-US" sz="900" b="1" dirty="0" err="1">
                  <a:latin typeface="Bradley Hand ITC" panose="03070402050302030203" pitchFamily="66" charset="0"/>
                </a:rPr>
                <a:t>realised</a:t>
              </a:r>
              <a:r>
                <a:rPr lang="en-US" sz="900" b="1" dirty="0">
                  <a:latin typeface="Bradley Hand ITC" panose="03070402050302030203" pitchFamily="66" charset="0"/>
                </a:rPr>
                <a:t>).</a:t>
              </a:r>
            </a:p>
          </p:txBody>
        </p:sp>
      </p:grpSp>
      <p:grpSp>
        <p:nvGrpSpPr>
          <p:cNvPr id="42" name="Group 41"/>
          <p:cNvGrpSpPr/>
          <p:nvPr/>
        </p:nvGrpSpPr>
        <p:grpSpPr>
          <a:xfrm>
            <a:off x="2881972" y="3225194"/>
            <a:ext cx="1205520" cy="1364061"/>
            <a:chOff x="5724128" y="2685143"/>
            <a:chExt cx="2946401" cy="3033486"/>
          </a:xfrm>
        </p:grpSpPr>
        <p:pic>
          <p:nvPicPr>
            <p:cNvPr id="43" name="Picture 42"/>
            <p:cNvPicPr>
              <a:picLocks noChangeAspect="1"/>
            </p:cNvPicPr>
            <p:nvPr/>
          </p:nvPicPr>
          <p:blipFill rotWithShape="1">
            <a:blip r:embed="rId2">
              <a:extLst>
                <a:ext uri="{28A0092B-C50C-407E-A947-70E740481C1C}">
                  <a14:useLocalDpi xmlns:a14="http://schemas.microsoft.com/office/drawing/2010/main" val="0"/>
                </a:ext>
              </a:extLst>
            </a:blip>
            <a:srcRect l="9872" t="8854" r="9710" b="7982"/>
            <a:stretch/>
          </p:blipFill>
          <p:spPr>
            <a:xfrm>
              <a:off x="5724128" y="2685143"/>
              <a:ext cx="2946401" cy="3033486"/>
            </a:xfrm>
            <a:prstGeom prst="rect">
              <a:avLst/>
            </a:prstGeom>
          </p:spPr>
        </p:pic>
        <p:sp>
          <p:nvSpPr>
            <p:cNvPr id="44" name="Rectangle 43"/>
            <p:cNvSpPr/>
            <p:nvPr/>
          </p:nvSpPr>
          <p:spPr>
            <a:xfrm>
              <a:off x="5979188" y="3212975"/>
              <a:ext cx="2664297" cy="2361364"/>
            </a:xfrm>
            <a:prstGeom prst="rect">
              <a:avLst/>
            </a:prstGeom>
          </p:spPr>
          <p:txBody>
            <a:bodyPr wrap="square">
              <a:spAutoFit/>
            </a:bodyPr>
            <a:lstStyle/>
            <a:p>
              <a:r>
                <a:rPr lang="en-US" sz="900" b="1" dirty="0">
                  <a:latin typeface="Bradley Hand ITC" panose="03070402050302030203" pitchFamily="66" charset="0"/>
                </a:rPr>
                <a:t>As a (user role</a:t>
              </a:r>
              <a:r>
                <a:rPr lang="en-US" sz="900" b="1" dirty="0" smtClean="0">
                  <a:latin typeface="Bradley Hand ITC" panose="03070402050302030203" pitchFamily="66" charset="0"/>
                </a:rPr>
                <a:t>),</a:t>
              </a:r>
            </a:p>
            <a:p>
              <a:r>
                <a:rPr lang="en-US" sz="900" b="1" dirty="0" smtClean="0">
                  <a:latin typeface="Bradley Hand ITC" panose="03070402050302030203" pitchFamily="66" charset="0"/>
                </a:rPr>
                <a:t> </a:t>
              </a:r>
            </a:p>
            <a:p>
              <a:r>
                <a:rPr lang="en-US" sz="900" b="1" dirty="0" smtClean="0">
                  <a:latin typeface="Bradley Hand ITC" panose="03070402050302030203" pitchFamily="66" charset="0"/>
                </a:rPr>
                <a:t>I </a:t>
              </a:r>
              <a:r>
                <a:rPr lang="en-US" sz="900" b="1" dirty="0">
                  <a:latin typeface="Bradley Hand ITC" panose="03070402050302030203" pitchFamily="66" charset="0"/>
                </a:rPr>
                <a:t>want (specific feature), </a:t>
              </a:r>
              <a:endParaRPr lang="en-US" sz="900" b="1" dirty="0" smtClean="0">
                <a:latin typeface="Bradley Hand ITC" panose="03070402050302030203" pitchFamily="66" charset="0"/>
              </a:endParaRPr>
            </a:p>
            <a:p>
              <a:endParaRPr lang="en-US" sz="900" b="1" dirty="0" smtClean="0">
                <a:latin typeface="Bradley Hand ITC" panose="03070402050302030203" pitchFamily="66" charset="0"/>
              </a:endParaRPr>
            </a:p>
            <a:p>
              <a:r>
                <a:rPr lang="en-US" sz="900" b="1" dirty="0" smtClean="0">
                  <a:latin typeface="Bradley Hand ITC" panose="03070402050302030203" pitchFamily="66" charset="0"/>
                </a:rPr>
                <a:t>so </a:t>
              </a:r>
              <a:r>
                <a:rPr lang="en-US" sz="900" b="1" dirty="0">
                  <a:latin typeface="Bradley Hand ITC" panose="03070402050302030203" pitchFamily="66" charset="0"/>
                </a:rPr>
                <a:t>that (benefit </a:t>
              </a:r>
              <a:r>
                <a:rPr lang="en-US" sz="900" b="1" dirty="0" err="1">
                  <a:latin typeface="Bradley Hand ITC" panose="03070402050302030203" pitchFamily="66" charset="0"/>
                </a:rPr>
                <a:t>realised</a:t>
              </a:r>
              <a:r>
                <a:rPr lang="en-US" sz="900" b="1" dirty="0">
                  <a:latin typeface="Bradley Hand ITC" panose="03070402050302030203" pitchFamily="66" charset="0"/>
                </a:rPr>
                <a:t>).</a:t>
              </a:r>
            </a:p>
          </p:txBody>
        </p:sp>
      </p:grpSp>
      <p:grpSp>
        <p:nvGrpSpPr>
          <p:cNvPr id="45" name="Group 44"/>
          <p:cNvGrpSpPr/>
          <p:nvPr/>
        </p:nvGrpSpPr>
        <p:grpSpPr>
          <a:xfrm>
            <a:off x="2928618" y="4654054"/>
            <a:ext cx="1205520" cy="1364061"/>
            <a:chOff x="5724128" y="2685143"/>
            <a:chExt cx="2946401" cy="3033486"/>
          </a:xfrm>
        </p:grpSpPr>
        <p:pic>
          <p:nvPicPr>
            <p:cNvPr id="46" name="Picture 45"/>
            <p:cNvPicPr>
              <a:picLocks noChangeAspect="1"/>
            </p:cNvPicPr>
            <p:nvPr/>
          </p:nvPicPr>
          <p:blipFill rotWithShape="1">
            <a:blip r:embed="rId2">
              <a:extLst>
                <a:ext uri="{28A0092B-C50C-407E-A947-70E740481C1C}">
                  <a14:useLocalDpi xmlns:a14="http://schemas.microsoft.com/office/drawing/2010/main" val="0"/>
                </a:ext>
              </a:extLst>
            </a:blip>
            <a:srcRect l="9872" t="8854" r="9710" b="7982"/>
            <a:stretch/>
          </p:blipFill>
          <p:spPr>
            <a:xfrm>
              <a:off x="5724128" y="2685143"/>
              <a:ext cx="2946401" cy="3033486"/>
            </a:xfrm>
            <a:prstGeom prst="rect">
              <a:avLst/>
            </a:prstGeom>
          </p:spPr>
        </p:pic>
        <p:sp>
          <p:nvSpPr>
            <p:cNvPr id="47" name="Rectangle 46"/>
            <p:cNvSpPr/>
            <p:nvPr/>
          </p:nvSpPr>
          <p:spPr>
            <a:xfrm>
              <a:off x="5979188" y="3212975"/>
              <a:ext cx="2664297" cy="2361364"/>
            </a:xfrm>
            <a:prstGeom prst="rect">
              <a:avLst/>
            </a:prstGeom>
          </p:spPr>
          <p:txBody>
            <a:bodyPr wrap="square">
              <a:spAutoFit/>
            </a:bodyPr>
            <a:lstStyle/>
            <a:p>
              <a:r>
                <a:rPr lang="en-US" sz="900" b="1" dirty="0">
                  <a:latin typeface="Bradley Hand ITC" panose="03070402050302030203" pitchFamily="66" charset="0"/>
                </a:rPr>
                <a:t>As a (user role</a:t>
              </a:r>
              <a:r>
                <a:rPr lang="en-US" sz="900" b="1" dirty="0" smtClean="0">
                  <a:latin typeface="Bradley Hand ITC" panose="03070402050302030203" pitchFamily="66" charset="0"/>
                </a:rPr>
                <a:t>),</a:t>
              </a:r>
            </a:p>
            <a:p>
              <a:r>
                <a:rPr lang="en-US" sz="900" b="1" dirty="0" smtClean="0">
                  <a:latin typeface="Bradley Hand ITC" panose="03070402050302030203" pitchFamily="66" charset="0"/>
                </a:rPr>
                <a:t> </a:t>
              </a:r>
            </a:p>
            <a:p>
              <a:r>
                <a:rPr lang="en-US" sz="900" b="1" dirty="0" smtClean="0">
                  <a:latin typeface="Bradley Hand ITC" panose="03070402050302030203" pitchFamily="66" charset="0"/>
                </a:rPr>
                <a:t>I </a:t>
              </a:r>
              <a:r>
                <a:rPr lang="en-US" sz="900" b="1" dirty="0">
                  <a:latin typeface="Bradley Hand ITC" panose="03070402050302030203" pitchFamily="66" charset="0"/>
                </a:rPr>
                <a:t>want (specific feature), </a:t>
              </a:r>
              <a:endParaRPr lang="en-US" sz="900" b="1" dirty="0" smtClean="0">
                <a:latin typeface="Bradley Hand ITC" panose="03070402050302030203" pitchFamily="66" charset="0"/>
              </a:endParaRPr>
            </a:p>
            <a:p>
              <a:endParaRPr lang="en-US" sz="900" b="1" dirty="0" smtClean="0">
                <a:latin typeface="Bradley Hand ITC" panose="03070402050302030203" pitchFamily="66" charset="0"/>
              </a:endParaRPr>
            </a:p>
            <a:p>
              <a:r>
                <a:rPr lang="en-US" sz="900" b="1" dirty="0" smtClean="0">
                  <a:latin typeface="Bradley Hand ITC" panose="03070402050302030203" pitchFamily="66" charset="0"/>
                </a:rPr>
                <a:t>so </a:t>
              </a:r>
              <a:r>
                <a:rPr lang="en-US" sz="900" b="1" dirty="0">
                  <a:latin typeface="Bradley Hand ITC" panose="03070402050302030203" pitchFamily="66" charset="0"/>
                </a:rPr>
                <a:t>that (benefit </a:t>
              </a:r>
              <a:r>
                <a:rPr lang="en-US" sz="900" b="1" dirty="0" err="1">
                  <a:latin typeface="Bradley Hand ITC" panose="03070402050302030203" pitchFamily="66" charset="0"/>
                </a:rPr>
                <a:t>realised</a:t>
              </a:r>
              <a:r>
                <a:rPr lang="en-US" sz="900" b="1" dirty="0">
                  <a:latin typeface="Bradley Hand ITC" panose="03070402050302030203" pitchFamily="66" charset="0"/>
                </a:rPr>
                <a:t>).</a:t>
              </a:r>
            </a:p>
          </p:txBody>
        </p:sp>
      </p:grpSp>
      <p:grpSp>
        <p:nvGrpSpPr>
          <p:cNvPr id="48" name="Group 47"/>
          <p:cNvGrpSpPr/>
          <p:nvPr/>
        </p:nvGrpSpPr>
        <p:grpSpPr>
          <a:xfrm>
            <a:off x="4242110" y="3842341"/>
            <a:ext cx="1205520" cy="1364061"/>
            <a:chOff x="5724128" y="2685143"/>
            <a:chExt cx="2946401" cy="3033486"/>
          </a:xfrm>
        </p:grpSpPr>
        <p:pic>
          <p:nvPicPr>
            <p:cNvPr id="49" name="Picture 48"/>
            <p:cNvPicPr>
              <a:picLocks noChangeAspect="1"/>
            </p:cNvPicPr>
            <p:nvPr/>
          </p:nvPicPr>
          <p:blipFill rotWithShape="1">
            <a:blip r:embed="rId2">
              <a:extLst>
                <a:ext uri="{28A0092B-C50C-407E-A947-70E740481C1C}">
                  <a14:useLocalDpi xmlns:a14="http://schemas.microsoft.com/office/drawing/2010/main" val="0"/>
                </a:ext>
              </a:extLst>
            </a:blip>
            <a:srcRect l="9872" t="8854" r="9710" b="7982"/>
            <a:stretch/>
          </p:blipFill>
          <p:spPr>
            <a:xfrm>
              <a:off x="5724128" y="2685143"/>
              <a:ext cx="2946401" cy="3033486"/>
            </a:xfrm>
            <a:prstGeom prst="rect">
              <a:avLst/>
            </a:prstGeom>
          </p:spPr>
        </p:pic>
        <p:sp>
          <p:nvSpPr>
            <p:cNvPr id="50" name="Rectangle 49"/>
            <p:cNvSpPr/>
            <p:nvPr/>
          </p:nvSpPr>
          <p:spPr>
            <a:xfrm>
              <a:off x="5979188" y="3212975"/>
              <a:ext cx="2664297" cy="2361364"/>
            </a:xfrm>
            <a:prstGeom prst="rect">
              <a:avLst/>
            </a:prstGeom>
          </p:spPr>
          <p:txBody>
            <a:bodyPr wrap="square">
              <a:spAutoFit/>
            </a:bodyPr>
            <a:lstStyle/>
            <a:p>
              <a:r>
                <a:rPr lang="en-US" sz="900" b="1" dirty="0">
                  <a:latin typeface="Bradley Hand ITC" panose="03070402050302030203" pitchFamily="66" charset="0"/>
                </a:rPr>
                <a:t>As a (user role</a:t>
              </a:r>
              <a:r>
                <a:rPr lang="en-US" sz="900" b="1" dirty="0" smtClean="0">
                  <a:latin typeface="Bradley Hand ITC" panose="03070402050302030203" pitchFamily="66" charset="0"/>
                </a:rPr>
                <a:t>),</a:t>
              </a:r>
            </a:p>
            <a:p>
              <a:r>
                <a:rPr lang="en-US" sz="900" b="1" dirty="0" smtClean="0">
                  <a:latin typeface="Bradley Hand ITC" panose="03070402050302030203" pitchFamily="66" charset="0"/>
                </a:rPr>
                <a:t> </a:t>
              </a:r>
            </a:p>
            <a:p>
              <a:r>
                <a:rPr lang="en-US" sz="900" b="1" dirty="0" smtClean="0">
                  <a:latin typeface="Bradley Hand ITC" panose="03070402050302030203" pitchFamily="66" charset="0"/>
                </a:rPr>
                <a:t>I </a:t>
              </a:r>
              <a:r>
                <a:rPr lang="en-US" sz="900" b="1" dirty="0">
                  <a:latin typeface="Bradley Hand ITC" panose="03070402050302030203" pitchFamily="66" charset="0"/>
                </a:rPr>
                <a:t>want (specific feature), </a:t>
              </a:r>
              <a:endParaRPr lang="en-US" sz="900" b="1" dirty="0" smtClean="0">
                <a:latin typeface="Bradley Hand ITC" panose="03070402050302030203" pitchFamily="66" charset="0"/>
              </a:endParaRPr>
            </a:p>
            <a:p>
              <a:endParaRPr lang="en-US" sz="900" b="1" dirty="0" smtClean="0">
                <a:latin typeface="Bradley Hand ITC" panose="03070402050302030203" pitchFamily="66" charset="0"/>
              </a:endParaRPr>
            </a:p>
            <a:p>
              <a:r>
                <a:rPr lang="en-US" sz="900" b="1" dirty="0" smtClean="0">
                  <a:latin typeface="Bradley Hand ITC" panose="03070402050302030203" pitchFamily="66" charset="0"/>
                </a:rPr>
                <a:t>so </a:t>
              </a:r>
              <a:r>
                <a:rPr lang="en-US" sz="900" b="1" dirty="0">
                  <a:latin typeface="Bradley Hand ITC" panose="03070402050302030203" pitchFamily="66" charset="0"/>
                </a:rPr>
                <a:t>that (benefit </a:t>
              </a:r>
              <a:r>
                <a:rPr lang="en-US" sz="900" b="1" dirty="0" err="1">
                  <a:latin typeface="Bradley Hand ITC" panose="03070402050302030203" pitchFamily="66" charset="0"/>
                </a:rPr>
                <a:t>realised</a:t>
              </a:r>
              <a:r>
                <a:rPr lang="en-US" sz="900" b="1" dirty="0">
                  <a:latin typeface="Bradley Hand ITC" panose="03070402050302030203" pitchFamily="66" charset="0"/>
                </a:rPr>
                <a:t>).</a:t>
              </a:r>
            </a:p>
          </p:txBody>
        </p:sp>
      </p:grpSp>
      <p:grpSp>
        <p:nvGrpSpPr>
          <p:cNvPr id="51" name="Group 50"/>
          <p:cNvGrpSpPr/>
          <p:nvPr/>
        </p:nvGrpSpPr>
        <p:grpSpPr>
          <a:xfrm>
            <a:off x="5732142" y="3290077"/>
            <a:ext cx="1205520" cy="1364061"/>
            <a:chOff x="5724128" y="2685143"/>
            <a:chExt cx="2946401" cy="3033486"/>
          </a:xfrm>
        </p:grpSpPr>
        <p:pic>
          <p:nvPicPr>
            <p:cNvPr id="52" name="Picture 51"/>
            <p:cNvPicPr>
              <a:picLocks noChangeAspect="1"/>
            </p:cNvPicPr>
            <p:nvPr/>
          </p:nvPicPr>
          <p:blipFill rotWithShape="1">
            <a:blip r:embed="rId2">
              <a:extLst>
                <a:ext uri="{28A0092B-C50C-407E-A947-70E740481C1C}">
                  <a14:useLocalDpi xmlns:a14="http://schemas.microsoft.com/office/drawing/2010/main" val="0"/>
                </a:ext>
              </a:extLst>
            </a:blip>
            <a:srcRect l="9872" t="8854" r="9710" b="7982"/>
            <a:stretch/>
          </p:blipFill>
          <p:spPr>
            <a:xfrm>
              <a:off x="5724128" y="2685143"/>
              <a:ext cx="2946401" cy="3033486"/>
            </a:xfrm>
            <a:prstGeom prst="rect">
              <a:avLst/>
            </a:prstGeom>
          </p:spPr>
        </p:pic>
        <p:sp>
          <p:nvSpPr>
            <p:cNvPr id="53" name="Rectangle 52"/>
            <p:cNvSpPr/>
            <p:nvPr/>
          </p:nvSpPr>
          <p:spPr>
            <a:xfrm>
              <a:off x="5979188" y="3212975"/>
              <a:ext cx="2664297" cy="2361364"/>
            </a:xfrm>
            <a:prstGeom prst="rect">
              <a:avLst/>
            </a:prstGeom>
          </p:spPr>
          <p:txBody>
            <a:bodyPr wrap="square">
              <a:spAutoFit/>
            </a:bodyPr>
            <a:lstStyle/>
            <a:p>
              <a:r>
                <a:rPr lang="en-US" sz="900" b="1" dirty="0">
                  <a:latin typeface="Bradley Hand ITC" panose="03070402050302030203" pitchFamily="66" charset="0"/>
                </a:rPr>
                <a:t>As a (user role</a:t>
              </a:r>
              <a:r>
                <a:rPr lang="en-US" sz="900" b="1" dirty="0" smtClean="0">
                  <a:latin typeface="Bradley Hand ITC" panose="03070402050302030203" pitchFamily="66" charset="0"/>
                </a:rPr>
                <a:t>),</a:t>
              </a:r>
            </a:p>
            <a:p>
              <a:r>
                <a:rPr lang="en-US" sz="900" b="1" dirty="0" smtClean="0">
                  <a:latin typeface="Bradley Hand ITC" panose="03070402050302030203" pitchFamily="66" charset="0"/>
                </a:rPr>
                <a:t> </a:t>
              </a:r>
            </a:p>
            <a:p>
              <a:r>
                <a:rPr lang="en-US" sz="900" b="1" dirty="0" smtClean="0">
                  <a:latin typeface="Bradley Hand ITC" panose="03070402050302030203" pitchFamily="66" charset="0"/>
                </a:rPr>
                <a:t>I </a:t>
              </a:r>
              <a:r>
                <a:rPr lang="en-US" sz="900" b="1" dirty="0">
                  <a:latin typeface="Bradley Hand ITC" panose="03070402050302030203" pitchFamily="66" charset="0"/>
                </a:rPr>
                <a:t>want (specific feature), </a:t>
              </a:r>
              <a:endParaRPr lang="en-US" sz="900" b="1" dirty="0" smtClean="0">
                <a:latin typeface="Bradley Hand ITC" panose="03070402050302030203" pitchFamily="66" charset="0"/>
              </a:endParaRPr>
            </a:p>
            <a:p>
              <a:endParaRPr lang="en-US" sz="900" b="1" dirty="0" smtClean="0">
                <a:latin typeface="Bradley Hand ITC" panose="03070402050302030203" pitchFamily="66" charset="0"/>
              </a:endParaRPr>
            </a:p>
            <a:p>
              <a:r>
                <a:rPr lang="en-US" sz="900" b="1" dirty="0" smtClean="0">
                  <a:latin typeface="Bradley Hand ITC" panose="03070402050302030203" pitchFamily="66" charset="0"/>
                </a:rPr>
                <a:t>so </a:t>
              </a:r>
              <a:r>
                <a:rPr lang="en-US" sz="900" b="1" dirty="0">
                  <a:latin typeface="Bradley Hand ITC" panose="03070402050302030203" pitchFamily="66" charset="0"/>
                </a:rPr>
                <a:t>that (benefit </a:t>
              </a:r>
              <a:r>
                <a:rPr lang="en-US" sz="900" b="1" dirty="0" err="1">
                  <a:latin typeface="Bradley Hand ITC" panose="03070402050302030203" pitchFamily="66" charset="0"/>
                </a:rPr>
                <a:t>realised</a:t>
              </a:r>
              <a:r>
                <a:rPr lang="en-US" sz="900" b="1" dirty="0">
                  <a:latin typeface="Bradley Hand ITC" panose="03070402050302030203" pitchFamily="66" charset="0"/>
                </a:rPr>
                <a:t>).</a:t>
              </a:r>
            </a:p>
          </p:txBody>
        </p:sp>
      </p:grpSp>
      <p:grpSp>
        <p:nvGrpSpPr>
          <p:cNvPr id="54" name="Group 53"/>
          <p:cNvGrpSpPr/>
          <p:nvPr/>
        </p:nvGrpSpPr>
        <p:grpSpPr>
          <a:xfrm>
            <a:off x="5778788" y="4718937"/>
            <a:ext cx="1205520" cy="1364061"/>
            <a:chOff x="5724128" y="2685143"/>
            <a:chExt cx="2946401" cy="3033486"/>
          </a:xfrm>
        </p:grpSpPr>
        <p:pic>
          <p:nvPicPr>
            <p:cNvPr id="55" name="Picture 54"/>
            <p:cNvPicPr>
              <a:picLocks noChangeAspect="1"/>
            </p:cNvPicPr>
            <p:nvPr/>
          </p:nvPicPr>
          <p:blipFill rotWithShape="1">
            <a:blip r:embed="rId2">
              <a:extLst>
                <a:ext uri="{28A0092B-C50C-407E-A947-70E740481C1C}">
                  <a14:useLocalDpi xmlns:a14="http://schemas.microsoft.com/office/drawing/2010/main" val="0"/>
                </a:ext>
              </a:extLst>
            </a:blip>
            <a:srcRect l="9872" t="8854" r="9710" b="7982"/>
            <a:stretch/>
          </p:blipFill>
          <p:spPr>
            <a:xfrm>
              <a:off x="5724128" y="2685143"/>
              <a:ext cx="2946401" cy="3033486"/>
            </a:xfrm>
            <a:prstGeom prst="rect">
              <a:avLst/>
            </a:prstGeom>
          </p:spPr>
        </p:pic>
        <p:sp>
          <p:nvSpPr>
            <p:cNvPr id="56" name="Rectangle 55"/>
            <p:cNvSpPr/>
            <p:nvPr/>
          </p:nvSpPr>
          <p:spPr>
            <a:xfrm>
              <a:off x="5979188" y="3212975"/>
              <a:ext cx="2664297" cy="2361364"/>
            </a:xfrm>
            <a:prstGeom prst="rect">
              <a:avLst/>
            </a:prstGeom>
          </p:spPr>
          <p:txBody>
            <a:bodyPr wrap="square">
              <a:spAutoFit/>
            </a:bodyPr>
            <a:lstStyle/>
            <a:p>
              <a:r>
                <a:rPr lang="en-US" sz="900" b="1" dirty="0">
                  <a:latin typeface="Bradley Hand ITC" panose="03070402050302030203" pitchFamily="66" charset="0"/>
                </a:rPr>
                <a:t>As a (user role</a:t>
              </a:r>
              <a:r>
                <a:rPr lang="en-US" sz="900" b="1" dirty="0" smtClean="0">
                  <a:latin typeface="Bradley Hand ITC" panose="03070402050302030203" pitchFamily="66" charset="0"/>
                </a:rPr>
                <a:t>),</a:t>
              </a:r>
            </a:p>
            <a:p>
              <a:r>
                <a:rPr lang="en-US" sz="900" b="1" dirty="0" smtClean="0">
                  <a:latin typeface="Bradley Hand ITC" panose="03070402050302030203" pitchFamily="66" charset="0"/>
                </a:rPr>
                <a:t> </a:t>
              </a:r>
            </a:p>
            <a:p>
              <a:r>
                <a:rPr lang="en-US" sz="900" b="1" dirty="0" smtClean="0">
                  <a:latin typeface="Bradley Hand ITC" panose="03070402050302030203" pitchFamily="66" charset="0"/>
                </a:rPr>
                <a:t>I </a:t>
              </a:r>
              <a:r>
                <a:rPr lang="en-US" sz="900" b="1" dirty="0">
                  <a:latin typeface="Bradley Hand ITC" panose="03070402050302030203" pitchFamily="66" charset="0"/>
                </a:rPr>
                <a:t>want (specific feature), </a:t>
              </a:r>
              <a:endParaRPr lang="en-US" sz="900" b="1" dirty="0" smtClean="0">
                <a:latin typeface="Bradley Hand ITC" panose="03070402050302030203" pitchFamily="66" charset="0"/>
              </a:endParaRPr>
            </a:p>
            <a:p>
              <a:endParaRPr lang="en-US" sz="900" b="1" dirty="0" smtClean="0">
                <a:latin typeface="Bradley Hand ITC" panose="03070402050302030203" pitchFamily="66" charset="0"/>
              </a:endParaRPr>
            </a:p>
            <a:p>
              <a:r>
                <a:rPr lang="en-US" sz="900" b="1" dirty="0" smtClean="0">
                  <a:latin typeface="Bradley Hand ITC" panose="03070402050302030203" pitchFamily="66" charset="0"/>
                </a:rPr>
                <a:t>so </a:t>
              </a:r>
              <a:r>
                <a:rPr lang="en-US" sz="900" b="1" dirty="0">
                  <a:latin typeface="Bradley Hand ITC" panose="03070402050302030203" pitchFamily="66" charset="0"/>
                </a:rPr>
                <a:t>that (benefit </a:t>
              </a:r>
              <a:r>
                <a:rPr lang="en-US" sz="900" b="1" dirty="0" err="1">
                  <a:latin typeface="Bradley Hand ITC" panose="03070402050302030203" pitchFamily="66" charset="0"/>
                </a:rPr>
                <a:t>realised</a:t>
              </a:r>
              <a:r>
                <a:rPr lang="en-US" sz="900" b="1" dirty="0">
                  <a:latin typeface="Bradley Hand ITC" panose="03070402050302030203" pitchFamily="66" charset="0"/>
                </a:rPr>
                <a:t>).</a:t>
              </a:r>
            </a:p>
          </p:txBody>
        </p:sp>
      </p:grpSp>
      <p:grpSp>
        <p:nvGrpSpPr>
          <p:cNvPr id="57" name="Group 56"/>
          <p:cNvGrpSpPr/>
          <p:nvPr/>
        </p:nvGrpSpPr>
        <p:grpSpPr>
          <a:xfrm>
            <a:off x="7092280" y="3907224"/>
            <a:ext cx="1205520" cy="1364061"/>
            <a:chOff x="5724128" y="2685143"/>
            <a:chExt cx="2946401" cy="3033486"/>
          </a:xfrm>
        </p:grpSpPr>
        <p:pic>
          <p:nvPicPr>
            <p:cNvPr id="58" name="Picture 57"/>
            <p:cNvPicPr>
              <a:picLocks noChangeAspect="1"/>
            </p:cNvPicPr>
            <p:nvPr/>
          </p:nvPicPr>
          <p:blipFill rotWithShape="1">
            <a:blip r:embed="rId2">
              <a:extLst>
                <a:ext uri="{28A0092B-C50C-407E-A947-70E740481C1C}">
                  <a14:useLocalDpi xmlns:a14="http://schemas.microsoft.com/office/drawing/2010/main" val="0"/>
                </a:ext>
              </a:extLst>
            </a:blip>
            <a:srcRect l="9872" t="8854" r="9710" b="7982"/>
            <a:stretch/>
          </p:blipFill>
          <p:spPr>
            <a:xfrm>
              <a:off x="5724128" y="2685143"/>
              <a:ext cx="2946401" cy="3033486"/>
            </a:xfrm>
            <a:prstGeom prst="rect">
              <a:avLst/>
            </a:prstGeom>
          </p:spPr>
        </p:pic>
        <p:sp>
          <p:nvSpPr>
            <p:cNvPr id="59" name="Rectangle 58"/>
            <p:cNvSpPr/>
            <p:nvPr/>
          </p:nvSpPr>
          <p:spPr>
            <a:xfrm>
              <a:off x="5979188" y="3212975"/>
              <a:ext cx="2664297" cy="2361364"/>
            </a:xfrm>
            <a:prstGeom prst="rect">
              <a:avLst/>
            </a:prstGeom>
          </p:spPr>
          <p:txBody>
            <a:bodyPr wrap="square">
              <a:spAutoFit/>
            </a:bodyPr>
            <a:lstStyle/>
            <a:p>
              <a:r>
                <a:rPr lang="en-US" sz="900" b="1" dirty="0">
                  <a:latin typeface="Bradley Hand ITC" panose="03070402050302030203" pitchFamily="66" charset="0"/>
                </a:rPr>
                <a:t>As a (user role</a:t>
              </a:r>
              <a:r>
                <a:rPr lang="en-US" sz="900" b="1" dirty="0" smtClean="0">
                  <a:latin typeface="Bradley Hand ITC" panose="03070402050302030203" pitchFamily="66" charset="0"/>
                </a:rPr>
                <a:t>),</a:t>
              </a:r>
            </a:p>
            <a:p>
              <a:r>
                <a:rPr lang="en-US" sz="900" b="1" dirty="0" smtClean="0">
                  <a:latin typeface="Bradley Hand ITC" panose="03070402050302030203" pitchFamily="66" charset="0"/>
                </a:rPr>
                <a:t> </a:t>
              </a:r>
            </a:p>
            <a:p>
              <a:r>
                <a:rPr lang="en-US" sz="900" b="1" dirty="0" smtClean="0">
                  <a:latin typeface="Bradley Hand ITC" panose="03070402050302030203" pitchFamily="66" charset="0"/>
                </a:rPr>
                <a:t>I </a:t>
              </a:r>
              <a:r>
                <a:rPr lang="en-US" sz="900" b="1" dirty="0">
                  <a:latin typeface="Bradley Hand ITC" panose="03070402050302030203" pitchFamily="66" charset="0"/>
                </a:rPr>
                <a:t>want (specific feature), </a:t>
              </a:r>
              <a:endParaRPr lang="en-US" sz="900" b="1" dirty="0" smtClean="0">
                <a:latin typeface="Bradley Hand ITC" panose="03070402050302030203" pitchFamily="66" charset="0"/>
              </a:endParaRPr>
            </a:p>
            <a:p>
              <a:endParaRPr lang="en-US" sz="900" b="1" dirty="0" smtClean="0">
                <a:latin typeface="Bradley Hand ITC" panose="03070402050302030203" pitchFamily="66" charset="0"/>
              </a:endParaRPr>
            </a:p>
            <a:p>
              <a:r>
                <a:rPr lang="en-US" sz="900" b="1" dirty="0" smtClean="0">
                  <a:latin typeface="Bradley Hand ITC" panose="03070402050302030203" pitchFamily="66" charset="0"/>
                </a:rPr>
                <a:t>so </a:t>
              </a:r>
              <a:r>
                <a:rPr lang="en-US" sz="900" b="1" dirty="0">
                  <a:latin typeface="Bradley Hand ITC" panose="03070402050302030203" pitchFamily="66" charset="0"/>
                </a:rPr>
                <a:t>that (benefit </a:t>
              </a:r>
              <a:r>
                <a:rPr lang="en-US" sz="900" b="1" dirty="0" err="1">
                  <a:latin typeface="Bradley Hand ITC" panose="03070402050302030203" pitchFamily="66" charset="0"/>
                </a:rPr>
                <a:t>realised</a:t>
              </a:r>
              <a:r>
                <a:rPr lang="en-US" sz="900" b="1" dirty="0">
                  <a:latin typeface="Bradley Hand ITC" panose="03070402050302030203" pitchFamily="66" charset="0"/>
                </a:rPr>
                <a:t>).</a:t>
              </a:r>
            </a:p>
          </p:txBody>
        </p:sp>
      </p:grpSp>
    </p:spTree>
    <p:extLst>
      <p:ext uri="{BB962C8B-B14F-4D97-AF65-F5344CB8AC3E}">
        <p14:creationId xmlns:p14="http://schemas.microsoft.com/office/powerpoint/2010/main" val="2060565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Estimating in Agile</a:t>
            </a:r>
            <a:endParaRPr lang="en-GB" dirty="0"/>
          </a:p>
        </p:txBody>
      </p:sp>
      <p:sp>
        <p:nvSpPr>
          <p:cNvPr id="3" name="Content Placeholder 2"/>
          <p:cNvSpPr>
            <a:spLocks noGrp="1"/>
          </p:cNvSpPr>
          <p:nvPr>
            <p:ph idx="1"/>
          </p:nvPr>
        </p:nvSpPr>
        <p:spPr/>
        <p:txBody>
          <a:bodyPr/>
          <a:lstStyle/>
          <a:p>
            <a:r>
              <a:rPr lang="en-US" dirty="0"/>
              <a:t>There are many ways of estimating the size of a Product Backlog Item</a:t>
            </a:r>
          </a:p>
          <a:p>
            <a:endParaRPr lang="en-GB" dirty="0" smtClean="0"/>
          </a:p>
          <a:p>
            <a:r>
              <a:rPr lang="en-GB" dirty="0" smtClean="0"/>
              <a:t>The following are a few of the more common ways of estimating within Agile.</a:t>
            </a:r>
          </a:p>
          <a:p>
            <a:pPr marL="0" indent="0">
              <a:buNone/>
            </a:pPr>
            <a:endParaRPr lang="en-GB" dirty="0"/>
          </a:p>
          <a:p>
            <a:pPr lvl="1"/>
            <a:r>
              <a:rPr lang="en-GB" b="1" dirty="0" smtClean="0">
                <a:solidFill>
                  <a:srgbClr val="0066A2"/>
                </a:solidFill>
              </a:rPr>
              <a:t>T-shirt sizing – Small, Medium, Large</a:t>
            </a:r>
          </a:p>
          <a:p>
            <a:pPr lvl="2"/>
            <a:r>
              <a:rPr lang="en-GB" dirty="0" smtClean="0"/>
              <a:t>Better for earlier on when not much detail is known </a:t>
            </a:r>
          </a:p>
          <a:p>
            <a:pPr lvl="2"/>
            <a:r>
              <a:rPr lang="en-GB" dirty="0" smtClean="0"/>
              <a:t>Quick way to produce relative sizing</a:t>
            </a:r>
            <a:r>
              <a:rPr lang="en-GB" dirty="0"/>
              <a:t> </a:t>
            </a:r>
            <a:r>
              <a:rPr lang="en-GB" dirty="0" smtClean="0"/>
              <a:t>as each item is compared with the others</a:t>
            </a:r>
          </a:p>
          <a:p>
            <a:pPr lvl="2"/>
            <a:endParaRPr lang="en-GB" dirty="0" smtClean="0"/>
          </a:p>
          <a:p>
            <a:pPr lvl="1"/>
            <a:r>
              <a:rPr lang="en-GB" b="1" dirty="0" smtClean="0">
                <a:solidFill>
                  <a:srgbClr val="0066A2"/>
                </a:solidFill>
              </a:rPr>
              <a:t>Planning Poker</a:t>
            </a:r>
          </a:p>
          <a:p>
            <a:pPr lvl="2"/>
            <a:r>
              <a:rPr lang="en-GB" dirty="0"/>
              <a:t>I</a:t>
            </a:r>
            <a:r>
              <a:rPr lang="en-GB" dirty="0" smtClean="0"/>
              <a:t>deal for when more detail is known.  </a:t>
            </a:r>
          </a:p>
          <a:p>
            <a:pPr lvl="2"/>
            <a:r>
              <a:rPr lang="en-GB" dirty="0" smtClean="0"/>
              <a:t>Uses the Fibonacci Scale (1,1,2,3,5,8,13,21…..). </a:t>
            </a:r>
          </a:p>
          <a:p>
            <a:pPr lvl="2"/>
            <a:r>
              <a:rPr lang="en-GB" dirty="0" smtClean="0"/>
              <a:t>Each team member sizes the item from the Product Backlog individually and then shared their estimate with the team.  If the team have a large disparity between values then the item is discussed and then the vote is taken again.</a:t>
            </a:r>
          </a:p>
          <a:p>
            <a:endParaRPr lang="en-GB" dirty="0" smtClean="0"/>
          </a:p>
        </p:txBody>
      </p:sp>
      <p:sp>
        <p:nvSpPr>
          <p:cNvPr id="4" name="Slide Number Placeholder 3"/>
          <p:cNvSpPr>
            <a:spLocks noGrp="1"/>
          </p:cNvSpPr>
          <p:nvPr>
            <p:ph type="sldNum" sz="quarter" idx="12"/>
          </p:nvPr>
        </p:nvSpPr>
        <p:spPr/>
        <p:txBody>
          <a:bodyPr/>
          <a:lstStyle/>
          <a:p>
            <a:fld id="{DAF489CC-3B7A-4DA5-A8C0-4984788D0EC5}" type="slidenum">
              <a:rPr lang="nl-NL" smtClean="0"/>
              <a:pPr/>
              <a:t>12</a:t>
            </a:fld>
            <a:endParaRPr lang="nl-NL" dirty="0"/>
          </a:p>
        </p:txBody>
      </p:sp>
    </p:spTree>
    <p:extLst>
      <p:ext uri="{BB962C8B-B14F-4D97-AF65-F5344CB8AC3E}">
        <p14:creationId xmlns:p14="http://schemas.microsoft.com/office/powerpoint/2010/main" val="4195931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Estimating in Agile</a:t>
            </a:r>
            <a:endParaRPr lang="en-GB" dirty="0"/>
          </a:p>
        </p:txBody>
      </p:sp>
      <p:sp>
        <p:nvSpPr>
          <p:cNvPr id="3" name="Content Placeholder 2"/>
          <p:cNvSpPr>
            <a:spLocks noGrp="1"/>
          </p:cNvSpPr>
          <p:nvPr>
            <p:ph idx="1"/>
          </p:nvPr>
        </p:nvSpPr>
        <p:spPr/>
        <p:txBody>
          <a:bodyPr/>
          <a:lstStyle/>
          <a:p>
            <a:pPr lvl="1"/>
            <a:r>
              <a:rPr lang="en-GB" b="1" dirty="0">
                <a:solidFill>
                  <a:srgbClr val="0066A2"/>
                </a:solidFill>
              </a:rPr>
              <a:t>Story Points</a:t>
            </a:r>
          </a:p>
          <a:p>
            <a:pPr lvl="2"/>
            <a:r>
              <a:rPr lang="en-GB" dirty="0"/>
              <a:t>This is the weighting given to each of the items in the Backlog.  </a:t>
            </a:r>
            <a:endParaRPr lang="en-GB" dirty="0" smtClean="0"/>
          </a:p>
          <a:p>
            <a:pPr lvl="2"/>
            <a:r>
              <a:rPr lang="en-GB" dirty="0" smtClean="0"/>
              <a:t>The </a:t>
            </a:r>
            <a:r>
              <a:rPr lang="en-GB" dirty="0"/>
              <a:t>team take a known item from the Product Backlog and give it a size and number of Story Points and then this is used as a baseline for the rest of the Product Backlog items</a:t>
            </a:r>
            <a:r>
              <a:rPr lang="en-GB" dirty="0" smtClean="0"/>
              <a:t>.</a:t>
            </a:r>
          </a:p>
          <a:p>
            <a:pPr marL="540000" lvl="2" indent="0">
              <a:buNone/>
            </a:pPr>
            <a:endParaRPr lang="en-GB" dirty="0"/>
          </a:p>
          <a:p>
            <a:r>
              <a:rPr lang="en-GB" dirty="0" smtClean="0"/>
              <a:t>If any of the estimates is large, then it is useful to break the User Story down into smaller items of work as they then become more manageable</a:t>
            </a:r>
            <a:endParaRPr lang="en-GB" dirty="0"/>
          </a:p>
          <a:p>
            <a:pPr lvl="2"/>
            <a:endParaRPr lang="en-GB" dirty="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13</a:t>
            </a:fld>
            <a:endParaRPr lang="nl-NL"/>
          </a:p>
        </p:txBody>
      </p:sp>
    </p:spTree>
    <p:extLst>
      <p:ext uri="{BB962C8B-B14F-4D97-AF65-F5344CB8AC3E}">
        <p14:creationId xmlns:p14="http://schemas.microsoft.com/office/powerpoint/2010/main" val="265949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 Release</a:t>
            </a:r>
            <a:endParaRPr lang="en-GB" dirty="0"/>
          </a:p>
        </p:txBody>
      </p:sp>
      <p:sp>
        <p:nvSpPr>
          <p:cNvPr id="3" name="Content Placeholder 2"/>
          <p:cNvSpPr>
            <a:spLocks noGrp="1"/>
          </p:cNvSpPr>
          <p:nvPr>
            <p:ph idx="1"/>
          </p:nvPr>
        </p:nvSpPr>
        <p:spPr/>
        <p:txBody>
          <a:bodyPr/>
          <a:lstStyle/>
          <a:p>
            <a:r>
              <a:rPr lang="en-US" dirty="0" smtClean="0"/>
              <a:t>Once the team have </a:t>
            </a:r>
            <a:r>
              <a:rPr lang="en-GB" dirty="0" smtClean="0"/>
              <a:t>prioritised</a:t>
            </a:r>
            <a:r>
              <a:rPr lang="en-US" dirty="0" smtClean="0"/>
              <a:t> and sized the Product Backlog Items they are able to decide on what is to be released to the customer first.</a:t>
            </a:r>
            <a:endParaRPr lang="en-US" dirty="0"/>
          </a:p>
          <a:p>
            <a:r>
              <a:rPr lang="en-US" dirty="0" smtClean="0"/>
              <a:t>Usually this will be the highest priority User Stories</a:t>
            </a:r>
            <a:endParaRPr lang="en-US" dirty="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14</a:t>
            </a:fld>
            <a:endParaRPr lang="nl-NL"/>
          </a:p>
        </p:txBody>
      </p:sp>
      <p:pic>
        <p:nvPicPr>
          <p:cNvPr id="142" name="Picture 141"/>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3352112" y="3237541"/>
            <a:ext cx="649406" cy="768263"/>
          </a:xfrm>
          <a:prstGeom prst="rect">
            <a:avLst/>
          </a:prstGeom>
          <a:ln w="12700">
            <a:solidFill>
              <a:srgbClr val="00B050"/>
            </a:solidFill>
          </a:ln>
        </p:spPr>
      </p:pic>
      <p:sp>
        <p:nvSpPr>
          <p:cNvPr id="143" name="Rectangle 142"/>
          <p:cNvSpPr/>
          <p:nvPr/>
        </p:nvSpPr>
        <p:spPr>
          <a:xfrm>
            <a:off x="3366569" y="3360062"/>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44" name="Picture 143"/>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3366569" y="4125113"/>
            <a:ext cx="649406" cy="768263"/>
          </a:xfrm>
          <a:prstGeom prst="rect">
            <a:avLst/>
          </a:prstGeom>
          <a:ln w="12700">
            <a:solidFill>
              <a:srgbClr val="00B050"/>
            </a:solidFill>
          </a:ln>
        </p:spPr>
      </p:pic>
      <p:sp>
        <p:nvSpPr>
          <p:cNvPr id="145" name="Rectangle 144"/>
          <p:cNvSpPr/>
          <p:nvPr/>
        </p:nvSpPr>
        <p:spPr>
          <a:xfrm>
            <a:off x="3422786" y="424763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46" name="Picture 145"/>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3422786" y="4999115"/>
            <a:ext cx="649406" cy="768263"/>
          </a:xfrm>
          <a:prstGeom prst="rect">
            <a:avLst/>
          </a:prstGeom>
          <a:ln w="12700">
            <a:solidFill>
              <a:srgbClr val="00B050"/>
            </a:solidFill>
          </a:ln>
        </p:spPr>
      </p:pic>
      <p:sp>
        <p:nvSpPr>
          <p:cNvPr id="147" name="Rectangle 146"/>
          <p:cNvSpPr/>
          <p:nvPr/>
        </p:nvSpPr>
        <p:spPr>
          <a:xfrm>
            <a:off x="3479003" y="512163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49" name="Picture 148"/>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2559857" y="3237541"/>
            <a:ext cx="649406" cy="768263"/>
          </a:xfrm>
          <a:prstGeom prst="rect">
            <a:avLst/>
          </a:prstGeom>
          <a:ln>
            <a:solidFill>
              <a:srgbClr val="00B0F0"/>
            </a:solidFill>
          </a:ln>
        </p:spPr>
      </p:pic>
      <p:sp>
        <p:nvSpPr>
          <p:cNvPr id="150" name="Rectangle 149"/>
          <p:cNvSpPr/>
          <p:nvPr/>
        </p:nvSpPr>
        <p:spPr>
          <a:xfrm>
            <a:off x="2616074" y="3360062"/>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51" name="Picture 150"/>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1860041" y="4125113"/>
            <a:ext cx="649406" cy="768263"/>
          </a:xfrm>
          <a:prstGeom prst="rect">
            <a:avLst/>
          </a:prstGeom>
          <a:ln>
            <a:solidFill>
              <a:srgbClr val="00B0F0"/>
            </a:solidFill>
          </a:ln>
        </p:spPr>
      </p:pic>
      <p:sp>
        <p:nvSpPr>
          <p:cNvPr id="152" name="Rectangle 151"/>
          <p:cNvSpPr/>
          <p:nvPr/>
        </p:nvSpPr>
        <p:spPr>
          <a:xfrm>
            <a:off x="1916258" y="424763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53" name="Picture 152"/>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1836970" y="4999115"/>
            <a:ext cx="649406" cy="768263"/>
          </a:xfrm>
          <a:prstGeom prst="rect">
            <a:avLst/>
          </a:prstGeom>
          <a:ln>
            <a:solidFill>
              <a:srgbClr val="00B0F0"/>
            </a:solidFill>
          </a:ln>
        </p:spPr>
      </p:pic>
      <p:sp>
        <p:nvSpPr>
          <p:cNvPr id="154" name="Rectangle 153"/>
          <p:cNvSpPr/>
          <p:nvPr/>
        </p:nvSpPr>
        <p:spPr>
          <a:xfrm>
            <a:off x="1893187" y="512163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55" name="Picture 154"/>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1842931" y="3237541"/>
            <a:ext cx="649406" cy="768263"/>
          </a:xfrm>
          <a:prstGeom prst="rect">
            <a:avLst/>
          </a:prstGeom>
          <a:ln>
            <a:solidFill>
              <a:srgbClr val="00B0F0"/>
            </a:solidFill>
          </a:ln>
        </p:spPr>
      </p:pic>
      <p:sp>
        <p:nvSpPr>
          <p:cNvPr id="156" name="Rectangle 155"/>
          <p:cNvSpPr/>
          <p:nvPr/>
        </p:nvSpPr>
        <p:spPr>
          <a:xfrm>
            <a:off x="1899148" y="3360062"/>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58" name="Picture 157"/>
          <p:cNvPicPr>
            <a:picLocks noChangeAspect="1"/>
          </p:cNvPicPr>
          <p:nvPr/>
        </p:nvPicPr>
        <p:blipFill rotWithShape="1">
          <a:blip r:embed="rId3" cstate="print">
            <a:clrChange>
              <a:clrFrom>
                <a:srgbClr val="F7F5F6"/>
              </a:clrFrom>
              <a:clrTo>
                <a:srgbClr val="F7F5F6">
                  <a:alpha val="0"/>
                </a:srgbClr>
              </a:clrTo>
            </a:clrChange>
            <a:extLst>
              <a:ext uri="{28A0092B-C50C-407E-A947-70E740481C1C}">
                <a14:useLocalDpi xmlns:a14="http://schemas.microsoft.com/office/drawing/2010/main" val="0"/>
              </a:ext>
            </a:extLst>
          </a:blip>
          <a:srcRect l="9872" t="8854" r="9710" b="7982"/>
          <a:stretch/>
        </p:blipFill>
        <p:spPr>
          <a:xfrm>
            <a:off x="323528" y="3237541"/>
            <a:ext cx="649406" cy="768263"/>
          </a:xfrm>
          <a:prstGeom prst="rect">
            <a:avLst/>
          </a:prstGeom>
          <a:ln>
            <a:solidFill>
              <a:srgbClr val="FF0000"/>
            </a:solidFill>
          </a:ln>
        </p:spPr>
      </p:pic>
      <p:sp>
        <p:nvSpPr>
          <p:cNvPr id="159" name="Rectangle 158"/>
          <p:cNvSpPr/>
          <p:nvPr/>
        </p:nvSpPr>
        <p:spPr>
          <a:xfrm>
            <a:off x="385706" y="3360062"/>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60" name="Picture 159"/>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323528" y="4125113"/>
            <a:ext cx="649406" cy="768263"/>
          </a:xfrm>
          <a:prstGeom prst="rect">
            <a:avLst/>
          </a:prstGeom>
          <a:ln>
            <a:solidFill>
              <a:srgbClr val="FF0000"/>
            </a:solidFill>
          </a:ln>
        </p:spPr>
      </p:pic>
      <p:sp>
        <p:nvSpPr>
          <p:cNvPr id="161" name="Rectangle 160"/>
          <p:cNvSpPr/>
          <p:nvPr/>
        </p:nvSpPr>
        <p:spPr>
          <a:xfrm>
            <a:off x="385706" y="424763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62" name="Picture 161"/>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323528" y="4999115"/>
            <a:ext cx="649406" cy="768263"/>
          </a:xfrm>
          <a:prstGeom prst="rect">
            <a:avLst/>
          </a:prstGeom>
          <a:ln>
            <a:solidFill>
              <a:srgbClr val="FF0000"/>
            </a:solidFill>
          </a:ln>
        </p:spPr>
      </p:pic>
      <p:sp>
        <p:nvSpPr>
          <p:cNvPr id="163" name="Rectangle 162"/>
          <p:cNvSpPr/>
          <p:nvPr/>
        </p:nvSpPr>
        <p:spPr>
          <a:xfrm>
            <a:off x="385706" y="512163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64" name="Picture 163"/>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1006263" y="3237541"/>
            <a:ext cx="649406" cy="768263"/>
          </a:xfrm>
          <a:prstGeom prst="rect">
            <a:avLst/>
          </a:prstGeom>
          <a:ln>
            <a:solidFill>
              <a:srgbClr val="FF0000"/>
            </a:solidFill>
          </a:ln>
        </p:spPr>
      </p:pic>
      <p:sp>
        <p:nvSpPr>
          <p:cNvPr id="165" name="Rectangle 164"/>
          <p:cNvSpPr/>
          <p:nvPr/>
        </p:nvSpPr>
        <p:spPr>
          <a:xfrm>
            <a:off x="1062480" y="3360062"/>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66" name="Picture 165"/>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1022892" y="4125113"/>
            <a:ext cx="649406" cy="768263"/>
          </a:xfrm>
          <a:prstGeom prst="rect">
            <a:avLst/>
          </a:prstGeom>
          <a:ln>
            <a:solidFill>
              <a:srgbClr val="FF0000"/>
            </a:solidFill>
          </a:ln>
        </p:spPr>
      </p:pic>
      <p:sp>
        <p:nvSpPr>
          <p:cNvPr id="167" name="Rectangle 166"/>
          <p:cNvSpPr/>
          <p:nvPr/>
        </p:nvSpPr>
        <p:spPr>
          <a:xfrm>
            <a:off x="1079109" y="424763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cxnSp>
        <p:nvCxnSpPr>
          <p:cNvPr id="168" name="Straight Connector 167"/>
          <p:cNvCxnSpPr/>
          <p:nvPr/>
        </p:nvCxnSpPr>
        <p:spPr>
          <a:xfrm>
            <a:off x="1767936" y="2888767"/>
            <a:ext cx="0" cy="309634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3280104" y="2898258"/>
            <a:ext cx="0" cy="3096344"/>
          </a:xfrm>
          <a:prstGeom prst="line">
            <a:avLst/>
          </a:prstGeom>
        </p:spPr>
        <p:style>
          <a:lnRef idx="2">
            <a:schemeClr val="accent1"/>
          </a:lnRef>
          <a:fillRef idx="0">
            <a:schemeClr val="accent1"/>
          </a:fillRef>
          <a:effectRef idx="1">
            <a:schemeClr val="accent1"/>
          </a:effectRef>
          <a:fontRef idx="minor">
            <a:schemeClr val="tx1"/>
          </a:fontRef>
        </p:style>
      </p:cxnSp>
      <p:sp>
        <p:nvSpPr>
          <p:cNvPr id="170" name="TextBox 169"/>
          <p:cNvSpPr txBox="1"/>
          <p:nvPr/>
        </p:nvSpPr>
        <p:spPr>
          <a:xfrm>
            <a:off x="637346" y="2828784"/>
            <a:ext cx="622286" cy="338554"/>
          </a:xfrm>
          <a:prstGeom prst="rect">
            <a:avLst/>
          </a:prstGeom>
          <a:noFill/>
        </p:spPr>
        <p:txBody>
          <a:bodyPr wrap="none" rtlCol="0">
            <a:spAutoFit/>
          </a:bodyPr>
          <a:lstStyle/>
          <a:p>
            <a:r>
              <a:rPr lang="en-GB" sz="1600" b="1" dirty="0" smtClean="0">
                <a:solidFill>
                  <a:srgbClr val="FF0000"/>
                </a:solidFill>
                <a:latin typeface="Bradley Hand ITC" panose="03070402050302030203" pitchFamily="66" charset="0"/>
              </a:rPr>
              <a:t>High</a:t>
            </a:r>
            <a:endParaRPr lang="en-GB" b="1" dirty="0">
              <a:solidFill>
                <a:srgbClr val="FF0000"/>
              </a:solidFill>
              <a:latin typeface="Bradley Hand ITC" panose="03070402050302030203" pitchFamily="66" charset="0"/>
            </a:endParaRPr>
          </a:p>
        </p:txBody>
      </p:sp>
      <p:sp>
        <p:nvSpPr>
          <p:cNvPr id="171" name="TextBox 170"/>
          <p:cNvSpPr txBox="1"/>
          <p:nvPr/>
        </p:nvSpPr>
        <p:spPr>
          <a:xfrm>
            <a:off x="2069897" y="2828784"/>
            <a:ext cx="901209" cy="338554"/>
          </a:xfrm>
          <a:prstGeom prst="rect">
            <a:avLst/>
          </a:prstGeom>
          <a:noFill/>
        </p:spPr>
        <p:txBody>
          <a:bodyPr wrap="none" rtlCol="0">
            <a:spAutoFit/>
          </a:bodyPr>
          <a:lstStyle/>
          <a:p>
            <a:r>
              <a:rPr lang="en-GB" sz="1600" b="1" dirty="0" smtClean="0">
                <a:solidFill>
                  <a:srgbClr val="00B0F0"/>
                </a:solidFill>
                <a:latin typeface="Bradley Hand ITC" panose="03070402050302030203" pitchFamily="66" charset="0"/>
              </a:rPr>
              <a:t>Medium</a:t>
            </a:r>
            <a:endParaRPr lang="en-GB" b="1" dirty="0">
              <a:solidFill>
                <a:srgbClr val="00B0F0"/>
              </a:solidFill>
              <a:latin typeface="Bradley Hand ITC" panose="03070402050302030203" pitchFamily="66" charset="0"/>
            </a:endParaRPr>
          </a:p>
        </p:txBody>
      </p:sp>
      <p:sp>
        <p:nvSpPr>
          <p:cNvPr id="172" name="TextBox 171"/>
          <p:cNvSpPr txBox="1"/>
          <p:nvPr/>
        </p:nvSpPr>
        <p:spPr>
          <a:xfrm>
            <a:off x="3352112" y="2823946"/>
            <a:ext cx="529312" cy="338554"/>
          </a:xfrm>
          <a:prstGeom prst="rect">
            <a:avLst/>
          </a:prstGeom>
          <a:noFill/>
        </p:spPr>
        <p:txBody>
          <a:bodyPr wrap="none" rtlCol="0">
            <a:spAutoFit/>
          </a:bodyPr>
          <a:lstStyle/>
          <a:p>
            <a:r>
              <a:rPr lang="en-GB" sz="1600" b="1" dirty="0" smtClean="0">
                <a:solidFill>
                  <a:srgbClr val="00B050"/>
                </a:solidFill>
                <a:latin typeface="Bradley Hand ITC" panose="03070402050302030203" pitchFamily="66" charset="0"/>
              </a:rPr>
              <a:t>Low</a:t>
            </a:r>
            <a:endParaRPr lang="en-GB" b="1" dirty="0">
              <a:solidFill>
                <a:srgbClr val="00B050"/>
              </a:solidFill>
              <a:latin typeface="Bradley Hand ITC" panose="03070402050302030203" pitchFamily="66" charset="0"/>
            </a:endParaRPr>
          </a:p>
        </p:txBody>
      </p:sp>
      <p:sp>
        <p:nvSpPr>
          <p:cNvPr id="174" name="TextBox 173"/>
          <p:cNvSpPr txBox="1"/>
          <p:nvPr/>
        </p:nvSpPr>
        <p:spPr>
          <a:xfrm>
            <a:off x="1743979" y="2559704"/>
            <a:ext cx="1608133" cy="338554"/>
          </a:xfrm>
          <a:prstGeom prst="rect">
            <a:avLst/>
          </a:prstGeom>
          <a:noFill/>
        </p:spPr>
        <p:txBody>
          <a:bodyPr wrap="none" rtlCol="0">
            <a:spAutoFit/>
          </a:bodyPr>
          <a:lstStyle/>
          <a:p>
            <a:r>
              <a:rPr lang="en-GB" sz="1600" b="1" dirty="0" smtClean="0">
                <a:latin typeface="Bradley Hand ITC" panose="03070402050302030203" pitchFamily="66" charset="0"/>
              </a:rPr>
              <a:t>Product Backlog</a:t>
            </a:r>
            <a:endParaRPr lang="en-GB" b="1" dirty="0">
              <a:latin typeface="Bradley Hand ITC" panose="03070402050302030203" pitchFamily="66" charset="0"/>
            </a:endParaRPr>
          </a:p>
        </p:txBody>
      </p:sp>
      <p:sp>
        <p:nvSpPr>
          <p:cNvPr id="175" name="TextBox 174"/>
          <p:cNvSpPr txBox="1"/>
          <p:nvPr/>
        </p:nvSpPr>
        <p:spPr>
          <a:xfrm>
            <a:off x="1398274" y="3707740"/>
            <a:ext cx="348172" cy="369332"/>
          </a:xfrm>
          <a:prstGeom prst="rect">
            <a:avLst/>
          </a:prstGeom>
          <a:noFill/>
        </p:spPr>
        <p:txBody>
          <a:bodyPr wrap="none" rtlCol="0">
            <a:spAutoFit/>
          </a:bodyPr>
          <a:lstStyle/>
          <a:p>
            <a:r>
              <a:rPr lang="en-GB" b="1" dirty="0" smtClean="0">
                <a:solidFill>
                  <a:srgbClr val="FF0000"/>
                </a:solidFill>
              </a:rPr>
              <a:t>3</a:t>
            </a:r>
            <a:endParaRPr lang="en-GB" b="1" dirty="0">
              <a:solidFill>
                <a:srgbClr val="FF0000"/>
              </a:solidFill>
            </a:endParaRPr>
          </a:p>
        </p:txBody>
      </p:sp>
      <p:sp>
        <p:nvSpPr>
          <p:cNvPr id="176" name="TextBox 175"/>
          <p:cNvSpPr txBox="1"/>
          <p:nvPr/>
        </p:nvSpPr>
        <p:spPr>
          <a:xfrm>
            <a:off x="624762" y="4571836"/>
            <a:ext cx="348172" cy="369332"/>
          </a:xfrm>
          <a:prstGeom prst="rect">
            <a:avLst/>
          </a:prstGeom>
          <a:noFill/>
        </p:spPr>
        <p:txBody>
          <a:bodyPr wrap="none" rtlCol="0">
            <a:spAutoFit/>
          </a:bodyPr>
          <a:lstStyle/>
          <a:p>
            <a:r>
              <a:rPr lang="en-GB" b="1" dirty="0" smtClean="0">
                <a:solidFill>
                  <a:srgbClr val="FF0000"/>
                </a:solidFill>
              </a:rPr>
              <a:t>8</a:t>
            </a:r>
            <a:endParaRPr lang="en-GB" b="1" dirty="0">
              <a:solidFill>
                <a:srgbClr val="FF0000"/>
              </a:solidFill>
            </a:endParaRPr>
          </a:p>
        </p:txBody>
      </p:sp>
      <p:sp>
        <p:nvSpPr>
          <p:cNvPr id="177" name="TextBox 176"/>
          <p:cNvSpPr txBox="1"/>
          <p:nvPr/>
        </p:nvSpPr>
        <p:spPr>
          <a:xfrm>
            <a:off x="1376324" y="4571836"/>
            <a:ext cx="348172" cy="369332"/>
          </a:xfrm>
          <a:prstGeom prst="rect">
            <a:avLst/>
          </a:prstGeom>
          <a:noFill/>
        </p:spPr>
        <p:txBody>
          <a:bodyPr wrap="none" rtlCol="0">
            <a:spAutoFit/>
          </a:bodyPr>
          <a:lstStyle/>
          <a:p>
            <a:r>
              <a:rPr lang="en-GB" b="1" dirty="0" smtClean="0">
                <a:solidFill>
                  <a:srgbClr val="FF0000"/>
                </a:solidFill>
              </a:rPr>
              <a:t>5</a:t>
            </a:r>
            <a:endParaRPr lang="en-GB" b="1" dirty="0">
              <a:solidFill>
                <a:srgbClr val="FF0000"/>
              </a:solidFill>
            </a:endParaRPr>
          </a:p>
        </p:txBody>
      </p:sp>
      <p:sp>
        <p:nvSpPr>
          <p:cNvPr id="178" name="TextBox 177"/>
          <p:cNvSpPr txBox="1"/>
          <p:nvPr/>
        </p:nvSpPr>
        <p:spPr>
          <a:xfrm>
            <a:off x="624762" y="3707740"/>
            <a:ext cx="348172" cy="369332"/>
          </a:xfrm>
          <a:prstGeom prst="rect">
            <a:avLst/>
          </a:prstGeom>
          <a:noFill/>
        </p:spPr>
        <p:txBody>
          <a:bodyPr wrap="none" rtlCol="0">
            <a:spAutoFit/>
          </a:bodyPr>
          <a:lstStyle/>
          <a:p>
            <a:r>
              <a:rPr lang="en-GB" b="1" dirty="0" smtClean="0">
                <a:solidFill>
                  <a:srgbClr val="FF0000"/>
                </a:solidFill>
              </a:rPr>
              <a:t>1</a:t>
            </a:r>
            <a:endParaRPr lang="en-GB" b="1" dirty="0">
              <a:solidFill>
                <a:srgbClr val="FF0000"/>
              </a:solidFill>
            </a:endParaRPr>
          </a:p>
        </p:txBody>
      </p:sp>
      <p:sp>
        <p:nvSpPr>
          <p:cNvPr id="179" name="TextBox 178"/>
          <p:cNvSpPr txBox="1"/>
          <p:nvPr/>
        </p:nvSpPr>
        <p:spPr>
          <a:xfrm>
            <a:off x="624762" y="5435932"/>
            <a:ext cx="348172" cy="369332"/>
          </a:xfrm>
          <a:prstGeom prst="rect">
            <a:avLst/>
          </a:prstGeom>
          <a:noFill/>
        </p:spPr>
        <p:txBody>
          <a:bodyPr wrap="none" rtlCol="0">
            <a:spAutoFit/>
          </a:bodyPr>
          <a:lstStyle/>
          <a:p>
            <a:r>
              <a:rPr lang="en-GB" b="1" dirty="0" smtClean="0">
                <a:solidFill>
                  <a:srgbClr val="FF0000"/>
                </a:solidFill>
              </a:rPr>
              <a:t>3</a:t>
            </a:r>
            <a:endParaRPr lang="en-GB" b="1" dirty="0">
              <a:solidFill>
                <a:srgbClr val="FF0000"/>
              </a:solidFill>
            </a:endParaRPr>
          </a:p>
        </p:txBody>
      </p:sp>
      <p:sp>
        <p:nvSpPr>
          <p:cNvPr id="180" name="TextBox 179"/>
          <p:cNvSpPr txBox="1"/>
          <p:nvPr/>
        </p:nvSpPr>
        <p:spPr>
          <a:xfrm>
            <a:off x="2211685" y="3707740"/>
            <a:ext cx="348172" cy="369332"/>
          </a:xfrm>
          <a:prstGeom prst="rect">
            <a:avLst/>
          </a:prstGeom>
          <a:noFill/>
        </p:spPr>
        <p:txBody>
          <a:bodyPr wrap="none" rtlCol="0">
            <a:spAutoFit/>
          </a:bodyPr>
          <a:lstStyle/>
          <a:p>
            <a:r>
              <a:rPr lang="en-GB" b="1" dirty="0" smtClean="0">
                <a:solidFill>
                  <a:srgbClr val="00B0F0"/>
                </a:solidFill>
              </a:rPr>
              <a:t>3</a:t>
            </a:r>
            <a:endParaRPr lang="en-GB" b="1" dirty="0">
              <a:solidFill>
                <a:srgbClr val="00B0F0"/>
              </a:solidFill>
            </a:endParaRPr>
          </a:p>
        </p:txBody>
      </p:sp>
      <p:sp>
        <p:nvSpPr>
          <p:cNvPr id="181" name="TextBox 180"/>
          <p:cNvSpPr txBox="1"/>
          <p:nvPr/>
        </p:nvSpPr>
        <p:spPr>
          <a:xfrm>
            <a:off x="2912961" y="3707740"/>
            <a:ext cx="348172" cy="369332"/>
          </a:xfrm>
          <a:prstGeom prst="rect">
            <a:avLst/>
          </a:prstGeom>
          <a:noFill/>
        </p:spPr>
        <p:txBody>
          <a:bodyPr wrap="none" rtlCol="0">
            <a:spAutoFit/>
          </a:bodyPr>
          <a:lstStyle/>
          <a:p>
            <a:r>
              <a:rPr lang="en-GB" b="1" dirty="0" smtClean="0">
                <a:solidFill>
                  <a:srgbClr val="00B0F0"/>
                </a:solidFill>
              </a:rPr>
              <a:t>2</a:t>
            </a:r>
            <a:endParaRPr lang="en-GB" b="1" dirty="0">
              <a:solidFill>
                <a:srgbClr val="00B0F0"/>
              </a:solidFill>
            </a:endParaRPr>
          </a:p>
        </p:txBody>
      </p:sp>
      <p:sp>
        <p:nvSpPr>
          <p:cNvPr id="182" name="TextBox 181"/>
          <p:cNvSpPr txBox="1"/>
          <p:nvPr/>
        </p:nvSpPr>
        <p:spPr>
          <a:xfrm>
            <a:off x="2193971" y="4571836"/>
            <a:ext cx="348172" cy="369332"/>
          </a:xfrm>
          <a:prstGeom prst="rect">
            <a:avLst/>
          </a:prstGeom>
          <a:noFill/>
        </p:spPr>
        <p:txBody>
          <a:bodyPr wrap="none" rtlCol="0">
            <a:spAutoFit/>
          </a:bodyPr>
          <a:lstStyle/>
          <a:p>
            <a:r>
              <a:rPr lang="en-GB" b="1" dirty="0" smtClean="0">
                <a:solidFill>
                  <a:srgbClr val="00B0F0"/>
                </a:solidFill>
              </a:rPr>
              <a:t>3</a:t>
            </a:r>
            <a:endParaRPr lang="en-GB" b="1" dirty="0">
              <a:solidFill>
                <a:srgbClr val="00B0F0"/>
              </a:solidFill>
            </a:endParaRPr>
          </a:p>
        </p:txBody>
      </p:sp>
      <p:sp>
        <p:nvSpPr>
          <p:cNvPr id="183" name="TextBox 182"/>
          <p:cNvSpPr txBox="1"/>
          <p:nvPr/>
        </p:nvSpPr>
        <p:spPr>
          <a:xfrm>
            <a:off x="2208878" y="5435932"/>
            <a:ext cx="348172" cy="369332"/>
          </a:xfrm>
          <a:prstGeom prst="rect">
            <a:avLst/>
          </a:prstGeom>
          <a:noFill/>
        </p:spPr>
        <p:txBody>
          <a:bodyPr wrap="none" rtlCol="0">
            <a:spAutoFit/>
          </a:bodyPr>
          <a:lstStyle/>
          <a:p>
            <a:r>
              <a:rPr lang="en-GB" b="1" dirty="0" smtClean="0">
                <a:solidFill>
                  <a:srgbClr val="00B0F0"/>
                </a:solidFill>
              </a:rPr>
              <a:t>2</a:t>
            </a:r>
            <a:endParaRPr lang="en-GB" b="1" dirty="0">
              <a:solidFill>
                <a:srgbClr val="00B0F0"/>
              </a:solidFill>
            </a:endParaRPr>
          </a:p>
        </p:txBody>
      </p:sp>
      <p:sp>
        <p:nvSpPr>
          <p:cNvPr id="184" name="TextBox 183"/>
          <p:cNvSpPr txBox="1"/>
          <p:nvPr/>
        </p:nvSpPr>
        <p:spPr>
          <a:xfrm>
            <a:off x="3676815" y="3707740"/>
            <a:ext cx="348172" cy="369332"/>
          </a:xfrm>
          <a:prstGeom prst="rect">
            <a:avLst/>
          </a:prstGeom>
          <a:noFill/>
        </p:spPr>
        <p:txBody>
          <a:bodyPr wrap="none" rtlCol="0">
            <a:spAutoFit/>
          </a:bodyPr>
          <a:lstStyle/>
          <a:p>
            <a:r>
              <a:rPr lang="en-GB" b="1" dirty="0" smtClean="0">
                <a:solidFill>
                  <a:srgbClr val="00B050"/>
                </a:solidFill>
              </a:rPr>
              <a:t>8</a:t>
            </a:r>
            <a:endParaRPr lang="en-GB" b="1" dirty="0">
              <a:solidFill>
                <a:srgbClr val="00B050"/>
              </a:solidFill>
            </a:endParaRPr>
          </a:p>
        </p:txBody>
      </p:sp>
      <p:sp>
        <p:nvSpPr>
          <p:cNvPr id="185" name="TextBox 184"/>
          <p:cNvSpPr txBox="1"/>
          <p:nvPr/>
        </p:nvSpPr>
        <p:spPr>
          <a:xfrm>
            <a:off x="3724020" y="4571836"/>
            <a:ext cx="348172" cy="369332"/>
          </a:xfrm>
          <a:prstGeom prst="rect">
            <a:avLst/>
          </a:prstGeom>
          <a:noFill/>
        </p:spPr>
        <p:txBody>
          <a:bodyPr wrap="none" rtlCol="0">
            <a:spAutoFit/>
          </a:bodyPr>
          <a:lstStyle/>
          <a:p>
            <a:r>
              <a:rPr lang="en-GB" b="1" dirty="0" smtClean="0">
                <a:solidFill>
                  <a:srgbClr val="00B050"/>
                </a:solidFill>
              </a:rPr>
              <a:t>3</a:t>
            </a:r>
            <a:endParaRPr lang="en-GB" b="1" dirty="0">
              <a:solidFill>
                <a:srgbClr val="00B050"/>
              </a:solidFill>
            </a:endParaRPr>
          </a:p>
        </p:txBody>
      </p:sp>
      <p:sp>
        <p:nvSpPr>
          <p:cNvPr id="186" name="TextBox 185"/>
          <p:cNvSpPr txBox="1"/>
          <p:nvPr/>
        </p:nvSpPr>
        <p:spPr>
          <a:xfrm>
            <a:off x="3779711" y="5435932"/>
            <a:ext cx="348172" cy="369332"/>
          </a:xfrm>
          <a:prstGeom prst="rect">
            <a:avLst/>
          </a:prstGeom>
          <a:noFill/>
        </p:spPr>
        <p:txBody>
          <a:bodyPr wrap="none" rtlCol="0">
            <a:spAutoFit/>
          </a:bodyPr>
          <a:lstStyle/>
          <a:p>
            <a:r>
              <a:rPr lang="en-GB" b="1" dirty="0" smtClean="0">
                <a:solidFill>
                  <a:srgbClr val="00B050"/>
                </a:solidFill>
              </a:rPr>
              <a:t>1</a:t>
            </a:r>
            <a:endParaRPr lang="en-GB" b="1" dirty="0">
              <a:solidFill>
                <a:srgbClr val="00B050"/>
              </a:solidFill>
            </a:endParaRPr>
          </a:p>
        </p:txBody>
      </p:sp>
      <p:sp>
        <p:nvSpPr>
          <p:cNvPr id="225" name="Right Arrow 224"/>
          <p:cNvSpPr/>
          <p:nvPr/>
        </p:nvSpPr>
        <p:spPr>
          <a:xfrm>
            <a:off x="4747216" y="4054911"/>
            <a:ext cx="1080120" cy="75369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grpSp>
        <p:nvGrpSpPr>
          <p:cNvPr id="262" name="Group 261"/>
          <p:cNvGrpSpPr/>
          <p:nvPr/>
        </p:nvGrpSpPr>
        <p:grpSpPr>
          <a:xfrm>
            <a:off x="5797789" y="2663870"/>
            <a:ext cx="2921727" cy="3177536"/>
            <a:chOff x="5797789" y="2663870"/>
            <a:chExt cx="2921727" cy="3177536"/>
          </a:xfrm>
        </p:grpSpPr>
        <p:pic>
          <p:nvPicPr>
            <p:cNvPr id="197" name="Picture 196"/>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6578009" y="4207498"/>
              <a:ext cx="649406" cy="768263"/>
            </a:xfrm>
            <a:prstGeom prst="rect">
              <a:avLst/>
            </a:prstGeom>
            <a:ln>
              <a:solidFill>
                <a:srgbClr val="00B0F0"/>
              </a:solidFill>
            </a:ln>
          </p:spPr>
        </p:pic>
        <p:sp>
          <p:nvSpPr>
            <p:cNvPr id="198" name="Rectangle 197"/>
            <p:cNvSpPr/>
            <p:nvPr/>
          </p:nvSpPr>
          <p:spPr>
            <a:xfrm>
              <a:off x="6634226" y="4341177"/>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99" name="Picture 198"/>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7236171" y="3372121"/>
              <a:ext cx="649406" cy="768263"/>
            </a:xfrm>
            <a:prstGeom prst="rect">
              <a:avLst/>
            </a:prstGeom>
            <a:ln>
              <a:solidFill>
                <a:srgbClr val="00B0F0"/>
              </a:solidFill>
            </a:ln>
          </p:spPr>
        </p:pic>
        <p:sp>
          <p:nvSpPr>
            <p:cNvPr id="200" name="Rectangle 199"/>
            <p:cNvSpPr/>
            <p:nvPr/>
          </p:nvSpPr>
          <p:spPr>
            <a:xfrm>
              <a:off x="7292388" y="3505800"/>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01" name="Picture 200"/>
            <p:cNvPicPr>
              <a:picLocks noChangeAspect="1"/>
            </p:cNvPicPr>
            <p:nvPr/>
          </p:nvPicPr>
          <p:blipFill rotWithShape="1">
            <a:blip r:embed="rId3" cstate="print">
              <a:clrChange>
                <a:clrFrom>
                  <a:srgbClr val="F7F5F6"/>
                </a:clrFrom>
                <a:clrTo>
                  <a:srgbClr val="F7F5F6">
                    <a:alpha val="0"/>
                  </a:srgbClr>
                </a:clrTo>
              </a:clrChange>
              <a:extLst>
                <a:ext uri="{28A0092B-C50C-407E-A947-70E740481C1C}">
                  <a14:useLocalDpi xmlns:a14="http://schemas.microsoft.com/office/drawing/2010/main" val="0"/>
                </a:ext>
              </a:extLst>
            </a:blip>
            <a:srcRect l="9872" t="8854" r="9710" b="7982"/>
            <a:stretch/>
          </p:blipFill>
          <p:spPr>
            <a:xfrm>
              <a:off x="5797789" y="3360965"/>
              <a:ext cx="649406" cy="768263"/>
            </a:xfrm>
            <a:prstGeom prst="rect">
              <a:avLst/>
            </a:prstGeom>
            <a:ln>
              <a:solidFill>
                <a:srgbClr val="FF0000"/>
              </a:solidFill>
            </a:ln>
          </p:spPr>
        </p:pic>
        <p:sp>
          <p:nvSpPr>
            <p:cNvPr id="202" name="Rectangle 201"/>
            <p:cNvSpPr/>
            <p:nvPr/>
          </p:nvSpPr>
          <p:spPr>
            <a:xfrm>
              <a:off x="5854006" y="349464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03" name="Picture 202"/>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5854006" y="4181557"/>
              <a:ext cx="649406" cy="768263"/>
            </a:xfrm>
            <a:prstGeom prst="rect">
              <a:avLst/>
            </a:prstGeom>
            <a:ln>
              <a:solidFill>
                <a:srgbClr val="FF0000"/>
              </a:solidFill>
            </a:ln>
          </p:spPr>
        </p:pic>
        <p:sp>
          <p:nvSpPr>
            <p:cNvPr id="204" name="Rectangle 203"/>
            <p:cNvSpPr/>
            <p:nvPr/>
          </p:nvSpPr>
          <p:spPr>
            <a:xfrm>
              <a:off x="5910223" y="431523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05" name="Picture 204"/>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5879134" y="4993270"/>
              <a:ext cx="649406" cy="768263"/>
            </a:xfrm>
            <a:prstGeom prst="rect">
              <a:avLst/>
            </a:prstGeom>
            <a:ln>
              <a:solidFill>
                <a:srgbClr val="FF0000"/>
              </a:solidFill>
            </a:ln>
          </p:spPr>
        </p:pic>
        <p:sp>
          <p:nvSpPr>
            <p:cNvPr id="206" name="Rectangle 205"/>
            <p:cNvSpPr/>
            <p:nvPr/>
          </p:nvSpPr>
          <p:spPr>
            <a:xfrm>
              <a:off x="5935351" y="5126949"/>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07" name="Picture 206"/>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6548284" y="3360964"/>
              <a:ext cx="649406" cy="768263"/>
            </a:xfrm>
            <a:prstGeom prst="rect">
              <a:avLst/>
            </a:prstGeom>
            <a:ln>
              <a:solidFill>
                <a:srgbClr val="FF0000"/>
              </a:solidFill>
            </a:ln>
          </p:spPr>
        </p:pic>
        <p:sp>
          <p:nvSpPr>
            <p:cNvPr id="208" name="Rectangle 207"/>
            <p:cNvSpPr/>
            <p:nvPr/>
          </p:nvSpPr>
          <p:spPr>
            <a:xfrm>
              <a:off x="6604501" y="3494643"/>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211" name="TextBox 210"/>
            <p:cNvSpPr txBox="1"/>
            <p:nvPr/>
          </p:nvSpPr>
          <p:spPr>
            <a:xfrm>
              <a:off x="6940295" y="3829125"/>
              <a:ext cx="348172" cy="369332"/>
            </a:xfrm>
            <a:prstGeom prst="rect">
              <a:avLst/>
            </a:prstGeom>
            <a:noFill/>
          </p:spPr>
          <p:txBody>
            <a:bodyPr wrap="none" rtlCol="0">
              <a:spAutoFit/>
            </a:bodyPr>
            <a:lstStyle/>
            <a:p>
              <a:r>
                <a:rPr lang="en-GB" b="1" dirty="0" smtClean="0">
                  <a:solidFill>
                    <a:srgbClr val="FF0000"/>
                  </a:solidFill>
                </a:rPr>
                <a:t>3</a:t>
              </a:r>
              <a:endParaRPr lang="en-GB" b="1" dirty="0">
                <a:solidFill>
                  <a:srgbClr val="FF0000"/>
                </a:solidFill>
              </a:endParaRPr>
            </a:p>
          </p:txBody>
        </p:sp>
        <p:sp>
          <p:nvSpPr>
            <p:cNvPr id="212" name="TextBox 211"/>
            <p:cNvSpPr txBox="1"/>
            <p:nvPr/>
          </p:nvSpPr>
          <p:spPr>
            <a:xfrm>
              <a:off x="6229837" y="4623938"/>
              <a:ext cx="348172" cy="369332"/>
            </a:xfrm>
            <a:prstGeom prst="rect">
              <a:avLst/>
            </a:prstGeom>
            <a:noFill/>
          </p:spPr>
          <p:txBody>
            <a:bodyPr wrap="none" rtlCol="0">
              <a:spAutoFit/>
            </a:bodyPr>
            <a:lstStyle/>
            <a:p>
              <a:r>
                <a:rPr lang="en-GB" b="1" dirty="0" smtClean="0">
                  <a:solidFill>
                    <a:srgbClr val="FF0000"/>
                  </a:solidFill>
                </a:rPr>
                <a:t>8</a:t>
              </a:r>
              <a:endParaRPr lang="en-GB" b="1" dirty="0">
                <a:solidFill>
                  <a:srgbClr val="FF0000"/>
                </a:solidFill>
              </a:endParaRPr>
            </a:p>
          </p:txBody>
        </p:sp>
        <p:sp>
          <p:nvSpPr>
            <p:cNvPr id="214" name="TextBox 213"/>
            <p:cNvSpPr txBox="1"/>
            <p:nvPr/>
          </p:nvSpPr>
          <p:spPr>
            <a:xfrm>
              <a:off x="6177988" y="3817603"/>
              <a:ext cx="348172" cy="369332"/>
            </a:xfrm>
            <a:prstGeom prst="rect">
              <a:avLst/>
            </a:prstGeom>
            <a:noFill/>
          </p:spPr>
          <p:txBody>
            <a:bodyPr wrap="none" rtlCol="0">
              <a:spAutoFit/>
            </a:bodyPr>
            <a:lstStyle/>
            <a:p>
              <a:r>
                <a:rPr lang="en-GB" b="1" dirty="0" smtClean="0">
                  <a:solidFill>
                    <a:srgbClr val="FF0000"/>
                  </a:solidFill>
                </a:rPr>
                <a:t>1</a:t>
              </a:r>
              <a:endParaRPr lang="en-GB" b="1" dirty="0">
                <a:solidFill>
                  <a:srgbClr val="FF0000"/>
                </a:solidFill>
              </a:endParaRPr>
            </a:p>
          </p:txBody>
        </p:sp>
        <p:sp>
          <p:nvSpPr>
            <p:cNvPr id="215" name="TextBox 214"/>
            <p:cNvSpPr txBox="1"/>
            <p:nvPr/>
          </p:nvSpPr>
          <p:spPr>
            <a:xfrm>
              <a:off x="6229837" y="5433298"/>
              <a:ext cx="348172" cy="369332"/>
            </a:xfrm>
            <a:prstGeom prst="rect">
              <a:avLst/>
            </a:prstGeom>
            <a:noFill/>
          </p:spPr>
          <p:txBody>
            <a:bodyPr wrap="none" rtlCol="0">
              <a:spAutoFit/>
            </a:bodyPr>
            <a:lstStyle/>
            <a:p>
              <a:r>
                <a:rPr lang="en-GB" b="1" dirty="0" smtClean="0">
                  <a:solidFill>
                    <a:srgbClr val="FF0000"/>
                  </a:solidFill>
                </a:rPr>
                <a:t>3</a:t>
              </a:r>
              <a:endParaRPr lang="en-GB" b="1" dirty="0">
                <a:solidFill>
                  <a:srgbClr val="FF0000"/>
                </a:solidFill>
              </a:endParaRPr>
            </a:p>
          </p:txBody>
        </p:sp>
        <p:sp>
          <p:nvSpPr>
            <p:cNvPr id="216" name="TextBox 215"/>
            <p:cNvSpPr txBox="1"/>
            <p:nvPr/>
          </p:nvSpPr>
          <p:spPr>
            <a:xfrm>
              <a:off x="7604925" y="3824623"/>
              <a:ext cx="348172" cy="369332"/>
            </a:xfrm>
            <a:prstGeom prst="rect">
              <a:avLst/>
            </a:prstGeom>
            <a:noFill/>
          </p:spPr>
          <p:txBody>
            <a:bodyPr wrap="none" rtlCol="0">
              <a:spAutoFit/>
            </a:bodyPr>
            <a:lstStyle/>
            <a:p>
              <a:r>
                <a:rPr lang="en-GB" b="1" dirty="0" smtClean="0">
                  <a:solidFill>
                    <a:srgbClr val="00B0F0"/>
                  </a:solidFill>
                </a:rPr>
                <a:t>3</a:t>
              </a:r>
              <a:endParaRPr lang="en-GB" b="1" dirty="0">
                <a:solidFill>
                  <a:srgbClr val="00B0F0"/>
                </a:solidFill>
              </a:endParaRPr>
            </a:p>
          </p:txBody>
        </p:sp>
        <p:sp>
          <p:nvSpPr>
            <p:cNvPr id="219" name="TextBox 218"/>
            <p:cNvSpPr txBox="1"/>
            <p:nvPr/>
          </p:nvSpPr>
          <p:spPr>
            <a:xfrm>
              <a:off x="6949917" y="4679731"/>
              <a:ext cx="348172" cy="369332"/>
            </a:xfrm>
            <a:prstGeom prst="rect">
              <a:avLst/>
            </a:prstGeom>
            <a:noFill/>
          </p:spPr>
          <p:txBody>
            <a:bodyPr wrap="none" rtlCol="0">
              <a:spAutoFit/>
            </a:bodyPr>
            <a:lstStyle/>
            <a:p>
              <a:r>
                <a:rPr lang="en-GB" b="1" dirty="0" smtClean="0">
                  <a:solidFill>
                    <a:srgbClr val="00B0F0"/>
                  </a:solidFill>
                </a:rPr>
                <a:t>2</a:t>
              </a:r>
              <a:endParaRPr lang="en-GB" b="1" dirty="0">
                <a:solidFill>
                  <a:srgbClr val="00B0F0"/>
                </a:solidFill>
              </a:endParaRPr>
            </a:p>
          </p:txBody>
        </p:sp>
        <p:sp>
          <p:nvSpPr>
            <p:cNvPr id="224" name="TextBox 223"/>
            <p:cNvSpPr txBox="1"/>
            <p:nvPr/>
          </p:nvSpPr>
          <p:spPr>
            <a:xfrm>
              <a:off x="6745552" y="2663870"/>
              <a:ext cx="963725" cy="338554"/>
            </a:xfrm>
            <a:prstGeom prst="rect">
              <a:avLst/>
            </a:prstGeom>
            <a:noFill/>
          </p:spPr>
          <p:txBody>
            <a:bodyPr wrap="none" rtlCol="0">
              <a:spAutoFit/>
            </a:bodyPr>
            <a:lstStyle/>
            <a:p>
              <a:r>
                <a:rPr lang="en-GB" sz="1600" b="1" dirty="0" smtClean="0">
                  <a:latin typeface="Bradley Hand ITC" panose="03070402050302030203" pitchFamily="66" charset="0"/>
                </a:rPr>
                <a:t>Release 1</a:t>
              </a:r>
              <a:endParaRPr lang="en-GB" b="1" dirty="0">
                <a:latin typeface="Bradley Hand ITC" panose="03070402050302030203" pitchFamily="66" charset="0"/>
              </a:endParaRPr>
            </a:p>
          </p:txBody>
        </p:sp>
        <p:pic>
          <p:nvPicPr>
            <p:cNvPr id="226" name="Picture 225"/>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6578009" y="5014284"/>
              <a:ext cx="649406" cy="768263"/>
            </a:xfrm>
            <a:prstGeom prst="rect">
              <a:avLst/>
            </a:prstGeom>
            <a:ln>
              <a:solidFill>
                <a:srgbClr val="FF0000"/>
              </a:solidFill>
            </a:ln>
          </p:spPr>
        </p:pic>
        <p:sp>
          <p:nvSpPr>
            <p:cNvPr id="227" name="Rectangle 226"/>
            <p:cNvSpPr/>
            <p:nvPr/>
          </p:nvSpPr>
          <p:spPr>
            <a:xfrm>
              <a:off x="6634226" y="5147963"/>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228" name="TextBox 227"/>
            <p:cNvSpPr txBox="1"/>
            <p:nvPr/>
          </p:nvSpPr>
          <p:spPr>
            <a:xfrm>
              <a:off x="6931441" y="5470610"/>
              <a:ext cx="348172" cy="369332"/>
            </a:xfrm>
            <a:prstGeom prst="rect">
              <a:avLst/>
            </a:prstGeom>
            <a:noFill/>
          </p:spPr>
          <p:txBody>
            <a:bodyPr wrap="none" rtlCol="0">
              <a:spAutoFit/>
            </a:bodyPr>
            <a:lstStyle/>
            <a:p>
              <a:r>
                <a:rPr lang="en-GB" b="1" dirty="0" smtClean="0">
                  <a:solidFill>
                    <a:srgbClr val="FF0000"/>
                  </a:solidFill>
                </a:rPr>
                <a:t>5</a:t>
              </a:r>
              <a:endParaRPr lang="en-GB" b="1" dirty="0">
                <a:solidFill>
                  <a:srgbClr val="FF0000"/>
                </a:solidFill>
              </a:endParaRPr>
            </a:p>
          </p:txBody>
        </p:sp>
        <p:pic>
          <p:nvPicPr>
            <p:cNvPr id="229" name="Picture 228"/>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7956376" y="3351489"/>
              <a:ext cx="649406" cy="768263"/>
            </a:xfrm>
            <a:prstGeom prst="rect">
              <a:avLst/>
            </a:prstGeom>
            <a:ln>
              <a:solidFill>
                <a:srgbClr val="00B0F0"/>
              </a:solidFill>
            </a:ln>
          </p:spPr>
        </p:pic>
        <p:sp>
          <p:nvSpPr>
            <p:cNvPr id="230" name="Rectangle 229"/>
            <p:cNvSpPr/>
            <p:nvPr/>
          </p:nvSpPr>
          <p:spPr>
            <a:xfrm>
              <a:off x="8012593" y="3485168"/>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31" name="Picture 230"/>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7292388" y="4191822"/>
              <a:ext cx="649406" cy="768263"/>
            </a:xfrm>
            <a:prstGeom prst="rect">
              <a:avLst/>
            </a:prstGeom>
            <a:ln>
              <a:solidFill>
                <a:srgbClr val="00B0F0"/>
              </a:solidFill>
            </a:ln>
          </p:spPr>
        </p:pic>
        <p:sp>
          <p:nvSpPr>
            <p:cNvPr id="232" name="Rectangle 231"/>
            <p:cNvSpPr/>
            <p:nvPr/>
          </p:nvSpPr>
          <p:spPr>
            <a:xfrm>
              <a:off x="7348605" y="4325501"/>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233" name="TextBox 232"/>
            <p:cNvSpPr txBox="1"/>
            <p:nvPr/>
          </p:nvSpPr>
          <p:spPr>
            <a:xfrm>
              <a:off x="8290306" y="3784346"/>
              <a:ext cx="348172" cy="369332"/>
            </a:xfrm>
            <a:prstGeom prst="rect">
              <a:avLst/>
            </a:prstGeom>
            <a:noFill/>
          </p:spPr>
          <p:txBody>
            <a:bodyPr wrap="none" rtlCol="0">
              <a:spAutoFit/>
            </a:bodyPr>
            <a:lstStyle/>
            <a:p>
              <a:r>
                <a:rPr lang="en-GB" b="1" dirty="0" smtClean="0">
                  <a:solidFill>
                    <a:srgbClr val="00B0F0"/>
                  </a:solidFill>
                </a:rPr>
                <a:t>3</a:t>
              </a:r>
              <a:endParaRPr lang="en-GB" b="1" dirty="0">
                <a:solidFill>
                  <a:srgbClr val="00B0F0"/>
                </a:solidFill>
              </a:endParaRPr>
            </a:p>
          </p:txBody>
        </p:sp>
        <p:sp>
          <p:nvSpPr>
            <p:cNvPr id="234" name="TextBox 233"/>
            <p:cNvSpPr txBox="1"/>
            <p:nvPr/>
          </p:nvSpPr>
          <p:spPr>
            <a:xfrm>
              <a:off x="7664296" y="4664055"/>
              <a:ext cx="348172" cy="369332"/>
            </a:xfrm>
            <a:prstGeom prst="rect">
              <a:avLst/>
            </a:prstGeom>
            <a:noFill/>
          </p:spPr>
          <p:txBody>
            <a:bodyPr wrap="none" rtlCol="0">
              <a:spAutoFit/>
            </a:bodyPr>
            <a:lstStyle/>
            <a:p>
              <a:r>
                <a:rPr lang="en-GB" b="1" dirty="0" smtClean="0">
                  <a:solidFill>
                    <a:srgbClr val="00B0F0"/>
                  </a:solidFill>
                </a:rPr>
                <a:t>2</a:t>
              </a:r>
              <a:endParaRPr lang="en-GB" b="1" dirty="0">
                <a:solidFill>
                  <a:srgbClr val="00B0F0"/>
                </a:solidFill>
              </a:endParaRPr>
            </a:p>
          </p:txBody>
        </p:sp>
        <p:pic>
          <p:nvPicPr>
            <p:cNvPr id="235" name="Picture 234"/>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8046641" y="5014284"/>
              <a:ext cx="649406" cy="768263"/>
            </a:xfrm>
            <a:prstGeom prst="rect">
              <a:avLst/>
            </a:prstGeom>
            <a:ln w="12700">
              <a:solidFill>
                <a:srgbClr val="00B050"/>
              </a:solidFill>
            </a:ln>
          </p:spPr>
        </p:pic>
        <p:sp>
          <p:nvSpPr>
            <p:cNvPr id="236" name="Rectangle 235"/>
            <p:cNvSpPr/>
            <p:nvPr/>
          </p:nvSpPr>
          <p:spPr>
            <a:xfrm>
              <a:off x="8061098" y="516068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37" name="Picture 236"/>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8012468" y="4168859"/>
              <a:ext cx="649406" cy="768263"/>
            </a:xfrm>
            <a:prstGeom prst="rect">
              <a:avLst/>
            </a:prstGeom>
            <a:ln w="12700">
              <a:solidFill>
                <a:srgbClr val="00B050"/>
              </a:solidFill>
            </a:ln>
          </p:spPr>
        </p:pic>
        <p:sp>
          <p:nvSpPr>
            <p:cNvPr id="238" name="Rectangle 237"/>
            <p:cNvSpPr/>
            <p:nvPr/>
          </p:nvSpPr>
          <p:spPr>
            <a:xfrm>
              <a:off x="8068685" y="4302538"/>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39" name="Picture 238"/>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7348605" y="5034367"/>
              <a:ext cx="649406" cy="768263"/>
            </a:xfrm>
            <a:prstGeom prst="rect">
              <a:avLst/>
            </a:prstGeom>
            <a:ln w="12700">
              <a:solidFill>
                <a:srgbClr val="00B050"/>
              </a:solidFill>
            </a:ln>
          </p:spPr>
        </p:pic>
        <p:sp>
          <p:nvSpPr>
            <p:cNvPr id="240" name="Rectangle 239"/>
            <p:cNvSpPr/>
            <p:nvPr/>
          </p:nvSpPr>
          <p:spPr>
            <a:xfrm>
              <a:off x="7404822" y="516804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241" name="TextBox 240"/>
            <p:cNvSpPr txBox="1"/>
            <p:nvPr/>
          </p:nvSpPr>
          <p:spPr>
            <a:xfrm>
              <a:off x="8371344" y="5463375"/>
              <a:ext cx="348172" cy="369332"/>
            </a:xfrm>
            <a:prstGeom prst="rect">
              <a:avLst/>
            </a:prstGeom>
            <a:noFill/>
          </p:spPr>
          <p:txBody>
            <a:bodyPr wrap="none" rtlCol="0">
              <a:spAutoFit/>
            </a:bodyPr>
            <a:lstStyle/>
            <a:p>
              <a:r>
                <a:rPr lang="en-GB" b="1" dirty="0" smtClean="0">
                  <a:solidFill>
                    <a:srgbClr val="00B050"/>
                  </a:solidFill>
                </a:rPr>
                <a:t>8</a:t>
              </a:r>
              <a:endParaRPr lang="en-GB" b="1" dirty="0">
                <a:solidFill>
                  <a:srgbClr val="00B050"/>
                </a:solidFill>
              </a:endParaRPr>
            </a:p>
          </p:txBody>
        </p:sp>
        <p:sp>
          <p:nvSpPr>
            <p:cNvPr id="242" name="TextBox 241"/>
            <p:cNvSpPr txBox="1"/>
            <p:nvPr/>
          </p:nvSpPr>
          <p:spPr>
            <a:xfrm>
              <a:off x="8369919" y="4628648"/>
              <a:ext cx="348172" cy="369332"/>
            </a:xfrm>
            <a:prstGeom prst="rect">
              <a:avLst/>
            </a:prstGeom>
            <a:noFill/>
          </p:spPr>
          <p:txBody>
            <a:bodyPr wrap="none" rtlCol="0">
              <a:spAutoFit/>
            </a:bodyPr>
            <a:lstStyle/>
            <a:p>
              <a:r>
                <a:rPr lang="en-GB" b="1" dirty="0" smtClean="0">
                  <a:solidFill>
                    <a:srgbClr val="00B050"/>
                  </a:solidFill>
                </a:rPr>
                <a:t>3</a:t>
              </a:r>
              <a:endParaRPr lang="en-GB" b="1" dirty="0">
                <a:solidFill>
                  <a:srgbClr val="00B050"/>
                </a:solidFill>
              </a:endParaRPr>
            </a:p>
          </p:txBody>
        </p:sp>
        <p:sp>
          <p:nvSpPr>
            <p:cNvPr id="243" name="TextBox 242"/>
            <p:cNvSpPr txBox="1"/>
            <p:nvPr/>
          </p:nvSpPr>
          <p:spPr>
            <a:xfrm>
              <a:off x="7705530" y="5472074"/>
              <a:ext cx="348172" cy="369332"/>
            </a:xfrm>
            <a:prstGeom prst="rect">
              <a:avLst/>
            </a:prstGeom>
            <a:noFill/>
          </p:spPr>
          <p:txBody>
            <a:bodyPr wrap="none" rtlCol="0">
              <a:spAutoFit/>
            </a:bodyPr>
            <a:lstStyle/>
            <a:p>
              <a:r>
                <a:rPr lang="en-GB" b="1" dirty="0" smtClean="0">
                  <a:solidFill>
                    <a:srgbClr val="00B050"/>
                  </a:solidFill>
                </a:rPr>
                <a:t>1</a:t>
              </a:r>
              <a:endParaRPr lang="en-GB" b="1" dirty="0">
                <a:solidFill>
                  <a:srgbClr val="00B050"/>
                </a:solidFill>
              </a:endParaRPr>
            </a:p>
          </p:txBody>
        </p:sp>
      </p:grpSp>
      <p:pic>
        <p:nvPicPr>
          <p:cNvPr id="244" name="Picture 243"/>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2539595" y="4999115"/>
            <a:ext cx="649406" cy="768263"/>
          </a:xfrm>
          <a:prstGeom prst="rect">
            <a:avLst/>
          </a:prstGeom>
          <a:ln>
            <a:solidFill>
              <a:srgbClr val="00B0F0"/>
            </a:solidFill>
          </a:ln>
        </p:spPr>
      </p:pic>
      <p:sp>
        <p:nvSpPr>
          <p:cNvPr id="245" name="Rectangle 244"/>
          <p:cNvSpPr/>
          <p:nvPr/>
        </p:nvSpPr>
        <p:spPr>
          <a:xfrm>
            <a:off x="2595812" y="512163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46" name="Picture 245"/>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2555776" y="4125113"/>
            <a:ext cx="649406" cy="768263"/>
          </a:xfrm>
          <a:prstGeom prst="rect">
            <a:avLst/>
          </a:prstGeom>
          <a:ln>
            <a:solidFill>
              <a:srgbClr val="00B0F0"/>
            </a:solidFill>
          </a:ln>
        </p:spPr>
      </p:pic>
      <p:sp>
        <p:nvSpPr>
          <p:cNvPr id="247" name="Rectangle 246"/>
          <p:cNvSpPr/>
          <p:nvPr/>
        </p:nvSpPr>
        <p:spPr>
          <a:xfrm>
            <a:off x="2611993" y="424763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248" name="TextBox 247"/>
          <p:cNvSpPr txBox="1"/>
          <p:nvPr/>
        </p:nvSpPr>
        <p:spPr>
          <a:xfrm>
            <a:off x="2873525" y="5435932"/>
            <a:ext cx="348172" cy="369332"/>
          </a:xfrm>
          <a:prstGeom prst="rect">
            <a:avLst/>
          </a:prstGeom>
          <a:noFill/>
        </p:spPr>
        <p:txBody>
          <a:bodyPr wrap="none" rtlCol="0">
            <a:spAutoFit/>
          </a:bodyPr>
          <a:lstStyle/>
          <a:p>
            <a:r>
              <a:rPr lang="en-GB" b="1" dirty="0" smtClean="0">
                <a:solidFill>
                  <a:srgbClr val="00B0F0"/>
                </a:solidFill>
              </a:rPr>
              <a:t>3</a:t>
            </a:r>
            <a:endParaRPr lang="en-GB" b="1" dirty="0">
              <a:solidFill>
                <a:srgbClr val="00B0F0"/>
              </a:solidFill>
            </a:endParaRPr>
          </a:p>
        </p:txBody>
      </p:sp>
      <p:sp>
        <p:nvSpPr>
          <p:cNvPr id="249" name="TextBox 248"/>
          <p:cNvSpPr txBox="1"/>
          <p:nvPr/>
        </p:nvSpPr>
        <p:spPr>
          <a:xfrm>
            <a:off x="2927684" y="4571836"/>
            <a:ext cx="348172" cy="369332"/>
          </a:xfrm>
          <a:prstGeom prst="rect">
            <a:avLst/>
          </a:prstGeom>
          <a:noFill/>
        </p:spPr>
        <p:txBody>
          <a:bodyPr wrap="none" rtlCol="0">
            <a:spAutoFit/>
          </a:bodyPr>
          <a:lstStyle/>
          <a:p>
            <a:r>
              <a:rPr lang="en-GB" b="1" dirty="0" smtClean="0">
                <a:solidFill>
                  <a:srgbClr val="00B0F0"/>
                </a:solidFill>
              </a:rPr>
              <a:t>2</a:t>
            </a:r>
            <a:endParaRPr lang="en-GB" b="1" dirty="0">
              <a:solidFill>
                <a:srgbClr val="00B0F0"/>
              </a:solidFill>
            </a:endParaRPr>
          </a:p>
        </p:txBody>
      </p:sp>
      <p:pic>
        <p:nvPicPr>
          <p:cNvPr id="250" name="Picture 249"/>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4033097" y="3237541"/>
            <a:ext cx="649406" cy="768263"/>
          </a:xfrm>
          <a:prstGeom prst="rect">
            <a:avLst/>
          </a:prstGeom>
          <a:ln w="12700">
            <a:solidFill>
              <a:srgbClr val="00B050"/>
            </a:solidFill>
          </a:ln>
        </p:spPr>
      </p:pic>
      <p:sp>
        <p:nvSpPr>
          <p:cNvPr id="251" name="Rectangle 250"/>
          <p:cNvSpPr/>
          <p:nvPr/>
        </p:nvSpPr>
        <p:spPr>
          <a:xfrm>
            <a:off x="4047554" y="3360062"/>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52" name="Picture 251"/>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4047554" y="4125113"/>
            <a:ext cx="649406" cy="768263"/>
          </a:xfrm>
          <a:prstGeom prst="rect">
            <a:avLst/>
          </a:prstGeom>
          <a:ln w="12700">
            <a:solidFill>
              <a:srgbClr val="00B050"/>
            </a:solidFill>
          </a:ln>
        </p:spPr>
      </p:pic>
      <p:sp>
        <p:nvSpPr>
          <p:cNvPr id="253" name="Rectangle 252"/>
          <p:cNvSpPr/>
          <p:nvPr/>
        </p:nvSpPr>
        <p:spPr>
          <a:xfrm>
            <a:off x="4103771" y="424763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254" name="Picture 253"/>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4103771" y="4999115"/>
            <a:ext cx="649406" cy="768263"/>
          </a:xfrm>
          <a:prstGeom prst="rect">
            <a:avLst/>
          </a:prstGeom>
          <a:ln w="12700">
            <a:solidFill>
              <a:srgbClr val="00B050"/>
            </a:solidFill>
          </a:ln>
        </p:spPr>
      </p:pic>
      <p:sp>
        <p:nvSpPr>
          <p:cNvPr id="255" name="Rectangle 254"/>
          <p:cNvSpPr/>
          <p:nvPr/>
        </p:nvSpPr>
        <p:spPr>
          <a:xfrm>
            <a:off x="4159988" y="512163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256" name="TextBox 255"/>
          <p:cNvSpPr txBox="1"/>
          <p:nvPr/>
        </p:nvSpPr>
        <p:spPr>
          <a:xfrm>
            <a:off x="4357800" y="3707740"/>
            <a:ext cx="348172" cy="369332"/>
          </a:xfrm>
          <a:prstGeom prst="rect">
            <a:avLst/>
          </a:prstGeom>
          <a:noFill/>
        </p:spPr>
        <p:txBody>
          <a:bodyPr wrap="none" rtlCol="0">
            <a:spAutoFit/>
          </a:bodyPr>
          <a:lstStyle/>
          <a:p>
            <a:r>
              <a:rPr lang="en-GB" b="1" dirty="0" smtClean="0">
                <a:solidFill>
                  <a:srgbClr val="00B050"/>
                </a:solidFill>
              </a:rPr>
              <a:t>8</a:t>
            </a:r>
            <a:endParaRPr lang="en-GB" b="1" dirty="0">
              <a:solidFill>
                <a:srgbClr val="00B050"/>
              </a:solidFill>
            </a:endParaRPr>
          </a:p>
        </p:txBody>
      </p:sp>
      <p:sp>
        <p:nvSpPr>
          <p:cNvPr id="257" name="TextBox 256"/>
          <p:cNvSpPr txBox="1"/>
          <p:nvPr/>
        </p:nvSpPr>
        <p:spPr>
          <a:xfrm>
            <a:off x="4405005" y="4571836"/>
            <a:ext cx="348172" cy="369332"/>
          </a:xfrm>
          <a:prstGeom prst="rect">
            <a:avLst/>
          </a:prstGeom>
          <a:noFill/>
        </p:spPr>
        <p:txBody>
          <a:bodyPr wrap="none" rtlCol="0">
            <a:spAutoFit/>
          </a:bodyPr>
          <a:lstStyle/>
          <a:p>
            <a:r>
              <a:rPr lang="en-GB" b="1" dirty="0" smtClean="0">
                <a:solidFill>
                  <a:srgbClr val="00B050"/>
                </a:solidFill>
              </a:rPr>
              <a:t>3</a:t>
            </a:r>
            <a:endParaRPr lang="en-GB" b="1" dirty="0">
              <a:solidFill>
                <a:srgbClr val="00B050"/>
              </a:solidFill>
            </a:endParaRPr>
          </a:p>
        </p:txBody>
      </p:sp>
      <p:sp>
        <p:nvSpPr>
          <p:cNvPr id="258" name="TextBox 257"/>
          <p:cNvSpPr txBox="1"/>
          <p:nvPr/>
        </p:nvSpPr>
        <p:spPr>
          <a:xfrm>
            <a:off x="4460696" y="5435932"/>
            <a:ext cx="348172" cy="369332"/>
          </a:xfrm>
          <a:prstGeom prst="rect">
            <a:avLst/>
          </a:prstGeom>
          <a:noFill/>
        </p:spPr>
        <p:txBody>
          <a:bodyPr wrap="none" rtlCol="0">
            <a:spAutoFit/>
          </a:bodyPr>
          <a:lstStyle/>
          <a:p>
            <a:r>
              <a:rPr lang="en-GB" b="1" dirty="0" smtClean="0">
                <a:solidFill>
                  <a:srgbClr val="00B050"/>
                </a:solidFill>
              </a:rPr>
              <a:t>1</a:t>
            </a:r>
            <a:endParaRPr lang="en-GB" b="1" dirty="0">
              <a:solidFill>
                <a:srgbClr val="00B050"/>
              </a:solidFill>
            </a:endParaRPr>
          </a:p>
        </p:txBody>
      </p:sp>
      <p:pic>
        <p:nvPicPr>
          <p:cNvPr id="259" name="Picture 258"/>
          <p:cNvPicPr>
            <a:picLocks noChangeAspect="1"/>
          </p:cNvPicPr>
          <p:nvPr/>
        </p:nvPicPr>
        <p:blipFill rotWithShape="1">
          <a:blip r:embed="rId3" cstate="print">
            <a:extLst>
              <a:ext uri="{28A0092B-C50C-407E-A947-70E740481C1C}">
                <a14:useLocalDpi xmlns:a14="http://schemas.microsoft.com/office/drawing/2010/main" val="0"/>
              </a:ext>
            </a:extLst>
          </a:blip>
          <a:srcRect l="9872" t="8854" r="9710" b="7982"/>
          <a:stretch/>
        </p:blipFill>
        <p:spPr>
          <a:xfrm>
            <a:off x="1043608" y="4999115"/>
            <a:ext cx="649406" cy="768263"/>
          </a:xfrm>
          <a:prstGeom prst="rect">
            <a:avLst/>
          </a:prstGeom>
          <a:ln>
            <a:solidFill>
              <a:srgbClr val="FF0000"/>
            </a:solidFill>
          </a:ln>
        </p:spPr>
      </p:pic>
      <p:sp>
        <p:nvSpPr>
          <p:cNvPr id="260" name="Rectangle 259"/>
          <p:cNvSpPr/>
          <p:nvPr/>
        </p:nvSpPr>
        <p:spPr>
          <a:xfrm>
            <a:off x="1099825" y="512163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261" name="TextBox 260"/>
          <p:cNvSpPr txBox="1"/>
          <p:nvPr/>
        </p:nvSpPr>
        <p:spPr>
          <a:xfrm>
            <a:off x="1394311" y="5435932"/>
            <a:ext cx="348172" cy="369332"/>
          </a:xfrm>
          <a:prstGeom prst="rect">
            <a:avLst/>
          </a:prstGeom>
          <a:noFill/>
        </p:spPr>
        <p:txBody>
          <a:bodyPr wrap="none" rtlCol="0">
            <a:spAutoFit/>
          </a:bodyPr>
          <a:lstStyle/>
          <a:p>
            <a:r>
              <a:rPr lang="en-GB" b="1" dirty="0" smtClean="0">
                <a:solidFill>
                  <a:srgbClr val="FF0000"/>
                </a:solidFill>
              </a:rPr>
              <a:t>3</a:t>
            </a:r>
            <a:endParaRPr lang="en-GB" b="1" dirty="0">
              <a:solidFill>
                <a:srgbClr val="FF0000"/>
              </a:solidFill>
            </a:endParaRPr>
          </a:p>
        </p:txBody>
      </p:sp>
      <p:sp>
        <p:nvSpPr>
          <p:cNvPr id="104" name="TextBox 103"/>
          <p:cNvSpPr txBox="1"/>
          <p:nvPr/>
        </p:nvSpPr>
        <p:spPr>
          <a:xfrm>
            <a:off x="4127883" y="2359649"/>
            <a:ext cx="947695" cy="369332"/>
          </a:xfrm>
          <a:prstGeom prst="rect">
            <a:avLst/>
          </a:prstGeom>
          <a:noFill/>
        </p:spPr>
        <p:txBody>
          <a:bodyPr wrap="none" rtlCol="0">
            <a:spAutoFit/>
          </a:bodyPr>
          <a:lstStyle/>
          <a:p>
            <a:r>
              <a:rPr lang="en-GB" b="1" dirty="0" smtClean="0">
                <a:solidFill>
                  <a:schemeClr val="bg2"/>
                </a:solidFill>
                <a:latin typeface="Bradley Hand ITC" panose="03070402050302030203" pitchFamily="66" charset="0"/>
              </a:rPr>
              <a:t>Priority</a:t>
            </a:r>
            <a:endParaRPr lang="en-GB" b="1" dirty="0">
              <a:solidFill>
                <a:schemeClr val="bg2"/>
              </a:solidFill>
              <a:latin typeface="Bradley Hand ITC" panose="03070402050302030203" pitchFamily="66" charset="0"/>
            </a:endParaRPr>
          </a:p>
        </p:txBody>
      </p:sp>
      <p:cxnSp>
        <p:nvCxnSpPr>
          <p:cNvPr id="6" name="Curved Connector 5"/>
          <p:cNvCxnSpPr>
            <a:endCxn id="172" idx="3"/>
          </p:cNvCxnSpPr>
          <p:nvPr/>
        </p:nvCxnSpPr>
        <p:spPr>
          <a:xfrm rot="10800000" flipV="1">
            <a:off x="3881424" y="2663869"/>
            <a:ext cx="547050" cy="329353"/>
          </a:xfrm>
          <a:prstGeom prst="curvedConnector3">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579091" y="5843109"/>
            <a:ext cx="1553630" cy="369332"/>
          </a:xfrm>
          <a:prstGeom prst="rect">
            <a:avLst/>
          </a:prstGeom>
          <a:noFill/>
        </p:spPr>
        <p:txBody>
          <a:bodyPr wrap="none" rtlCol="0">
            <a:spAutoFit/>
          </a:bodyPr>
          <a:lstStyle/>
          <a:p>
            <a:r>
              <a:rPr lang="en-GB" b="1" dirty="0" smtClean="0">
                <a:solidFill>
                  <a:schemeClr val="bg2"/>
                </a:solidFill>
                <a:latin typeface="Bradley Hand ITC" panose="03070402050302030203" pitchFamily="66" charset="0"/>
              </a:rPr>
              <a:t>Size Estimate</a:t>
            </a:r>
            <a:endParaRPr lang="en-GB" b="1" dirty="0">
              <a:solidFill>
                <a:schemeClr val="bg2"/>
              </a:solidFill>
              <a:latin typeface="Bradley Hand ITC" panose="03070402050302030203" pitchFamily="66" charset="0"/>
            </a:endParaRPr>
          </a:p>
        </p:txBody>
      </p:sp>
      <p:cxnSp>
        <p:nvCxnSpPr>
          <p:cNvPr id="108" name="Curved Connector 107"/>
          <p:cNvCxnSpPr/>
          <p:nvPr/>
        </p:nvCxnSpPr>
        <p:spPr>
          <a:xfrm rot="10800000">
            <a:off x="3953797" y="5650170"/>
            <a:ext cx="697024" cy="358371"/>
          </a:xfrm>
          <a:prstGeom prst="curvedConnector3">
            <a:avLst>
              <a:gd name="adj1" fmla="val 50000"/>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704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 Iterations / Sprints</a:t>
            </a:r>
            <a:endParaRPr lang="en-GB" dirty="0"/>
          </a:p>
        </p:txBody>
      </p:sp>
      <p:sp>
        <p:nvSpPr>
          <p:cNvPr id="3" name="Content Placeholder 2"/>
          <p:cNvSpPr>
            <a:spLocks noGrp="1"/>
          </p:cNvSpPr>
          <p:nvPr>
            <p:ph idx="1"/>
          </p:nvPr>
        </p:nvSpPr>
        <p:spPr/>
        <p:txBody>
          <a:bodyPr/>
          <a:lstStyle/>
          <a:p>
            <a:r>
              <a:rPr lang="en-US" dirty="0"/>
              <a:t>The User Stories are then split into Sprints/Iterations with the higher ones being worked on </a:t>
            </a:r>
            <a:r>
              <a:rPr lang="en-US" dirty="0" smtClean="0"/>
              <a:t>first</a:t>
            </a:r>
          </a:p>
          <a:p>
            <a:r>
              <a:rPr lang="en-US" dirty="0" smtClean="0"/>
              <a:t>The Sprint is a set length of time (</a:t>
            </a:r>
            <a:r>
              <a:rPr lang="en-US" b="1" dirty="0" err="1" smtClean="0">
                <a:solidFill>
                  <a:srgbClr val="0066A2"/>
                </a:solidFill>
              </a:rPr>
              <a:t>Timebox</a:t>
            </a:r>
            <a:r>
              <a:rPr lang="en-US" dirty="0" smtClean="0"/>
              <a:t>) and this will determine how many User Stories can be completed in each one</a:t>
            </a:r>
            <a:endParaRPr lang="en-US"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15</a:t>
            </a:fld>
            <a:endParaRPr lang="nl-NL"/>
          </a:p>
        </p:txBody>
      </p:sp>
      <p:grpSp>
        <p:nvGrpSpPr>
          <p:cNvPr id="37" name="Group 36"/>
          <p:cNvGrpSpPr/>
          <p:nvPr/>
        </p:nvGrpSpPr>
        <p:grpSpPr>
          <a:xfrm>
            <a:off x="4938001" y="3502178"/>
            <a:ext cx="649406" cy="768263"/>
            <a:chOff x="5724715" y="4350317"/>
            <a:chExt cx="649406" cy="768263"/>
          </a:xfrm>
        </p:grpSpPr>
        <p:pic>
          <p:nvPicPr>
            <p:cNvPr id="38" name="Picture 37"/>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5724715" y="4350317"/>
              <a:ext cx="649406" cy="768263"/>
            </a:xfrm>
            <a:prstGeom prst="rect">
              <a:avLst/>
            </a:prstGeom>
            <a:ln>
              <a:solidFill>
                <a:srgbClr val="FF0000"/>
              </a:solidFill>
            </a:ln>
          </p:spPr>
        </p:pic>
        <p:sp>
          <p:nvSpPr>
            <p:cNvPr id="39" name="Rectangle 38"/>
            <p:cNvSpPr/>
            <p:nvPr/>
          </p:nvSpPr>
          <p:spPr>
            <a:xfrm>
              <a:off x="5780932" y="448399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cxnSp>
        <p:nvCxnSpPr>
          <p:cNvPr id="40" name="Straight Connector 39"/>
          <p:cNvCxnSpPr/>
          <p:nvPr/>
        </p:nvCxnSpPr>
        <p:spPr>
          <a:xfrm>
            <a:off x="6372200" y="3212976"/>
            <a:ext cx="0" cy="3096344"/>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148064" y="3168872"/>
            <a:ext cx="918841" cy="338554"/>
          </a:xfrm>
          <a:prstGeom prst="rect">
            <a:avLst/>
          </a:prstGeom>
          <a:noFill/>
        </p:spPr>
        <p:txBody>
          <a:bodyPr wrap="none" rtlCol="0">
            <a:spAutoFit/>
          </a:bodyPr>
          <a:lstStyle/>
          <a:p>
            <a:r>
              <a:rPr lang="en-GB" sz="1600" b="1" dirty="0" smtClean="0">
                <a:latin typeface="Bradley Hand ITC" panose="03070402050302030203" pitchFamily="66" charset="0"/>
              </a:rPr>
              <a:t>Sprint 1</a:t>
            </a:r>
            <a:endParaRPr lang="en-GB" b="1" dirty="0">
              <a:latin typeface="Bradley Hand ITC" panose="03070402050302030203" pitchFamily="66" charset="0"/>
            </a:endParaRPr>
          </a:p>
        </p:txBody>
      </p:sp>
      <p:grpSp>
        <p:nvGrpSpPr>
          <p:cNvPr id="43" name="Group 42"/>
          <p:cNvGrpSpPr/>
          <p:nvPr/>
        </p:nvGrpSpPr>
        <p:grpSpPr>
          <a:xfrm>
            <a:off x="4938001" y="4357577"/>
            <a:ext cx="649406" cy="768263"/>
            <a:chOff x="5724715" y="4350317"/>
            <a:chExt cx="649406" cy="768263"/>
          </a:xfrm>
        </p:grpSpPr>
        <p:pic>
          <p:nvPicPr>
            <p:cNvPr id="44" name="Picture 43"/>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5724715" y="4350317"/>
              <a:ext cx="649406" cy="768263"/>
            </a:xfrm>
            <a:prstGeom prst="rect">
              <a:avLst/>
            </a:prstGeom>
            <a:ln>
              <a:solidFill>
                <a:srgbClr val="FF0000"/>
              </a:solidFill>
            </a:ln>
          </p:spPr>
        </p:pic>
        <p:sp>
          <p:nvSpPr>
            <p:cNvPr id="45" name="Rectangle 44"/>
            <p:cNvSpPr/>
            <p:nvPr/>
          </p:nvSpPr>
          <p:spPr>
            <a:xfrm>
              <a:off x="5780932" y="448399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grpSp>
        <p:nvGrpSpPr>
          <p:cNvPr id="46" name="Group 45"/>
          <p:cNvGrpSpPr/>
          <p:nvPr/>
        </p:nvGrpSpPr>
        <p:grpSpPr>
          <a:xfrm>
            <a:off x="6444208" y="3502178"/>
            <a:ext cx="649406" cy="768263"/>
            <a:chOff x="5724715" y="4350317"/>
            <a:chExt cx="649406" cy="768263"/>
          </a:xfrm>
        </p:grpSpPr>
        <p:pic>
          <p:nvPicPr>
            <p:cNvPr id="47" name="Picture 46"/>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5724715" y="4350317"/>
              <a:ext cx="649406" cy="768263"/>
            </a:xfrm>
            <a:prstGeom prst="rect">
              <a:avLst/>
            </a:prstGeom>
            <a:ln>
              <a:solidFill>
                <a:srgbClr val="FF0000"/>
              </a:solidFill>
            </a:ln>
          </p:spPr>
        </p:pic>
        <p:sp>
          <p:nvSpPr>
            <p:cNvPr id="48" name="Rectangle 47"/>
            <p:cNvSpPr/>
            <p:nvPr/>
          </p:nvSpPr>
          <p:spPr>
            <a:xfrm>
              <a:off x="5780932" y="448399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grpSp>
        <p:nvGrpSpPr>
          <p:cNvPr id="49" name="Group 48"/>
          <p:cNvGrpSpPr/>
          <p:nvPr/>
        </p:nvGrpSpPr>
        <p:grpSpPr>
          <a:xfrm>
            <a:off x="4938001" y="5181136"/>
            <a:ext cx="649406" cy="768263"/>
            <a:chOff x="5724715" y="4270844"/>
            <a:chExt cx="649406" cy="768263"/>
          </a:xfrm>
        </p:grpSpPr>
        <p:pic>
          <p:nvPicPr>
            <p:cNvPr id="50" name="Picture 49"/>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5724715" y="4270844"/>
              <a:ext cx="649406" cy="768263"/>
            </a:xfrm>
            <a:prstGeom prst="rect">
              <a:avLst/>
            </a:prstGeom>
            <a:ln>
              <a:solidFill>
                <a:srgbClr val="FF0000"/>
              </a:solidFill>
            </a:ln>
          </p:spPr>
        </p:pic>
        <p:sp>
          <p:nvSpPr>
            <p:cNvPr id="51" name="Rectangle 50"/>
            <p:cNvSpPr/>
            <p:nvPr/>
          </p:nvSpPr>
          <p:spPr>
            <a:xfrm>
              <a:off x="5780932" y="448399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grpSp>
        <p:nvGrpSpPr>
          <p:cNvPr id="52" name="Group 51"/>
          <p:cNvGrpSpPr/>
          <p:nvPr/>
        </p:nvGrpSpPr>
        <p:grpSpPr>
          <a:xfrm>
            <a:off x="6444208" y="4357577"/>
            <a:ext cx="649406" cy="768263"/>
            <a:chOff x="5724715" y="4350317"/>
            <a:chExt cx="649406" cy="768263"/>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5724715" y="4350317"/>
              <a:ext cx="649406" cy="768263"/>
            </a:xfrm>
            <a:prstGeom prst="rect">
              <a:avLst/>
            </a:prstGeom>
            <a:ln>
              <a:solidFill>
                <a:srgbClr val="FF0000"/>
              </a:solidFill>
            </a:ln>
          </p:spPr>
        </p:pic>
        <p:sp>
          <p:nvSpPr>
            <p:cNvPr id="54" name="Rectangle 53"/>
            <p:cNvSpPr/>
            <p:nvPr/>
          </p:nvSpPr>
          <p:spPr>
            <a:xfrm>
              <a:off x="5780932" y="448399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grpSp>
        <p:nvGrpSpPr>
          <p:cNvPr id="55" name="Group 54"/>
          <p:cNvGrpSpPr/>
          <p:nvPr/>
        </p:nvGrpSpPr>
        <p:grpSpPr>
          <a:xfrm>
            <a:off x="5650786" y="3502178"/>
            <a:ext cx="649406" cy="768263"/>
            <a:chOff x="7524328" y="3076716"/>
            <a:chExt cx="649406" cy="768263"/>
          </a:xfrm>
        </p:grpSpPr>
        <p:pic>
          <p:nvPicPr>
            <p:cNvPr id="56" name="Picture 55"/>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524328" y="3076716"/>
              <a:ext cx="649406" cy="768263"/>
            </a:xfrm>
            <a:prstGeom prst="rect">
              <a:avLst/>
            </a:prstGeom>
            <a:ln>
              <a:solidFill>
                <a:srgbClr val="00B0F0"/>
              </a:solidFill>
            </a:ln>
          </p:spPr>
        </p:pic>
        <p:sp>
          <p:nvSpPr>
            <p:cNvPr id="57" name="Rectangle 56"/>
            <p:cNvSpPr/>
            <p:nvPr/>
          </p:nvSpPr>
          <p:spPr>
            <a:xfrm>
              <a:off x="7580545" y="3210395"/>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grpSp>
        <p:nvGrpSpPr>
          <p:cNvPr id="58" name="Group 57"/>
          <p:cNvGrpSpPr/>
          <p:nvPr/>
        </p:nvGrpSpPr>
        <p:grpSpPr>
          <a:xfrm>
            <a:off x="6444208" y="5181136"/>
            <a:ext cx="649406" cy="768263"/>
            <a:chOff x="7956376" y="3038609"/>
            <a:chExt cx="649406" cy="768263"/>
          </a:xfrm>
        </p:grpSpPr>
        <p:pic>
          <p:nvPicPr>
            <p:cNvPr id="59" name="Picture 58"/>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956376" y="3038609"/>
              <a:ext cx="649406" cy="768263"/>
            </a:xfrm>
            <a:prstGeom prst="rect">
              <a:avLst/>
            </a:prstGeom>
            <a:ln w="12700">
              <a:solidFill>
                <a:srgbClr val="00B050"/>
              </a:solidFill>
            </a:ln>
          </p:spPr>
        </p:pic>
        <p:sp>
          <p:nvSpPr>
            <p:cNvPr id="60" name="Rectangle 59"/>
            <p:cNvSpPr/>
            <p:nvPr/>
          </p:nvSpPr>
          <p:spPr>
            <a:xfrm>
              <a:off x="7970833" y="3185009"/>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grpSp>
        <p:nvGrpSpPr>
          <p:cNvPr id="61" name="Group 60"/>
          <p:cNvGrpSpPr/>
          <p:nvPr/>
        </p:nvGrpSpPr>
        <p:grpSpPr>
          <a:xfrm>
            <a:off x="7162954" y="3502178"/>
            <a:ext cx="649406" cy="768263"/>
            <a:chOff x="7524328" y="3076716"/>
            <a:chExt cx="649406" cy="768263"/>
          </a:xfrm>
        </p:grpSpPr>
        <p:pic>
          <p:nvPicPr>
            <p:cNvPr id="62" name="Picture 61"/>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524328" y="3076716"/>
              <a:ext cx="649406" cy="768263"/>
            </a:xfrm>
            <a:prstGeom prst="rect">
              <a:avLst/>
            </a:prstGeom>
            <a:ln>
              <a:solidFill>
                <a:srgbClr val="00B0F0"/>
              </a:solidFill>
            </a:ln>
          </p:spPr>
        </p:pic>
        <p:sp>
          <p:nvSpPr>
            <p:cNvPr id="63" name="Rectangle 62"/>
            <p:cNvSpPr/>
            <p:nvPr/>
          </p:nvSpPr>
          <p:spPr>
            <a:xfrm>
              <a:off x="7580545" y="3210395"/>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grpSp>
        <p:nvGrpSpPr>
          <p:cNvPr id="64" name="Group 63"/>
          <p:cNvGrpSpPr/>
          <p:nvPr/>
        </p:nvGrpSpPr>
        <p:grpSpPr>
          <a:xfrm>
            <a:off x="7162954" y="4357577"/>
            <a:ext cx="649406" cy="768263"/>
            <a:chOff x="7524328" y="3076716"/>
            <a:chExt cx="649406" cy="768263"/>
          </a:xfrm>
        </p:grpSpPr>
        <p:pic>
          <p:nvPicPr>
            <p:cNvPr id="65" name="Picture 64"/>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524328" y="3076716"/>
              <a:ext cx="649406" cy="768263"/>
            </a:xfrm>
            <a:prstGeom prst="rect">
              <a:avLst/>
            </a:prstGeom>
            <a:ln>
              <a:solidFill>
                <a:srgbClr val="00B0F0"/>
              </a:solidFill>
            </a:ln>
          </p:spPr>
        </p:pic>
        <p:sp>
          <p:nvSpPr>
            <p:cNvPr id="66" name="Rectangle 65"/>
            <p:cNvSpPr/>
            <p:nvPr/>
          </p:nvSpPr>
          <p:spPr>
            <a:xfrm>
              <a:off x="7580545" y="3210395"/>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cxnSp>
        <p:nvCxnSpPr>
          <p:cNvPr id="67" name="Straight Connector 66"/>
          <p:cNvCxnSpPr/>
          <p:nvPr/>
        </p:nvCxnSpPr>
        <p:spPr>
          <a:xfrm>
            <a:off x="7884368" y="3212976"/>
            <a:ext cx="0" cy="3096344"/>
          </a:xfrm>
          <a:prstGeom prst="line">
            <a:avLst/>
          </a:prstGeom>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588224" y="3162454"/>
            <a:ext cx="934871" cy="338554"/>
          </a:xfrm>
          <a:prstGeom prst="rect">
            <a:avLst/>
          </a:prstGeom>
          <a:noFill/>
        </p:spPr>
        <p:txBody>
          <a:bodyPr wrap="none" rtlCol="0">
            <a:spAutoFit/>
          </a:bodyPr>
          <a:lstStyle/>
          <a:p>
            <a:r>
              <a:rPr lang="en-GB" sz="1600" b="1" dirty="0" smtClean="0">
                <a:latin typeface="Bradley Hand ITC" panose="03070402050302030203" pitchFamily="66" charset="0"/>
              </a:rPr>
              <a:t>Sprint 2</a:t>
            </a:r>
            <a:endParaRPr lang="en-GB" b="1" dirty="0">
              <a:latin typeface="Bradley Hand ITC" panose="03070402050302030203" pitchFamily="66" charset="0"/>
            </a:endParaRPr>
          </a:p>
        </p:txBody>
      </p:sp>
      <p:sp>
        <p:nvSpPr>
          <p:cNvPr id="69" name="TextBox 68"/>
          <p:cNvSpPr txBox="1"/>
          <p:nvPr/>
        </p:nvSpPr>
        <p:spPr>
          <a:xfrm>
            <a:off x="7956376" y="3156847"/>
            <a:ext cx="934871" cy="338554"/>
          </a:xfrm>
          <a:prstGeom prst="rect">
            <a:avLst/>
          </a:prstGeom>
          <a:noFill/>
        </p:spPr>
        <p:txBody>
          <a:bodyPr wrap="none" rtlCol="0">
            <a:spAutoFit/>
          </a:bodyPr>
          <a:lstStyle/>
          <a:p>
            <a:r>
              <a:rPr lang="en-GB" sz="1600" b="1" dirty="0" smtClean="0">
                <a:latin typeface="Bradley Hand ITC" panose="03070402050302030203" pitchFamily="66" charset="0"/>
              </a:rPr>
              <a:t>Sprint 3</a:t>
            </a:r>
            <a:endParaRPr lang="en-GB" b="1" dirty="0">
              <a:latin typeface="Bradley Hand ITC" panose="03070402050302030203" pitchFamily="66" charset="0"/>
            </a:endParaRPr>
          </a:p>
        </p:txBody>
      </p:sp>
      <p:grpSp>
        <p:nvGrpSpPr>
          <p:cNvPr id="70" name="Group 69"/>
          <p:cNvGrpSpPr/>
          <p:nvPr/>
        </p:nvGrpSpPr>
        <p:grpSpPr>
          <a:xfrm>
            <a:off x="7982277" y="3502178"/>
            <a:ext cx="649406" cy="768263"/>
            <a:chOff x="7524328" y="3076716"/>
            <a:chExt cx="649406" cy="768263"/>
          </a:xfrm>
        </p:grpSpPr>
        <p:pic>
          <p:nvPicPr>
            <p:cNvPr id="71" name="Picture 70"/>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524328" y="3076716"/>
              <a:ext cx="649406" cy="768263"/>
            </a:xfrm>
            <a:prstGeom prst="rect">
              <a:avLst/>
            </a:prstGeom>
            <a:ln>
              <a:solidFill>
                <a:srgbClr val="00B0F0"/>
              </a:solidFill>
            </a:ln>
          </p:spPr>
        </p:pic>
        <p:sp>
          <p:nvSpPr>
            <p:cNvPr id="72" name="Rectangle 71"/>
            <p:cNvSpPr/>
            <p:nvPr/>
          </p:nvSpPr>
          <p:spPr>
            <a:xfrm>
              <a:off x="7580545" y="3210395"/>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grpSp>
        <p:nvGrpSpPr>
          <p:cNvPr id="73" name="Group 72"/>
          <p:cNvGrpSpPr/>
          <p:nvPr/>
        </p:nvGrpSpPr>
        <p:grpSpPr>
          <a:xfrm>
            <a:off x="7982277" y="4357577"/>
            <a:ext cx="649406" cy="768263"/>
            <a:chOff x="7956376" y="3038609"/>
            <a:chExt cx="649406" cy="768263"/>
          </a:xfrm>
        </p:grpSpPr>
        <p:pic>
          <p:nvPicPr>
            <p:cNvPr id="74" name="Picture 73"/>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956376" y="3038609"/>
              <a:ext cx="649406" cy="768263"/>
            </a:xfrm>
            <a:prstGeom prst="rect">
              <a:avLst/>
            </a:prstGeom>
            <a:ln w="12700">
              <a:solidFill>
                <a:srgbClr val="00B050"/>
              </a:solidFill>
            </a:ln>
          </p:spPr>
        </p:pic>
        <p:sp>
          <p:nvSpPr>
            <p:cNvPr id="75" name="Rectangle 74"/>
            <p:cNvSpPr/>
            <p:nvPr/>
          </p:nvSpPr>
          <p:spPr>
            <a:xfrm>
              <a:off x="7970833" y="3185009"/>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grpSp>
        <p:nvGrpSpPr>
          <p:cNvPr id="76" name="Group 75"/>
          <p:cNvGrpSpPr/>
          <p:nvPr/>
        </p:nvGrpSpPr>
        <p:grpSpPr>
          <a:xfrm>
            <a:off x="7982277" y="5181136"/>
            <a:ext cx="649406" cy="768263"/>
            <a:chOff x="7956376" y="3038609"/>
            <a:chExt cx="649406" cy="768263"/>
          </a:xfrm>
        </p:grpSpPr>
        <p:pic>
          <p:nvPicPr>
            <p:cNvPr id="77" name="Picture 76"/>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956376" y="3038609"/>
              <a:ext cx="649406" cy="768263"/>
            </a:xfrm>
            <a:prstGeom prst="rect">
              <a:avLst/>
            </a:prstGeom>
            <a:ln w="12700">
              <a:solidFill>
                <a:srgbClr val="00B050"/>
              </a:solidFill>
            </a:ln>
          </p:spPr>
        </p:pic>
        <p:sp>
          <p:nvSpPr>
            <p:cNvPr id="78" name="Rectangle 77"/>
            <p:cNvSpPr/>
            <p:nvPr/>
          </p:nvSpPr>
          <p:spPr>
            <a:xfrm>
              <a:off x="7970833" y="3185009"/>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grpSp>
      <p:sp>
        <p:nvSpPr>
          <p:cNvPr id="99" name="Right Arrow 98"/>
          <p:cNvSpPr/>
          <p:nvPr/>
        </p:nvSpPr>
        <p:spPr>
          <a:xfrm>
            <a:off x="3635896" y="4181644"/>
            <a:ext cx="1080120" cy="75369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100" name="TextBox 99"/>
          <p:cNvSpPr txBox="1"/>
          <p:nvPr/>
        </p:nvSpPr>
        <p:spPr>
          <a:xfrm>
            <a:off x="6300192" y="2874422"/>
            <a:ext cx="963725" cy="338554"/>
          </a:xfrm>
          <a:prstGeom prst="rect">
            <a:avLst/>
          </a:prstGeom>
          <a:noFill/>
        </p:spPr>
        <p:txBody>
          <a:bodyPr wrap="none" rtlCol="0">
            <a:spAutoFit/>
          </a:bodyPr>
          <a:lstStyle/>
          <a:p>
            <a:r>
              <a:rPr lang="en-GB" sz="1600" b="1" dirty="0" smtClean="0">
                <a:latin typeface="Bradley Hand ITC" panose="03070402050302030203" pitchFamily="66" charset="0"/>
              </a:rPr>
              <a:t>Release 1</a:t>
            </a:r>
            <a:endParaRPr lang="en-GB" b="1" dirty="0">
              <a:latin typeface="Bradley Hand ITC" panose="03070402050302030203" pitchFamily="66" charset="0"/>
            </a:endParaRPr>
          </a:p>
        </p:txBody>
      </p:sp>
      <p:sp>
        <p:nvSpPr>
          <p:cNvPr id="101" name="TextBox 100"/>
          <p:cNvSpPr txBox="1"/>
          <p:nvPr/>
        </p:nvSpPr>
        <p:spPr>
          <a:xfrm>
            <a:off x="5303948" y="3974411"/>
            <a:ext cx="348172" cy="369332"/>
          </a:xfrm>
          <a:prstGeom prst="rect">
            <a:avLst/>
          </a:prstGeom>
          <a:noFill/>
        </p:spPr>
        <p:txBody>
          <a:bodyPr wrap="none" rtlCol="0">
            <a:spAutoFit/>
          </a:bodyPr>
          <a:lstStyle/>
          <a:p>
            <a:r>
              <a:rPr lang="en-GB" b="1" dirty="0" smtClean="0">
                <a:solidFill>
                  <a:srgbClr val="FF0000"/>
                </a:solidFill>
              </a:rPr>
              <a:t>1</a:t>
            </a:r>
            <a:endParaRPr lang="en-GB" b="1" dirty="0">
              <a:solidFill>
                <a:srgbClr val="FF0000"/>
              </a:solidFill>
            </a:endParaRPr>
          </a:p>
        </p:txBody>
      </p:sp>
      <p:sp>
        <p:nvSpPr>
          <p:cNvPr id="102" name="TextBox 101"/>
          <p:cNvSpPr txBox="1"/>
          <p:nvPr/>
        </p:nvSpPr>
        <p:spPr>
          <a:xfrm>
            <a:off x="5292080" y="4797152"/>
            <a:ext cx="348172" cy="369332"/>
          </a:xfrm>
          <a:prstGeom prst="rect">
            <a:avLst/>
          </a:prstGeom>
          <a:noFill/>
        </p:spPr>
        <p:txBody>
          <a:bodyPr wrap="none" rtlCol="0">
            <a:spAutoFit/>
          </a:bodyPr>
          <a:lstStyle/>
          <a:p>
            <a:r>
              <a:rPr lang="en-GB" b="1" dirty="0" smtClean="0">
                <a:solidFill>
                  <a:srgbClr val="FF0000"/>
                </a:solidFill>
              </a:rPr>
              <a:t>8</a:t>
            </a:r>
            <a:endParaRPr lang="en-GB" b="1" dirty="0">
              <a:solidFill>
                <a:srgbClr val="FF0000"/>
              </a:solidFill>
            </a:endParaRPr>
          </a:p>
        </p:txBody>
      </p:sp>
      <p:sp>
        <p:nvSpPr>
          <p:cNvPr id="103" name="TextBox 102"/>
          <p:cNvSpPr txBox="1"/>
          <p:nvPr/>
        </p:nvSpPr>
        <p:spPr>
          <a:xfrm>
            <a:off x="5292080" y="5651956"/>
            <a:ext cx="348172" cy="369332"/>
          </a:xfrm>
          <a:prstGeom prst="rect">
            <a:avLst/>
          </a:prstGeom>
          <a:noFill/>
        </p:spPr>
        <p:txBody>
          <a:bodyPr wrap="none" rtlCol="0">
            <a:spAutoFit/>
          </a:bodyPr>
          <a:lstStyle/>
          <a:p>
            <a:r>
              <a:rPr lang="en-GB" b="1" dirty="0" smtClean="0">
                <a:solidFill>
                  <a:srgbClr val="FF0000"/>
                </a:solidFill>
              </a:rPr>
              <a:t>3</a:t>
            </a:r>
            <a:endParaRPr lang="en-GB" b="1" dirty="0">
              <a:solidFill>
                <a:srgbClr val="FF0000"/>
              </a:solidFill>
            </a:endParaRPr>
          </a:p>
        </p:txBody>
      </p:sp>
      <p:sp>
        <p:nvSpPr>
          <p:cNvPr id="104" name="TextBox 103"/>
          <p:cNvSpPr txBox="1"/>
          <p:nvPr/>
        </p:nvSpPr>
        <p:spPr>
          <a:xfrm>
            <a:off x="6816116" y="3931505"/>
            <a:ext cx="348172" cy="369332"/>
          </a:xfrm>
          <a:prstGeom prst="rect">
            <a:avLst/>
          </a:prstGeom>
          <a:noFill/>
        </p:spPr>
        <p:txBody>
          <a:bodyPr wrap="none" rtlCol="0">
            <a:spAutoFit/>
          </a:bodyPr>
          <a:lstStyle/>
          <a:p>
            <a:r>
              <a:rPr lang="en-GB" b="1" dirty="0" smtClean="0">
                <a:solidFill>
                  <a:srgbClr val="FF0000"/>
                </a:solidFill>
              </a:rPr>
              <a:t>3</a:t>
            </a:r>
            <a:endParaRPr lang="en-GB" b="1" dirty="0">
              <a:solidFill>
                <a:srgbClr val="FF0000"/>
              </a:solidFill>
            </a:endParaRPr>
          </a:p>
        </p:txBody>
      </p:sp>
      <p:sp>
        <p:nvSpPr>
          <p:cNvPr id="105" name="TextBox 104"/>
          <p:cNvSpPr txBox="1"/>
          <p:nvPr/>
        </p:nvSpPr>
        <p:spPr>
          <a:xfrm>
            <a:off x="7495474" y="3933896"/>
            <a:ext cx="348172" cy="369332"/>
          </a:xfrm>
          <a:prstGeom prst="rect">
            <a:avLst/>
          </a:prstGeom>
          <a:noFill/>
        </p:spPr>
        <p:txBody>
          <a:bodyPr wrap="none" rtlCol="0">
            <a:spAutoFit/>
          </a:bodyPr>
          <a:lstStyle/>
          <a:p>
            <a:r>
              <a:rPr lang="en-GB" b="1" dirty="0" smtClean="0">
                <a:solidFill>
                  <a:srgbClr val="00B0F0"/>
                </a:solidFill>
              </a:rPr>
              <a:t>3</a:t>
            </a:r>
            <a:endParaRPr lang="en-GB" b="1" dirty="0">
              <a:solidFill>
                <a:srgbClr val="00B0F0"/>
              </a:solidFill>
            </a:endParaRPr>
          </a:p>
        </p:txBody>
      </p:sp>
      <p:sp>
        <p:nvSpPr>
          <p:cNvPr id="106" name="TextBox 105"/>
          <p:cNvSpPr txBox="1"/>
          <p:nvPr/>
        </p:nvSpPr>
        <p:spPr>
          <a:xfrm>
            <a:off x="6000617" y="3974411"/>
            <a:ext cx="348172" cy="369332"/>
          </a:xfrm>
          <a:prstGeom prst="rect">
            <a:avLst/>
          </a:prstGeom>
          <a:noFill/>
        </p:spPr>
        <p:txBody>
          <a:bodyPr wrap="none" rtlCol="0">
            <a:spAutoFit/>
          </a:bodyPr>
          <a:lstStyle/>
          <a:p>
            <a:r>
              <a:rPr lang="en-GB" b="1" dirty="0" smtClean="0">
                <a:solidFill>
                  <a:srgbClr val="00B0F0"/>
                </a:solidFill>
              </a:rPr>
              <a:t>2</a:t>
            </a:r>
            <a:endParaRPr lang="en-GB" b="1" dirty="0">
              <a:solidFill>
                <a:srgbClr val="00B0F0"/>
              </a:solidFill>
            </a:endParaRPr>
          </a:p>
        </p:txBody>
      </p:sp>
      <p:sp>
        <p:nvSpPr>
          <p:cNvPr id="107" name="TextBox 106"/>
          <p:cNvSpPr txBox="1"/>
          <p:nvPr/>
        </p:nvSpPr>
        <p:spPr>
          <a:xfrm>
            <a:off x="6816116" y="4842531"/>
            <a:ext cx="348172" cy="369332"/>
          </a:xfrm>
          <a:prstGeom prst="rect">
            <a:avLst/>
          </a:prstGeom>
          <a:noFill/>
        </p:spPr>
        <p:txBody>
          <a:bodyPr wrap="none" rtlCol="0">
            <a:spAutoFit/>
          </a:bodyPr>
          <a:lstStyle/>
          <a:p>
            <a:r>
              <a:rPr lang="en-GB" b="1" dirty="0" smtClean="0">
                <a:solidFill>
                  <a:srgbClr val="FF0000"/>
                </a:solidFill>
              </a:rPr>
              <a:t>5</a:t>
            </a:r>
            <a:endParaRPr lang="en-GB" b="1" dirty="0">
              <a:solidFill>
                <a:srgbClr val="FF0000"/>
              </a:solidFill>
            </a:endParaRPr>
          </a:p>
        </p:txBody>
      </p:sp>
      <p:sp>
        <p:nvSpPr>
          <p:cNvPr id="108" name="TextBox 107"/>
          <p:cNvSpPr txBox="1"/>
          <p:nvPr/>
        </p:nvSpPr>
        <p:spPr>
          <a:xfrm>
            <a:off x="6816116" y="5649218"/>
            <a:ext cx="348172" cy="369332"/>
          </a:xfrm>
          <a:prstGeom prst="rect">
            <a:avLst/>
          </a:prstGeom>
          <a:noFill/>
        </p:spPr>
        <p:txBody>
          <a:bodyPr wrap="none" rtlCol="0">
            <a:spAutoFit/>
          </a:bodyPr>
          <a:lstStyle/>
          <a:p>
            <a:r>
              <a:rPr lang="en-GB" b="1" dirty="0" smtClean="0">
                <a:solidFill>
                  <a:srgbClr val="00B050"/>
                </a:solidFill>
              </a:rPr>
              <a:t>1</a:t>
            </a:r>
            <a:endParaRPr lang="en-GB" b="1" dirty="0">
              <a:solidFill>
                <a:srgbClr val="00B050"/>
              </a:solidFill>
            </a:endParaRPr>
          </a:p>
        </p:txBody>
      </p:sp>
      <p:sp>
        <p:nvSpPr>
          <p:cNvPr id="109" name="TextBox 108"/>
          <p:cNvSpPr txBox="1"/>
          <p:nvPr/>
        </p:nvSpPr>
        <p:spPr>
          <a:xfrm>
            <a:off x="7536196" y="4797152"/>
            <a:ext cx="348172" cy="369332"/>
          </a:xfrm>
          <a:prstGeom prst="rect">
            <a:avLst/>
          </a:prstGeom>
          <a:noFill/>
        </p:spPr>
        <p:txBody>
          <a:bodyPr wrap="none" rtlCol="0">
            <a:spAutoFit/>
          </a:bodyPr>
          <a:lstStyle/>
          <a:p>
            <a:r>
              <a:rPr lang="en-GB" b="1" dirty="0" smtClean="0">
                <a:solidFill>
                  <a:srgbClr val="00B0F0"/>
                </a:solidFill>
              </a:rPr>
              <a:t>2</a:t>
            </a:r>
            <a:endParaRPr lang="en-GB" b="1" dirty="0">
              <a:solidFill>
                <a:srgbClr val="00B0F0"/>
              </a:solidFill>
            </a:endParaRPr>
          </a:p>
        </p:txBody>
      </p:sp>
      <p:sp>
        <p:nvSpPr>
          <p:cNvPr id="110" name="TextBox 109"/>
          <p:cNvSpPr txBox="1"/>
          <p:nvPr/>
        </p:nvSpPr>
        <p:spPr>
          <a:xfrm>
            <a:off x="8332108" y="4790109"/>
            <a:ext cx="348172" cy="369332"/>
          </a:xfrm>
          <a:prstGeom prst="rect">
            <a:avLst/>
          </a:prstGeom>
          <a:noFill/>
        </p:spPr>
        <p:txBody>
          <a:bodyPr wrap="none" rtlCol="0">
            <a:spAutoFit/>
          </a:bodyPr>
          <a:lstStyle/>
          <a:p>
            <a:r>
              <a:rPr lang="en-GB" b="1" dirty="0" smtClean="0">
                <a:solidFill>
                  <a:srgbClr val="00B050"/>
                </a:solidFill>
              </a:rPr>
              <a:t>8</a:t>
            </a:r>
            <a:endParaRPr lang="en-GB" b="1" dirty="0">
              <a:solidFill>
                <a:srgbClr val="00B050"/>
              </a:solidFill>
            </a:endParaRPr>
          </a:p>
        </p:txBody>
      </p:sp>
      <p:sp>
        <p:nvSpPr>
          <p:cNvPr id="111" name="TextBox 110"/>
          <p:cNvSpPr txBox="1"/>
          <p:nvPr/>
        </p:nvSpPr>
        <p:spPr>
          <a:xfrm>
            <a:off x="8328284" y="5595957"/>
            <a:ext cx="348172" cy="369332"/>
          </a:xfrm>
          <a:prstGeom prst="rect">
            <a:avLst/>
          </a:prstGeom>
          <a:noFill/>
        </p:spPr>
        <p:txBody>
          <a:bodyPr wrap="none" rtlCol="0">
            <a:spAutoFit/>
          </a:bodyPr>
          <a:lstStyle/>
          <a:p>
            <a:r>
              <a:rPr lang="en-GB" b="1" dirty="0" smtClean="0">
                <a:solidFill>
                  <a:srgbClr val="00B050"/>
                </a:solidFill>
              </a:rPr>
              <a:t>3</a:t>
            </a:r>
            <a:endParaRPr lang="en-GB" b="1" dirty="0">
              <a:solidFill>
                <a:srgbClr val="00B050"/>
              </a:solidFill>
            </a:endParaRPr>
          </a:p>
        </p:txBody>
      </p:sp>
      <p:sp>
        <p:nvSpPr>
          <p:cNvPr id="112" name="TextBox 111"/>
          <p:cNvSpPr txBox="1"/>
          <p:nvPr/>
        </p:nvSpPr>
        <p:spPr>
          <a:xfrm>
            <a:off x="8316416" y="3974411"/>
            <a:ext cx="348172" cy="369332"/>
          </a:xfrm>
          <a:prstGeom prst="rect">
            <a:avLst/>
          </a:prstGeom>
          <a:noFill/>
        </p:spPr>
        <p:txBody>
          <a:bodyPr wrap="none" rtlCol="0">
            <a:spAutoFit/>
          </a:bodyPr>
          <a:lstStyle/>
          <a:p>
            <a:r>
              <a:rPr lang="en-GB" b="1" dirty="0" smtClean="0">
                <a:solidFill>
                  <a:srgbClr val="00B0F0"/>
                </a:solidFill>
              </a:rPr>
              <a:t>3</a:t>
            </a:r>
            <a:endParaRPr lang="en-GB" b="1" dirty="0">
              <a:solidFill>
                <a:srgbClr val="00B0F0"/>
              </a:solidFill>
            </a:endParaRPr>
          </a:p>
        </p:txBody>
      </p:sp>
      <p:grpSp>
        <p:nvGrpSpPr>
          <p:cNvPr id="113" name="Group 112"/>
          <p:cNvGrpSpPr/>
          <p:nvPr/>
        </p:nvGrpSpPr>
        <p:grpSpPr>
          <a:xfrm>
            <a:off x="467544" y="3090446"/>
            <a:ext cx="2921727" cy="2989578"/>
            <a:chOff x="5797789" y="2851828"/>
            <a:chExt cx="2921727" cy="2989578"/>
          </a:xfrm>
        </p:grpSpPr>
        <p:pic>
          <p:nvPicPr>
            <p:cNvPr id="114" name="Picture 113"/>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6578009" y="4207498"/>
              <a:ext cx="649406" cy="768263"/>
            </a:xfrm>
            <a:prstGeom prst="rect">
              <a:avLst/>
            </a:prstGeom>
            <a:ln>
              <a:solidFill>
                <a:srgbClr val="00B0F0"/>
              </a:solidFill>
            </a:ln>
          </p:spPr>
        </p:pic>
        <p:sp>
          <p:nvSpPr>
            <p:cNvPr id="115" name="Rectangle 114"/>
            <p:cNvSpPr/>
            <p:nvPr/>
          </p:nvSpPr>
          <p:spPr>
            <a:xfrm>
              <a:off x="6634226" y="4341177"/>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16" name="Picture 115"/>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236171" y="3372121"/>
              <a:ext cx="649406" cy="768263"/>
            </a:xfrm>
            <a:prstGeom prst="rect">
              <a:avLst/>
            </a:prstGeom>
            <a:ln>
              <a:solidFill>
                <a:srgbClr val="00B0F0"/>
              </a:solidFill>
            </a:ln>
          </p:spPr>
        </p:pic>
        <p:sp>
          <p:nvSpPr>
            <p:cNvPr id="117" name="Rectangle 116"/>
            <p:cNvSpPr/>
            <p:nvPr/>
          </p:nvSpPr>
          <p:spPr>
            <a:xfrm>
              <a:off x="7292388" y="3505800"/>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18" name="Picture 117"/>
            <p:cNvPicPr>
              <a:picLocks noChangeAspect="1"/>
            </p:cNvPicPr>
            <p:nvPr/>
          </p:nvPicPr>
          <p:blipFill rotWithShape="1">
            <a:blip r:embed="rId2" cstate="print">
              <a:clrChange>
                <a:clrFrom>
                  <a:srgbClr val="F7F5F6"/>
                </a:clrFrom>
                <a:clrTo>
                  <a:srgbClr val="F7F5F6">
                    <a:alpha val="0"/>
                  </a:srgbClr>
                </a:clrTo>
              </a:clrChange>
              <a:extLst>
                <a:ext uri="{28A0092B-C50C-407E-A947-70E740481C1C}">
                  <a14:useLocalDpi xmlns:a14="http://schemas.microsoft.com/office/drawing/2010/main" val="0"/>
                </a:ext>
              </a:extLst>
            </a:blip>
            <a:srcRect l="9872" t="8854" r="9710" b="7982"/>
            <a:stretch/>
          </p:blipFill>
          <p:spPr>
            <a:xfrm>
              <a:off x="5797789" y="3360965"/>
              <a:ext cx="649406" cy="768263"/>
            </a:xfrm>
            <a:prstGeom prst="rect">
              <a:avLst/>
            </a:prstGeom>
            <a:ln>
              <a:solidFill>
                <a:srgbClr val="FF0000"/>
              </a:solidFill>
            </a:ln>
          </p:spPr>
        </p:pic>
        <p:sp>
          <p:nvSpPr>
            <p:cNvPr id="119" name="Rectangle 118"/>
            <p:cNvSpPr/>
            <p:nvPr/>
          </p:nvSpPr>
          <p:spPr>
            <a:xfrm>
              <a:off x="5854006" y="349464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20" name="Picture 119"/>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5854006" y="4181557"/>
              <a:ext cx="649406" cy="768263"/>
            </a:xfrm>
            <a:prstGeom prst="rect">
              <a:avLst/>
            </a:prstGeom>
            <a:ln>
              <a:solidFill>
                <a:srgbClr val="FF0000"/>
              </a:solidFill>
            </a:ln>
          </p:spPr>
        </p:pic>
        <p:sp>
          <p:nvSpPr>
            <p:cNvPr id="121" name="Rectangle 120"/>
            <p:cNvSpPr/>
            <p:nvPr/>
          </p:nvSpPr>
          <p:spPr>
            <a:xfrm>
              <a:off x="5910223" y="431523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22" name="Picture 121"/>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5879134" y="4993270"/>
              <a:ext cx="649406" cy="768263"/>
            </a:xfrm>
            <a:prstGeom prst="rect">
              <a:avLst/>
            </a:prstGeom>
            <a:ln>
              <a:solidFill>
                <a:srgbClr val="FF0000"/>
              </a:solidFill>
            </a:ln>
          </p:spPr>
        </p:pic>
        <p:sp>
          <p:nvSpPr>
            <p:cNvPr id="123" name="Rectangle 122"/>
            <p:cNvSpPr/>
            <p:nvPr/>
          </p:nvSpPr>
          <p:spPr>
            <a:xfrm>
              <a:off x="5935351" y="5126949"/>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24" name="Picture 123"/>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6548284" y="3360964"/>
              <a:ext cx="649406" cy="768263"/>
            </a:xfrm>
            <a:prstGeom prst="rect">
              <a:avLst/>
            </a:prstGeom>
            <a:ln>
              <a:solidFill>
                <a:srgbClr val="FF0000"/>
              </a:solidFill>
            </a:ln>
          </p:spPr>
        </p:pic>
        <p:sp>
          <p:nvSpPr>
            <p:cNvPr id="125" name="Rectangle 124"/>
            <p:cNvSpPr/>
            <p:nvPr/>
          </p:nvSpPr>
          <p:spPr>
            <a:xfrm>
              <a:off x="6604501" y="3494643"/>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126" name="TextBox 125"/>
            <p:cNvSpPr txBox="1"/>
            <p:nvPr/>
          </p:nvSpPr>
          <p:spPr>
            <a:xfrm>
              <a:off x="6940295" y="3829125"/>
              <a:ext cx="348172" cy="369332"/>
            </a:xfrm>
            <a:prstGeom prst="rect">
              <a:avLst/>
            </a:prstGeom>
            <a:noFill/>
          </p:spPr>
          <p:txBody>
            <a:bodyPr wrap="none" rtlCol="0">
              <a:spAutoFit/>
            </a:bodyPr>
            <a:lstStyle/>
            <a:p>
              <a:r>
                <a:rPr lang="en-GB" b="1" dirty="0" smtClean="0">
                  <a:solidFill>
                    <a:srgbClr val="FF0000"/>
                  </a:solidFill>
                </a:rPr>
                <a:t>3</a:t>
              </a:r>
              <a:endParaRPr lang="en-GB" b="1" dirty="0">
                <a:solidFill>
                  <a:srgbClr val="FF0000"/>
                </a:solidFill>
              </a:endParaRPr>
            </a:p>
          </p:txBody>
        </p:sp>
        <p:sp>
          <p:nvSpPr>
            <p:cNvPr id="127" name="TextBox 126"/>
            <p:cNvSpPr txBox="1"/>
            <p:nvPr/>
          </p:nvSpPr>
          <p:spPr>
            <a:xfrm>
              <a:off x="6229837" y="4623938"/>
              <a:ext cx="348172" cy="369332"/>
            </a:xfrm>
            <a:prstGeom prst="rect">
              <a:avLst/>
            </a:prstGeom>
            <a:noFill/>
          </p:spPr>
          <p:txBody>
            <a:bodyPr wrap="none" rtlCol="0">
              <a:spAutoFit/>
            </a:bodyPr>
            <a:lstStyle/>
            <a:p>
              <a:r>
                <a:rPr lang="en-GB" b="1" dirty="0" smtClean="0">
                  <a:solidFill>
                    <a:srgbClr val="FF0000"/>
                  </a:solidFill>
                </a:rPr>
                <a:t>8</a:t>
              </a:r>
              <a:endParaRPr lang="en-GB" b="1" dirty="0">
                <a:solidFill>
                  <a:srgbClr val="FF0000"/>
                </a:solidFill>
              </a:endParaRPr>
            </a:p>
          </p:txBody>
        </p:sp>
        <p:sp>
          <p:nvSpPr>
            <p:cNvPr id="128" name="TextBox 127"/>
            <p:cNvSpPr txBox="1"/>
            <p:nvPr/>
          </p:nvSpPr>
          <p:spPr>
            <a:xfrm>
              <a:off x="6177988" y="3817603"/>
              <a:ext cx="348172" cy="369332"/>
            </a:xfrm>
            <a:prstGeom prst="rect">
              <a:avLst/>
            </a:prstGeom>
            <a:noFill/>
          </p:spPr>
          <p:txBody>
            <a:bodyPr wrap="none" rtlCol="0">
              <a:spAutoFit/>
            </a:bodyPr>
            <a:lstStyle/>
            <a:p>
              <a:r>
                <a:rPr lang="en-GB" b="1" dirty="0" smtClean="0">
                  <a:solidFill>
                    <a:srgbClr val="FF0000"/>
                  </a:solidFill>
                </a:rPr>
                <a:t>1</a:t>
              </a:r>
              <a:endParaRPr lang="en-GB" b="1" dirty="0">
                <a:solidFill>
                  <a:srgbClr val="FF0000"/>
                </a:solidFill>
              </a:endParaRPr>
            </a:p>
          </p:txBody>
        </p:sp>
        <p:sp>
          <p:nvSpPr>
            <p:cNvPr id="129" name="TextBox 128"/>
            <p:cNvSpPr txBox="1"/>
            <p:nvPr/>
          </p:nvSpPr>
          <p:spPr>
            <a:xfrm>
              <a:off x="6229837" y="5433298"/>
              <a:ext cx="348172" cy="369332"/>
            </a:xfrm>
            <a:prstGeom prst="rect">
              <a:avLst/>
            </a:prstGeom>
            <a:noFill/>
          </p:spPr>
          <p:txBody>
            <a:bodyPr wrap="none" rtlCol="0">
              <a:spAutoFit/>
            </a:bodyPr>
            <a:lstStyle/>
            <a:p>
              <a:r>
                <a:rPr lang="en-GB" b="1" dirty="0" smtClean="0">
                  <a:solidFill>
                    <a:srgbClr val="FF0000"/>
                  </a:solidFill>
                </a:rPr>
                <a:t>3</a:t>
              </a:r>
              <a:endParaRPr lang="en-GB" b="1" dirty="0">
                <a:solidFill>
                  <a:srgbClr val="FF0000"/>
                </a:solidFill>
              </a:endParaRPr>
            </a:p>
          </p:txBody>
        </p:sp>
        <p:sp>
          <p:nvSpPr>
            <p:cNvPr id="130" name="TextBox 129"/>
            <p:cNvSpPr txBox="1"/>
            <p:nvPr/>
          </p:nvSpPr>
          <p:spPr>
            <a:xfrm>
              <a:off x="7604925" y="3824623"/>
              <a:ext cx="348172" cy="369332"/>
            </a:xfrm>
            <a:prstGeom prst="rect">
              <a:avLst/>
            </a:prstGeom>
            <a:noFill/>
          </p:spPr>
          <p:txBody>
            <a:bodyPr wrap="none" rtlCol="0">
              <a:spAutoFit/>
            </a:bodyPr>
            <a:lstStyle/>
            <a:p>
              <a:r>
                <a:rPr lang="en-GB" b="1" dirty="0" smtClean="0">
                  <a:solidFill>
                    <a:srgbClr val="00B0F0"/>
                  </a:solidFill>
                </a:rPr>
                <a:t>3</a:t>
              </a:r>
              <a:endParaRPr lang="en-GB" b="1" dirty="0">
                <a:solidFill>
                  <a:srgbClr val="00B0F0"/>
                </a:solidFill>
              </a:endParaRPr>
            </a:p>
          </p:txBody>
        </p:sp>
        <p:sp>
          <p:nvSpPr>
            <p:cNvPr id="131" name="TextBox 130"/>
            <p:cNvSpPr txBox="1"/>
            <p:nvPr/>
          </p:nvSpPr>
          <p:spPr>
            <a:xfrm>
              <a:off x="6949917" y="4679731"/>
              <a:ext cx="348172" cy="369332"/>
            </a:xfrm>
            <a:prstGeom prst="rect">
              <a:avLst/>
            </a:prstGeom>
            <a:noFill/>
          </p:spPr>
          <p:txBody>
            <a:bodyPr wrap="none" rtlCol="0">
              <a:spAutoFit/>
            </a:bodyPr>
            <a:lstStyle/>
            <a:p>
              <a:r>
                <a:rPr lang="en-GB" b="1" dirty="0" smtClean="0">
                  <a:solidFill>
                    <a:srgbClr val="00B0F0"/>
                  </a:solidFill>
                </a:rPr>
                <a:t>2</a:t>
              </a:r>
              <a:endParaRPr lang="en-GB" b="1" dirty="0">
                <a:solidFill>
                  <a:srgbClr val="00B0F0"/>
                </a:solidFill>
              </a:endParaRPr>
            </a:p>
          </p:txBody>
        </p:sp>
        <p:sp>
          <p:nvSpPr>
            <p:cNvPr id="132" name="TextBox 131"/>
            <p:cNvSpPr txBox="1"/>
            <p:nvPr/>
          </p:nvSpPr>
          <p:spPr>
            <a:xfrm>
              <a:off x="6745552" y="2851828"/>
              <a:ext cx="963725" cy="338554"/>
            </a:xfrm>
            <a:prstGeom prst="rect">
              <a:avLst/>
            </a:prstGeom>
            <a:noFill/>
          </p:spPr>
          <p:txBody>
            <a:bodyPr wrap="none" rtlCol="0">
              <a:spAutoFit/>
            </a:bodyPr>
            <a:lstStyle/>
            <a:p>
              <a:r>
                <a:rPr lang="en-GB" sz="1600" b="1" dirty="0" smtClean="0">
                  <a:latin typeface="Bradley Hand ITC" panose="03070402050302030203" pitchFamily="66" charset="0"/>
                </a:rPr>
                <a:t>Release 1</a:t>
              </a:r>
              <a:endParaRPr lang="en-GB" b="1" dirty="0">
                <a:latin typeface="Bradley Hand ITC" panose="03070402050302030203" pitchFamily="66" charset="0"/>
              </a:endParaRPr>
            </a:p>
          </p:txBody>
        </p:sp>
        <p:pic>
          <p:nvPicPr>
            <p:cNvPr id="133" name="Picture 132"/>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6578009" y="5014284"/>
              <a:ext cx="649406" cy="768263"/>
            </a:xfrm>
            <a:prstGeom prst="rect">
              <a:avLst/>
            </a:prstGeom>
            <a:ln>
              <a:solidFill>
                <a:srgbClr val="FF0000"/>
              </a:solidFill>
            </a:ln>
          </p:spPr>
        </p:pic>
        <p:sp>
          <p:nvSpPr>
            <p:cNvPr id="134" name="Rectangle 133"/>
            <p:cNvSpPr/>
            <p:nvPr/>
          </p:nvSpPr>
          <p:spPr>
            <a:xfrm>
              <a:off x="6634226" y="5147963"/>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135" name="TextBox 134"/>
            <p:cNvSpPr txBox="1"/>
            <p:nvPr/>
          </p:nvSpPr>
          <p:spPr>
            <a:xfrm>
              <a:off x="6931441" y="5470610"/>
              <a:ext cx="348172" cy="369332"/>
            </a:xfrm>
            <a:prstGeom prst="rect">
              <a:avLst/>
            </a:prstGeom>
            <a:noFill/>
          </p:spPr>
          <p:txBody>
            <a:bodyPr wrap="none" rtlCol="0">
              <a:spAutoFit/>
            </a:bodyPr>
            <a:lstStyle/>
            <a:p>
              <a:r>
                <a:rPr lang="en-GB" b="1" dirty="0" smtClean="0">
                  <a:solidFill>
                    <a:srgbClr val="FF0000"/>
                  </a:solidFill>
                </a:rPr>
                <a:t>5</a:t>
              </a:r>
              <a:endParaRPr lang="en-GB" b="1" dirty="0">
                <a:solidFill>
                  <a:srgbClr val="FF0000"/>
                </a:solidFill>
              </a:endParaRPr>
            </a:p>
          </p:txBody>
        </p:sp>
        <p:pic>
          <p:nvPicPr>
            <p:cNvPr id="136" name="Picture 135"/>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956376" y="3351489"/>
              <a:ext cx="649406" cy="768263"/>
            </a:xfrm>
            <a:prstGeom prst="rect">
              <a:avLst/>
            </a:prstGeom>
            <a:ln>
              <a:solidFill>
                <a:srgbClr val="00B0F0"/>
              </a:solidFill>
            </a:ln>
          </p:spPr>
        </p:pic>
        <p:sp>
          <p:nvSpPr>
            <p:cNvPr id="137" name="Rectangle 136"/>
            <p:cNvSpPr/>
            <p:nvPr/>
          </p:nvSpPr>
          <p:spPr>
            <a:xfrm>
              <a:off x="8012593" y="3485168"/>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38" name="Picture 137"/>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292388" y="4191822"/>
              <a:ext cx="649406" cy="768263"/>
            </a:xfrm>
            <a:prstGeom prst="rect">
              <a:avLst/>
            </a:prstGeom>
            <a:ln>
              <a:solidFill>
                <a:srgbClr val="00B0F0"/>
              </a:solidFill>
            </a:ln>
          </p:spPr>
        </p:pic>
        <p:sp>
          <p:nvSpPr>
            <p:cNvPr id="139" name="Rectangle 138"/>
            <p:cNvSpPr/>
            <p:nvPr/>
          </p:nvSpPr>
          <p:spPr>
            <a:xfrm>
              <a:off x="7348605" y="4325501"/>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140" name="TextBox 139"/>
            <p:cNvSpPr txBox="1"/>
            <p:nvPr/>
          </p:nvSpPr>
          <p:spPr>
            <a:xfrm>
              <a:off x="8290306" y="3784346"/>
              <a:ext cx="348172" cy="369332"/>
            </a:xfrm>
            <a:prstGeom prst="rect">
              <a:avLst/>
            </a:prstGeom>
            <a:noFill/>
          </p:spPr>
          <p:txBody>
            <a:bodyPr wrap="none" rtlCol="0">
              <a:spAutoFit/>
            </a:bodyPr>
            <a:lstStyle/>
            <a:p>
              <a:r>
                <a:rPr lang="en-GB" b="1" dirty="0" smtClean="0">
                  <a:solidFill>
                    <a:srgbClr val="00B0F0"/>
                  </a:solidFill>
                </a:rPr>
                <a:t>3</a:t>
              </a:r>
              <a:endParaRPr lang="en-GB" b="1" dirty="0">
                <a:solidFill>
                  <a:srgbClr val="00B0F0"/>
                </a:solidFill>
              </a:endParaRPr>
            </a:p>
          </p:txBody>
        </p:sp>
        <p:sp>
          <p:nvSpPr>
            <p:cNvPr id="141" name="TextBox 140"/>
            <p:cNvSpPr txBox="1"/>
            <p:nvPr/>
          </p:nvSpPr>
          <p:spPr>
            <a:xfrm>
              <a:off x="7664296" y="4664055"/>
              <a:ext cx="348172" cy="369332"/>
            </a:xfrm>
            <a:prstGeom prst="rect">
              <a:avLst/>
            </a:prstGeom>
            <a:noFill/>
          </p:spPr>
          <p:txBody>
            <a:bodyPr wrap="none" rtlCol="0">
              <a:spAutoFit/>
            </a:bodyPr>
            <a:lstStyle/>
            <a:p>
              <a:r>
                <a:rPr lang="en-GB" b="1" dirty="0" smtClean="0">
                  <a:solidFill>
                    <a:srgbClr val="00B0F0"/>
                  </a:solidFill>
                </a:rPr>
                <a:t>2</a:t>
              </a:r>
              <a:endParaRPr lang="en-GB" b="1" dirty="0">
                <a:solidFill>
                  <a:srgbClr val="00B0F0"/>
                </a:solidFill>
              </a:endParaRPr>
            </a:p>
          </p:txBody>
        </p:sp>
        <p:pic>
          <p:nvPicPr>
            <p:cNvPr id="142" name="Picture 141"/>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8046641" y="5014284"/>
              <a:ext cx="649406" cy="768263"/>
            </a:xfrm>
            <a:prstGeom prst="rect">
              <a:avLst/>
            </a:prstGeom>
            <a:ln w="12700">
              <a:solidFill>
                <a:srgbClr val="00B050"/>
              </a:solidFill>
            </a:ln>
          </p:spPr>
        </p:pic>
        <p:sp>
          <p:nvSpPr>
            <p:cNvPr id="143" name="Rectangle 142"/>
            <p:cNvSpPr/>
            <p:nvPr/>
          </p:nvSpPr>
          <p:spPr>
            <a:xfrm>
              <a:off x="8061098" y="5160684"/>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44" name="Picture 143"/>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8012468" y="4168859"/>
              <a:ext cx="649406" cy="768263"/>
            </a:xfrm>
            <a:prstGeom prst="rect">
              <a:avLst/>
            </a:prstGeom>
            <a:ln w="12700">
              <a:solidFill>
                <a:srgbClr val="00B050"/>
              </a:solidFill>
            </a:ln>
          </p:spPr>
        </p:pic>
        <p:sp>
          <p:nvSpPr>
            <p:cNvPr id="145" name="Rectangle 144"/>
            <p:cNvSpPr/>
            <p:nvPr/>
          </p:nvSpPr>
          <p:spPr>
            <a:xfrm>
              <a:off x="8068685" y="4302538"/>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pic>
          <p:nvPicPr>
            <p:cNvPr id="146" name="Picture 145"/>
            <p:cNvPicPr>
              <a:picLocks noChangeAspect="1"/>
            </p:cNvPicPr>
            <p:nvPr/>
          </p:nvPicPr>
          <p:blipFill rotWithShape="1">
            <a:blip r:embed="rId2" cstate="print">
              <a:extLst>
                <a:ext uri="{28A0092B-C50C-407E-A947-70E740481C1C}">
                  <a14:useLocalDpi xmlns:a14="http://schemas.microsoft.com/office/drawing/2010/main" val="0"/>
                </a:ext>
              </a:extLst>
            </a:blip>
            <a:srcRect l="9872" t="8854" r="9710" b="7982"/>
            <a:stretch/>
          </p:blipFill>
          <p:spPr>
            <a:xfrm>
              <a:off x="7348605" y="5034367"/>
              <a:ext cx="649406" cy="768263"/>
            </a:xfrm>
            <a:prstGeom prst="rect">
              <a:avLst/>
            </a:prstGeom>
            <a:ln w="12700">
              <a:solidFill>
                <a:srgbClr val="00B050"/>
              </a:solidFill>
            </a:ln>
          </p:spPr>
        </p:pic>
        <p:sp>
          <p:nvSpPr>
            <p:cNvPr id="147" name="Rectangle 146"/>
            <p:cNvSpPr/>
            <p:nvPr/>
          </p:nvSpPr>
          <p:spPr>
            <a:xfrm>
              <a:off x="7404822" y="5168046"/>
              <a:ext cx="587228" cy="523220"/>
            </a:xfrm>
            <a:prstGeom prst="rect">
              <a:avLst/>
            </a:prstGeom>
          </p:spPr>
          <p:txBody>
            <a:bodyPr wrap="square">
              <a:spAutoFit/>
            </a:bodyPr>
            <a:lstStyle/>
            <a:p>
              <a:r>
                <a:rPr lang="en-US" sz="400" b="1" dirty="0">
                  <a:latin typeface="Bradley Hand ITC" panose="03070402050302030203" pitchFamily="66" charset="0"/>
                </a:rPr>
                <a:t>As a (user role</a:t>
              </a:r>
              <a:r>
                <a:rPr lang="en-US" sz="400" b="1" dirty="0" smtClean="0">
                  <a:latin typeface="Bradley Hand ITC" panose="03070402050302030203" pitchFamily="66" charset="0"/>
                </a:rPr>
                <a:t>),</a:t>
              </a:r>
            </a:p>
            <a:p>
              <a:r>
                <a:rPr lang="en-US" sz="400" b="1" dirty="0" smtClean="0">
                  <a:latin typeface="Bradley Hand ITC" panose="03070402050302030203" pitchFamily="66" charset="0"/>
                </a:rPr>
                <a:t> </a:t>
              </a:r>
            </a:p>
            <a:p>
              <a:r>
                <a:rPr lang="en-US" sz="400" b="1" dirty="0" smtClean="0">
                  <a:latin typeface="Bradley Hand ITC" panose="03070402050302030203" pitchFamily="66" charset="0"/>
                </a:rPr>
                <a:t>I </a:t>
              </a:r>
              <a:r>
                <a:rPr lang="en-US" sz="400" b="1" dirty="0">
                  <a:latin typeface="Bradley Hand ITC" panose="03070402050302030203" pitchFamily="66" charset="0"/>
                </a:rPr>
                <a:t>want (specific feature), </a:t>
              </a:r>
              <a:endParaRPr lang="en-US" sz="400" b="1" dirty="0" smtClean="0">
                <a:latin typeface="Bradley Hand ITC" panose="03070402050302030203" pitchFamily="66" charset="0"/>
              </a:endParaRPr>
            </a:p>
            <a:p>
              <a:endParaRPr lang="en-US" sz="400" b="1" dirty="0" smtClean="0">
                <a:latin typeface="Bradley Hand ITC" panose="03070402050302030203" pitchFamily="66" charset="0"/>
              </a:endParaRPr>
            </a:p>
            <a:p>
              <a:r>
                <a:rPr lang="en-US" sz="400" b="1" dirty="0" smtClean="0">
                  <a:latin typeface="Bradley Hand ITC" panose="03070402050302030203" pitchFamily="66" charset="0"/>
                </a:rPr>
                <a:t>so </a:t>
              </a:r>
              <a:r>
                <a:rPr lang="en-US" sz="400" b="1" dirty="0">
                  <a:latin typeface="Bradley Hand ITC" panose="03070402050302030203" pitchFamily="66" charset="0"/>
                </a:rPr>
                <a:t>that (benefit </a:t>
              </a:r>
              <a:r>
                <a:rPr lang="en-US" sz="400" b="1" dirty="0" err="1">
                  <a:latin typeface="Bradley Hand ITC" panose="03070402050302030203" pitchFamily="66" charset="0"/>
                </a:rPr>
                <a:t>realised</a:t>
              </a:r>
              <a:r>
                <a:rPr lang="en-US" sz="400" b="1" dirty="0">
                  <a:latin typeface="Bradley Hand ITC" panose="03070402050302030203" pitchFamily="66" charset="0"/>
                </a:rPr>
                <a:t>).</a:t>
              </a:r>
            </a:p>
          </p:txBody>
        </p:sp>
        <p:sp>
          <p:nvSpPr>
            <p:cNvPr id="148" name="TextBox 147"/>
            <p:cNvSpPr txBox="1"/>
            <p:nvPr/>
          </p:nvSpPr>
          <p:spPr>
            <a:xfrm>
              <a:off x="8371344" y="5463375"/>
              <a:ext cx="348172" cy="369332"/>
            </a:xfrm>
            <a:prstGeom prst="rect">
              <a:avLst/>
            </a:prstGeom>
            <a:noFill/>
          </p:spPr>
          <p:txBody>
            <a:bodyPr wrap="none" rtlCol="0">
              <a:spAutoFit/>
            </a:bodyPr>
            <a:lstStyle/>
            <a:p>
              <a:r>
                <a:rPr lang="en-GB" b="1" dirty="0" smtClean="0">
                  <a:solidFill>
                    <a:srgbClr val="00B050"/>
                  </a:solidFill>
                </a:rPr>
                <a:t>8</a:t>
              </a:r>
              <a:endParaRPr lang="en-GB" b="1" dirty="0">
                <a:solidFill>
                  <a:srgbClr val="00B050"/>
                </a:solidFill>
              </a:endParaRPr>
            </a:p>
          </p:txBody>
        </p:sp>
        <p:sp>
          <p:nvSpPr>
            <p:cNvPr id="149" name="TextBox 148"/>
            <p:cNvSpPr txBox="1"/>
            <p:nvPr/>
          </p:nvSpPr>
          <p:spPr>
            <a:xfrm>
              <a:off x="8369919" y="4628648"/>
              <a:ext cx="348172" cy="369332"/>
            </a:xfrm>
            <a:prstGeom prst="rect">
              <a:avLst/>
            </a:prstGeom>
            <a:noFill/>
          </p:spPr>
          <p:txBody>
            <a:bodyPr wrap="none" rtlCol="0">
              <a:spAutoFit/>
            </a:bodyPr>
            <a:lstStyle/>
            <a:p>
              <a:r>
                <a:rPr lang="en-GB" b="1" dirty="0" smtClean="0">
                  <a:solidFill>
                    <a:srgbClr val="00B050"/>
                  </a:solidFill>
                </a:rPr>
                <a:t>3</a:t>
              </a:r>
              <a:endParaRPr lang="en-GB" b="1" dirty="0">
                <a:solidFill>
                  <a:srgbClr val="00B050"/>
                </a:solidFill>
              </a:endParaRPr>
            </a:p>
          </p:txBody>
        </p:sp>
        <p:sp>
          <p:nvSpPr>
            <p:cNvPr id="150" name="TextBox 149"/>
            <p:cNvSpPr txBox="1"/>
            <p:nvPr/>
          </p:nvSpPr>
          <p:spPr>
            <a:xfrm>
              <a:off x="7705530" y="5472074"/>
              <a:ext cx="348172" cy="369332"/>
            </a:xfrm>
            <a:prstGeom prst="rect">
              <a:avLst/>
            </a:prstGeom>
            <a:noFill/>
          </p:spPr>
          <p:txBody>
            <a:bodyPr wrap="none" rtlCol="0">
              <a:spAutoFit/>
            </a:bodyPr>
            <a:lstStyle/>
            <a:p>
              <a:r>
                <a:rPr lang="en-GB" b="1" dirty="0" smtClean="0">
                  <a:solidFill>
                    <a:srgbClr val="00B050"/>
                  </a:solidFill>
                </a:rPr>
                <a:t>1</a:t>
              </a:r>
              <a:endParaRPr lang="en-GB" b="1" dirty="0">
                <a:solidFill>
                  <a:srgbClr val="00B050"/>
                </a:solidFill>
              </a:endParaRPr>
            </a:p>
          </p:txBody>
        </p:sp>
      </p:grpSp>
    </p:spTree>
    <p:extLst>
      <p:ext uri="{BB962C8B-B14F-4D97-AF65-F5344CB8AC3E}">
        <p14:creationId xmlns:p14="http://schemas.microsoft.com/office/powerpoint/2010/main" val="336791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Timeboxing</a:t>
            </a:r>
            <a:endParaRPr lang="en-GB" dirty="0"/>
          </a:p>
        </p:txBody>
      </p:sp>
      <p:sp>
        <p:nvSpPr>
          <p:cNvPr id="3" name="Content Placeholder 2"/>
          <p:cNvSpPr>
            <a:spLocks noGrp="1"/>
          </p:cNvSpPr>
          <p:nvPr>
            <p:ph idx="1"/>
          </p:nvPr>
        </p:nvSpPr>
        <p:spPr/>
        <p:txBody>
          <a:bodyPr/>
          <a:lstStyle/>
          <a:p>
            <a:r>
              <a:rPr lang="en-GB" dirty="0" smtClean="0"/>
              <a:t>Each Sprint within an Agile project is the same fixed period of time, usually 2-4 weeks.</a:t>
            </a:r>
          </a:p>
          <a:p>
            <a:endParaRPr lang="en-GB" dirty="0" smtClean="0"/>
          </a:p>
          <a:p>
            <a:r>
              <a:rPr lang="en-GB" dirty="0" smtClean="0"/>
              <a:t>This allows the team to plan how much work can be done in each Sprint as the capacity of the team is constant.</a:t>
            </a:r>
          </a:p>
          <a:p>
            <a:endParaRPr lang="en-GB" dirty="0" smtClean="0"/>
          </a:p>
          <a:p>
            <a:r>
              <a:rPr lang="en-GB" dirty="0" smtClean="0"/>
              <a:t>The most important rule in </a:t>
            </a:r>
            <a:r>
              <a:rPr lang="en-GB" dirty="0" err="1" smtClean="0"/>
              <a:t>Timeboxing</a:t>
            </a:r>
            <a:r>
              <a:rPr lang="en-GB" dirty="0" smtClean="0"/>
              <a:t> is that the work stops at the end of the </a:t>
            </a:r>
            <a:r>
              <a:rPr lang="en-GB" dirty="0" err="1" smtClean="0"/>
              <a:t>timebox</a:t>
            </a:r>
            <a:r>
              <a:rPr lang="en-GB" dirty="0" smtClean="0"/>
              <a:t> and then progress is reviewed</a:t>
            </a:r>
          </a:p>
          <a:p>
            <a:pPr lvl="1"/>
            <a:r>
              <a:rPr lang="en-GB" dirty="0" smtClean="0"/>
              <a:t>has the goal been met?</a:t>
            </a:r>
          </a:p>
          <a:p>
            <a:pPr lvl="1"/>
            <a:r>
              <a:rPr lang="en-GB" dirty="0" smtClean="0"/>
              <a:t>what progress has been made?</a:t>
            </a:r>
          </a:p>
          <a:p>
            <a:pPr lvl="1"/>
            <a:r>
              <a:rPr lang="en-GB" dirty="0" smtClean="0"/>
              <a:t>what changes do we need to make to the plan going forward?</a:t>
            </a:r>
          </a:p>
          <a:p>
            <a:endParaRPr lang="en-GB" dirty="0"/>
          </a:p>
          <a:p>
            <a:r>
              <a:rPr lang="en-GB" dirty="0" smtClean="0"/>
              <a:t>When planning the </a:t>
            </a:r>
            <a:r>
              <a:rPr lang="en-GB" dirty="0" err="1" smtClean="0"/>
              <a:t>timeboxes</a:t>
            </a:r>
            <a:r>
              <a:rPr lang="en-GB" dirty="0" smtClean="0"/>
              <a:t> are scheduled in advance to make the team and stakeholders aware of key dates in advance</a:t>
            </a:r>
          </a:p>
        </p:txBody>
      </p:sp>
      <p:sp>
        <p:nvSpPr>
          <p:cNvPr id="4" name="Slide Number Placeholder 3"/>
          <p:cNvSpPr>
            <a:spLocks noGrp="1"/>
          </p:cNvSpPr>
          <p:nvPr>
            <p:ph type="sldNum" sz="quarter" idx="12"/>
          </p:nvPr>
        </p:nvSpPr>
        <p:spPr/>
        <p:txBody>
          <a:bodyPr/>
          <a:lstStyle/>
          <a:p>
            <a:fld id="{DAF489CC-3B7A-4DA5-A8C0-4984788D0EC5}" type="slidenum">
              <a:rPr lang="nl-NL" smtClean="0"/>
              <a:pPr/>
              <a:t>16</a:t>
            </a:fld>
            <a:endParaRPr lang="nl-NL"/>
          </a:p>
        </p:txBody>
      </p:sp>
    </p:spTree>
    <p:extLst>
      <p:ext uri="{BB962C8B-B14F-4D97-AF65-F5344CB8AC3E}">
        <p14:creationId xmlns:p14="http://schemas.microsoft.com/office/powerpoint/2010/main" val="47669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Done</a:t>
            </a:r>
            <a:endParaRPr lang="en-GB" dirty="0"/>
          </a:p>
        </p:txBody>
      </p:sp>
      <p:sp>
        <p:nvSpPr>
          <p:cNvPr id="3" name="Content Placeholder 2"/>
          <p:cNvSpPr>
            <a:spLocks noGrp="1"/>
          </p:cNvSpPr>
          <p:nvPr>
            <p:ph idx="1"/>
          </p:nvPr>
        </p:nvSpPr>
        <p:spPr/>
        <p:txBody>
          <a:bodyPr/>
          <a:lstStyle/>
          <a:p>
            <a:r>
              <a:rPr lang="en-US" dirty="0" smtClean="0"/>
              <a:t>In an Agile project it is important to define when something is determined as done because everyone </a:t>
            </a:r>
            <a:r>
              <a:rPr lang="en-US" dirty="0"/>
              <a:t>has a different definition of what is ‘done’ </a:t>
            </a:r>
            <a:endParaRPr lang="en-US" dirty="0" smtClean="0"/>
          </a:p>
          <a:p>
            <a:endParaRPr lang="en-US" dirty="0" smtClean="0"/>
          </a:p>
          <a:p>
            <a:r>
              <a:rPr lang="en-US" dirty="0" smtClean="0"/>
              <a:t>For the Product Backlog the Definition of Done (DoD) is a quality criteria that determines if each item of the Product Backlog is completed or Done.</a:t>
            </a:r>
          </a:p>
          <a:p>
            <a:pPr lvl="2"/>
            <a:r>
              <a:rPr lang="en-US" dirty="0" smtClean="0"/>
              <a:t>It should </a:t>
            </a:r>
            <a:r>
              <a:rPr lang="en-US" dirty="0"/>
              <a:t>be generic so it can be applied to all of the User Stories</a:t>
            </a:r>
          </a:p>
          <a:p>
            <a:pPr lvl="2"/>
            <a:r>
              <a:rPr lang="en-US" dirty="0" smtClean="0"/>
              <a:t>It should </a:t>
            </a:r>
            <a:r>
              <a:rPr lang="en-US" dirty="0"/>
              <a:t>be agreed by the whole team</a:t>
            </a:r>
          </a:p>
          <a:p>
            <a:pPr lvl="2"/>
            <a:r>
              <a:rPr lang="en-US" dirty="0" smtClean="0"/>
              <a:t>It should </a:t>
            </a:r>
            <a:r>
              <a:rPr lang="en-US" dirty="0"/>
              <a:t>be achievable</a:t>
            </a:r>
          </a:p>
          <a:p>
            <a:r>
              <a:rPr lang="en-US" dirty="0"/>
              <a:t>D</a:t>
            </a:r>
            <a:r>
              <a:rPr lang="en-US" dirty="0" smtClean="0"/>
              <a:t>efining the definition of done helps to give the team a better understanding of the requirements and ensures the completion conditions are listed</a:t>
            </a:r>
          </a:p>
          <a:p>
            <a:endParaRPr lang="en-US" dirty="0" smtClean="0"/>
          </a:p>
          <a:p>
            <a:r>
              <a:rPr lang="en-US" dirty="0" smtClean="0"/>
              <a:t>In Scrum everyone is involved with the definition of done</a:t>
            </a:r>
          </a:p>
        </p:txBody>
      </p:sp>
      <p:sp>
        <p:nvSpPr>
          <p:cNvPr id="4" name="Slide Number Placeholder 3"/>
          <p:cNvSpPr>
            <a:spLocks noGrp="1"/>
          </p:cNvSpPr>
          <p:nvPr>
            <p:ph type="sldNum" sz="quarter" idx="12"/>
          </p:nvPr>
        </p:nvSpPr>
        <p:spPr/>
        <p:txBody>
          <a:bodyPr/>
          <a:lstStyle/>
          <a:p>
            <a:fld id="{DAF489CC-3B7A-4DA5-A8C0-4984788D0EC5}" type="slidenum">
              <a:rPr lang="nl-NL" smtClean="0"/>
              <a:pPr/>
              <a:t>17</a:t>
            </a:fld>
            <a:endParaRPr lang="nl-NL"/>
          </a:p>
        </p:txBody>
      </p:sp>
    </p:spTree>
    <p:extLst>
      <p:ext uri="{BB962C8B-B14F-4D97-AF65-F5344CB8AC3E}">
        <p14:creationId xmlns:p14="http://schemas.microsoft.com/office/powerpoint/2010/main" val="333413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Roles within Agile Projects</a:t>
            </a:r>
            <a:endParaRPr lang="en-GB" dirty="0"/>
          </a:p>
        </p:txBody>
      </p:sp>
      <p:sp>
        <p:nvSpPr>
          <p:cNvPr id="3" name="Content Placeholder 2"/>
          <p:cNvSpPr>
            <a:spLocks noGrp="1"/>
          </p:cNvSpPr>
          <p:nvPr>
            <p:ph idx="1"/>
          </p:nvPr>
        </p:nvSpPr>
        <p:spPr/>
        <p:txBody>
          <a:bodyPr/>
          <a:lstStyle/>
          <a:p>
            <a:r>
              <a:rPr lang="en-GB" dirty="0" smtClean="0"/>
              <a:t>Within an Agile project there is a team that is working towards a common goal</a:t>
            </a:r>
          </a:p>
          <a:p>
            <a:r>
              <a:rPr lang="en-GB" dirty="0" smtClean="0"/>
              <a:t>It is important that the team is able to effectively </a:t>
            </a:r>
            <a:r>
              <a:rPr lang="en-GB" b="1" dirty="0" smtClean="0">
                <a:solidFill>
                  <a:srgbClr val="0066A2"/>
                </a:solidFill>
              </a:rPr>
              <a:t>Communicate</a:t>
            </a:r>
            <a:r>
              <a:rPr lang="en-GB" dirty="0" smtClean="0"/>
              <a:t>, </a:t>
            </a:r>
            <a:r>
              <a:rPr lang="en-GB" b="1" dirty="0" smtClean="0">
                <a:solidFill>
                  <a:srgbClr val="0066A2"/>
                </a:solidFill>
              </a:rPr>
              <a:t>Collaborate</a:t>
            </a:r>
            <a:r>
              <a:rPr lang="en-GB" dirty="0" smtClean="0">
                <a:solidFill>
                  <a:srgbClr val="0066A2"/>
                </a:solidFill>
              </a:rPr>
              <a:t> </a:t>
            </a:r>
            <a:r>
              <a:rPr lang="en-GB" dirty="0" smtClean="0"/>
              <a:t>and </a:t>
            </a:r>
            <a:r>
              <a:rPr lang="en-GB" b="1" dirty="0" smtClean="0">
                <a:solidFill>
                  <a:srgbClr val="0066A2"/>
                </a:solidFill>
              </a:rPr>
              <a:t>Coordinate</a:t>
            </a:r>
            <a:r>
              <a:rPr lang="en-GB" dirty="0" smtClean="0">
                <a:solidFill>
                  <a:srgbClr val="0066A2"/>
                </a:solidFill>
              </a:rPr>
              <a:t> </a:t>
            </a:r>
            <a:r>
              <a:rPr lang="en-GB" dirty="0" smtClean="0"/>
              <a:t>in order to achieve this goal</a:t>
            </a:r>
          </a:p>
          <a:p>
            <a:endParaRPr lang="en-GB" dirty="0" smtClean="0"/>
          </a:p>
          <a:p>
            <a:r>
              <a:rPr lang="en-GB" dirty="0" smtClean="0"/>
              <a:t>Typically an Agile team is made up of the following members</a:t>
            </a:r>
          </a:p>
          <a:p>
            <a:endParaRPr lang="en-GB" dirty="0" smtClean="0"/>
          </a:p>
          <a:p>
            <a:pPr lvl="1"/>
            <a:r>
              <a:rPr lang="en-GB" b="1" dirty="0" smtClean="0">
                <a:solidFill>
                  <a:srgbClr val="0066A2"/>
                </a:solidFill>
              </a:rPr>
              <a:t>Product Owner </a:t>
            </a:r>
          </a:p>
          <a:p>
            <a:pPr lvl="1"/>
            <a:endParaRPr lang="en-GB" b="1" dirty="0">
              <a:solidFill>
                <a:srgbClr val="0066A2"/>
              </a:solidFill>
            </a:endParaRPr>
          </a:p>
          <a:p>
            <a:pPr lvl="1"/>
            <a:r>
              <a:rPr lang="en-GB" b="1" dirty="0" smtClean="0">
                <a:solidFill>
                  <a:srgbClr val="0066A2"/>
                </a:solidFill>
              </a:rPr>
              <a:t>Scrum Master</a:t>
            </a:r>
          </a:p>
          <a:p>
            <a:pPr lvl="1"/>
            <a:endParaRPr lang="en-GB" b="1" dirty="0" smtClean="0">
              <a:solidFill>
                <a:srgbClr val="0066A2"/>
              </a:solidFill>
            </a:endParaRPr>
          </a:p>
          <a:p>
            <a:pPr lvl="1"/>
            <a:r>
              <a:rPr lang="en-GB" b="1" dirty="0" smtClean="0">
                <a:solidFill>
                  <a:srgbClr val="0066A2"/>
                </a:solidFill>
              </a:rPr>
              <a:t>Scrum </a:t>
            </a:r>
            <a:r>
              <a:rPr lang="en-GB" b="1" dirty="0">
                <a:solidFill>
                  <a:srgbClr val="0066A2"/>
                </a:solidFill>
              </a:rPr>
              <a:t>Team</a:t>
            </a:r>
          </a:p>
          <a:p>
            <a:pPr marL="0" indent="0">
              <a:buNone/>
            </a:pPr>
            <a:endParaRPr lang="en-GB" dirty="0" smtClean="0"/>
          </a:p>
        </p:txBody>
      </p:sp>
      <p:sp>
        <p:nvSpPr>
          <p:cNvPr id="4" name="Slide Number Placeholder 3"/>
          <p:cNvSpPr>
            <a:spLocks noGrp="1"/>
          </p:cNvSpPr>
          <p:nvPr>
            <p:ph type="sldNum" sz="quarter" idx="12"/>
          </p:nvPr>
        </p:nvSpPr>
        <p:spPr/>
        <p:txBody>
          <a:bodyPr/>
          <a:lstStyle/>
          <a:p>
            <a:fld id="{DAF489CC-3B7A-4DA5-A8C0-4984788D0EC5}" type="slidenum">
              <a:rPr lang="nl-NL" smtClean="0"/>
              <a:pPr/>
              <a:t>18</a:t>
            </a:fld>
            <a:endParaRPr lang="nl-NL"/>
          </a:p>
        </p:txBody>
      </p:sp>
    </p:spTree>
    <p:extLst>
      <p:ext uri="{BB962C8B-B14F-4D97-AF65-F5344CB8AC3E}">
        <p14:creationId xmlns:p14="http://schemas.microsoft.com/office/powerpoint/2010/main" val="208730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Owner</a:t>
            </a:r>
            <a:endParaRPr lang="en-GB" dirty="0"/>
          </a:p>
        </p:txBody>
      </p:sp>
      <p:sp>
        <p:nvSpPr>
          <p:cNvPr id="3" name="Content Placeholder 2"/>
          <p:cNvSpPr>
            <a:spLocks noGrp="1"/>
          </p:cNvSpPr>
          <p:nvPr>
            <p:ph idx="1"/>
          </p:nvPr>
        </p:nvSpPr>
        <p:spPr/>
        <p:txBody>
          <a:bodyPr/>
          <a:lstStyle/>
          <a:p>
            <a:pPr marL="270000" lvl="2">
              <a:buFont typeface="Lucida Sans Unicode" pitchFamily="34" charset="0"/>
              <a:buChar char="▶"/>
            </a:pPr>
            <a:r>
              <a:rPr lang="en-GB" dirty="0" smtClean="0"/>
              <a:t>The Product Owner is the </a:t>
            </a:r>
            <a:r>
              <a:rPr lang="en-GB" b="1" dirty="0" smtClean="0">
                <a:solidFill>
                  <a:srgbClr val="0066A2"/>
                </a:solidFill>
              </a:rPr>
              <a:t>Decider</a:t>
            </a:r>
          </a:p>
          <a:p>
            <a:pPr marL="270000" lvl="2">
              <a:buFont typeface="Lucida Sans Unicode" pitchFamily="34" charset="0"/>
              <a:buChar char="▶"/>
            </a:pPr>
            <a:r>
              <a:rPr lang="en-GB" dirty="0" smtClean="0"/>
              <a:t>Their main roles in an Agile project are</a:t>
            </a:r>
          </a:p>
          <a:p>
            <a:pPr lvl="1"/>
            <a:r>
              <a:rPr lang="en-GB" dirty="0" smtClean="0"/>
              <a:t>to own, review and refine the </a:t>
            </a:r>
            <a:r>
              <a:rPr lang="en-GB" b="1" dirty="0" smtClean="0">
                <a:solidFill>
                  <a:srgbClr val="0066A2"/>
                </a:solidFill>
              </a:rPr>
              <a:t>Product Backlog </a:t>
            </a:r>
            <a:r>
              <a:rPr lang="en-GB" dirty="0" smtClean="0"/>
              <a:t>as the project progresses</a:t>
            </a:r>
          </a:p>
          <a:p>
            <a:pPr lvl="1"/>
            <a:r>
              <a:rPr lang="en-GB" dirty="0" smtClean="0"/>
              <a:t>provide input into the </a:t>
            </a:r>
            <a:r>
              <a:rPr lang="en-GB" b="1" dirty="0" smtClean="0">
                <a:solidFill>
                  <a:srgbClr val="0066A2"/>
                </a:solidFill>
              </a:rPr>
              <a:t>daily Scrum </a:t>
            </a:r>
            <a:r>
              <a:rPr lang="en-GB" dirty="0" smtClean="0"/>
              <a:t>meetings</a:t>
            </a:r>
          </a:p>
          <a:p>
            <a:pPr lvl="1"/>
            <a:r>
              <a:rPr lang="en-GB" dirty="0" smtClean="0"/>
              <a:t>the Product Owner role is often performed by a Business Analyst</a:t>
            </a:r>
          </a:p>
          <a:p>
            <a:pPr marL="270000" lvl="2">
              <a:buFont typeface="Lucida Sans Unicode" pitchFamily="34" charset="0"/>
              <a:buChar char="▶"/>
            </a:pPr>
            <a:endParaRPr lang="en-GB" dirty="0"/>
          </a:p>
          <a:p>
            <a:pPr marL="270000" lvl="2">
              <a:buFont typeface="Lucida Sans Unicode" pitchFamily="34" charset="0"/>
              <a:buChar char="▶"/>
            </a:pPr>
            <a:r>
              <a:rPr lang="en-GB" dirty="0" smtClean="0"/>
              <a:t>See this YouTube video </a:t>
            </a:r>
            <a:r>
              <a:rPr lang="en-US" dirty="0" smtClean="0">
                <a:hlinkClick r:id="rId2"/>
              </a:rPr>
              <a:t>Agile Product Ownership in a Nutshell</a:t>
            </a:r>
            <a:r>
              <a:rPr lang="en-US" dirty="0" smtClean="0"/>
              <a:t> </a:t>
            </a:r>
            <a:r>
              <a:rPr lang="en-GB" dirty="0" smtClean="0"/>
              <a:t>for </a:t>
            </a:r>
            <a:r>
              <a:rPr lang="en-GB" dirty="0"/>
              <a:t>a good </a:t>
            </a:r>
            <a:r>
              <a:rPr lang="en-GB" dirty="0" smtClean="0"/>
              <a:t>understanding of how a Product Owner manages the Stakeholders expectations  and the </a:t>
            </a:r>
            <a:r>
              <a:rPr lang="en-GB" dirty="0"/>
              <a:t>Product Backlog (15 </a:t>
            </a:r>
            <a:r>
              <a:rPr lang="en-GB" dirty="0" err="1"/>
              <a:t>mins</a:t>
            </a:r>
            <a:r>
              <a:rPr lang="en-GB" dirty="0" smtClean="0"/>
              <a:t>)</a:t>
            </a:r>
            <a:endParaRPr lang="en-GB" dirty="0" smtClean="0">
              <a:solidFill>
                <a:srgbClr val="FF0000"/>
              </a:solidFill>
            </a:endParaRPr>
          </a:p>
          <a:p>
            <a:pPr marL="270000" lvl="2">
              <a:buFont typeface="Lucida Sans Unicode" pitchFamily="34" charset="0"/>
              <a:buChar char="▶"/>
            </a:pPr>
            <a:endParaRPr lang="en-GB" dirty="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19</a:t>
            </a:fld>
            <a:endParaRPr lang="nl-NL"/>
          </a:p>
        </p:txBody>
      </p:sp>
    </p:spTree>
    <p:extLst>
      <p:ext uri="{BB962C8B-B14F-4D97-AF65-F5344CB8AC3E}">
        <p14:creationId xmlns:p14="http://schemas.microsoft.com/office/powerpoint/2010/main" val="425912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dirty="0" smtClean="0"/>
              <a:t>Contents</a:t>
            </a:r>
            <a:endParaRPr lang="en-GB" dirty="0"/>
          </a:p>
        </p:txBody>
      </p:sp>
      <p:sp>
        <p:nvSpPr>
          <p:cNvPr id="5" name="Content Placeholder 4"/>
          <p:cNvSpPr>
            <a:spLocks noGrp="1"/>
          </p:cNvSpPr>
          <p:nvPr>
            <p:ph idx="1"/>
          </p:nvPr>
        </p:nvSpPr>
        <p:spPr/>
        <p:txBody>
          <a:bodyPr/>
          <a:lstStyle/>
          <a:p>
            <a:r>
              <a:rPr lang="en-GB" dirty="0" smtClean="0"/>
              <a:t>Aim of this training pack</a:t>
            </a:r>
          </a:p>
          <a:p>
            <a:r>
              <a:rPr lang="en-GB" dirty="0" smtClean="0"/>
              <a:t>What is Agile</a:t>
            </a:r>
          </a:p>
          <a:p>
            <a:r>
              <a:rPr lang="en-GB" dirty="0" smtClean="0"/>
              <a:t>Agile compared to Waterfall</a:t>
            </a:r>
          </a:p>
          <a:p>
            <a:r>
              <a:rPr lang="en-GB" dirty="0" smtClean="0"/>
              <a:t>Types of Agile Methodologies</a:t>
            </a:r>
          </a:p>
          <a:p>
            <a:r>
              <a:rPr lang="en-GB" dirty="0" smtClean="0"/>
              <a:t>Scrum Framework and overview</a:t>
            </a:r>
          </a:p>
          <a:p>
            <a:r>
              <a:rPr lang="en-GB" dirty="0" smtClean="0"/>
              <a:t>Defining requirements</a:t>
            </a:r>
          </a:p>
          <a:p>
            <a:r>
              <a:rPr lang="en-GB" dirty="0" smtClean="0"/>
              <a:t>User Stories and Product Backlog</a:t>
            </a:r>
          </a:p>
          <a:p>
            <a:r>
              <a:rPr lang="en-GB" dirty="0" smtClean="0"/>
              <a:t>Estimating</a:t>
            </a:r>
          </a:p>
          <a:p>
            <a:r>
              <a:rPr lang="en-GB" dirty="0" smtClean="0"/>
              <a:t>Planning</a:t>
            </a:r>
          </a:p>
          <a:p>
            <a:r>
              <a:rPr lang="en-GB" dirty="0" smtClean="0"/>
              <a:t>Developing the Solution</a:t>
            </a:r>
          </a:p>
          <a:p>
            <a:r>
              <a:rPr lang="en-GB" dirty="0" smtClean="0"/>
              <a:t>Agile Principles and Agile Myths</a:t>
            </a:r>
          </a:p>
          <a:p>
            <a:r>
              <a:rPr lang="en-GB" dirty="0" smtClean="0"/>
              <a:t>Terminology</a:t>
            </a:r>
          </a:p>
          <a:p>
            <a:r>
              <a:rPr lang="en-GB" dirty="0" smtClean="0"/>
              <a:t>Useful Links</a:t>
            </a:r>
          </a:p>
          <a:p>
            <a:r>
              <a:rPr lang="en-GB" dirty="0" smtClean="0"/>
              <a:t>Other Resources</a:t>
            </a:r>
          </a:p>
          <a:p>
            <a:endParaRPr lang="en-GB" dirty="0" smtClean="0"/>
          </a:p>
          <a:p>
            <a:endParaRPr lang="en-GB" dirty="0"/>
          </a:p>
        </p:txBody>
      </p:sp>
      <p:sp>
        <p:nvSpPr>
          <p:cNvPr id="6" name="Slide Number Placeholder 5"/>
          <p:cNvSpPr>
            <a:spLocks noGrp="1"/>
          </p:cNvSpPr>
          <p:nvPr>
            <p:ph type="sldNum" sz="quarter" idx="12"/>
          </p:nvPr>
        </p:nvSpPr>
        <p:spPr/>
        <p:txBody>
          <a:bodyPr/>
          <a:lstStyle/>
          <a:p>
            <a:fld id="{DAF489CC-3B7A-4DA5-A8C0-4984788D0EC5}" type="slidenum">
              <a:rPr lang="en-GB" smtClean="0"/>
              <a:pPr/>
              <a:t>2</a:t>
            </a:fld>
            <a:endParaRPr lang="en-GB" dirty="0"/>
          </a:p>
        </p:txBody>
      </p:sp>
    </p:spTree>
    <p:extLst>
      <p:ext uri="{BB962C8B-B14F-4D97-AF65-F5344CB8AC3E}">
        <p14:creationId xmlns:p14="http://schemas.microsoft.com/office/powerpoint/2010/main" val="341994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Scrum Master</a:t>
            </a:r>
            <a:endParaRPr lang="en-GB" dirty="0"/>
          </a:p>
        </p:txBody>
      </p:sp>
      <p:sp>
        <p:nvSpPr>
          <p:cNvPr id="3" name="Content Placeholder 2"/>
          <p:cNvSpPr>
            <a:spLocks noGrp="1"/>
          </p:cNvSpPr>
          <p:nvPr>
            <p:ph idx="1"/>
          </p:nvPr>
        </p:nvSpPr>
        <p:spPr/>
        <p:txBody>
          <a:bodyPr/>
          <a:lstStyle/>
          <a:p>
            <a:r>
              <a:rPr lang="en-GB" dirty="0" smtClean="0"/>
              <a:t>The </a:t>
            </a:r>
            <a:r>
              <a:rPr lang="en-GB" b="1" dirty="0" smtClean="0">
                <a:solidFill>
                  <a:srgbClr val="0066A2"/>
                </a:solidFill>
              </a:rPr>
              <a:t>Scrum Master </a:t>
            </a:r>
            <a:r>
              <a:rPr lang="en-GB" dirty="0" smtClean="0"/>
              <a:t>is the </a:t>
            </a:r>
            <a:r>
              <a:rPr lang="en-GB" b="1" dirty="0" smtClean="0">
                <a:solidFill>
                  <a:srgbClr val="0066A2"/>
                </a:solidFill>
              </a:rPr>
              <a:t>Facilitator</a:t>
            </a:r>
          </a:p>
          <a:p>
            <a:endParaRPr lang="en-GB" b="1" dirty="0" smtClean="0">
              <a:solidFill>
                <a:srgbClr val="0066A2"/>
              </a:solidFill>
            </a:endParaRPr>
          </a:p>
          <a:p>
            <a:pPr marL="270000" lvl="2">
              <a:buFont typeface="Lucida Sans Unicode" pitchFamily="34" charset="0"/>
              <a:buChar char="▶"/>
            </a:pPr>
            <a:r>
              <a:rPr lang="en-GB" dirty="0"/>
              <a:t>Their main roles in an Agile project are</a:t>
            </a:r>
          </a:p>
          <a:p>
            <a:pPr lvl="1"/>
            <a:r>
              <a:rPr lang="en-GB" dirty="0"/>
              <a:t>to </a:t>
            </a:r>
            <a:r>
              <a:rPr lang="en-GB" dirty="0" smtClean="0"/>
              <a:t>ensure the </a:t>
            </a:r>
            <a:r>
              <a:rPr lang="en-GB" b="1" dirty="0" smtClean="0">
                <a:solidFill>
                  <a:srgbClr val="0066A2"/>
                </a:solidFill>
              </a:rPr>
              <a:t>Scrum Team </a:t>
            </a:r>
            <a:r>
              <a:rPr lang="en-GB" dirty="0" smtClean="0"/>
              <a:t>work effectively together</a:t>
            </a:r>
          </a:p>
          <a:p>
            <a:pPr lvl="1"/>
            <a:r>
              <a:rPr lang="en-GB" dirty="0" smtClean="0"/>
              <a:t>to ensure everyone in the Scrum Team have the tools they need to perform their job</a:t>
            </a:r>
          </a:p>
          <a:p>
            <a:pPr lvl="1"/>
            <a:r>
              <a:rPr lang="en-GB" dirty="0" smtClean="0"/>
              <a:t>monitor the progress made</a:t>
            </a:r>
          </a:p>
          <a:p>
            <a:pPr lvl="1"/>
            <a:r>
              <a:rPr lang="en-GB" dirty="0" smtClean="0"/>
              <a:t>report on the progress made, this is often done using the </a:t>
            </a:r>
            <a:r>
              <a:rPr lang="en-GB" b="1" dirty="0" err="1" smtClean="0">
                <a:solidFill>
                  <a:srgbClr val="0066A2"/>
                </a:solidFill>
              </a:rPr>
              <a:t>Burndown</a:t>
            </a:r>
            <a:r>
              <a:rPr lang="en-GB" b="1" dirty="0" smtClean="0">
                <a:solidFill>
                  <a:srgbClr val="0066A2"/>
                </a:solidFill>
              </a:rPr>
              <a:t> Chart</a:t>
            </a:r>
            <a:endParaRPr lang="en-GB" b="1" dirty="0">
              <a:solidFill>
                <a:srgbClr val="0066A2"/>
              </a:solidFill>
            </a:endParaRPr>
          </a:p>
          <a:p>
            <a:endParaRPr lang="en-GB" dirty="0" smtClean="0"/>
          </a:p>
          <a:p>
            <a:r>
              <a:rPr lang="en-GB" dirty="0" smtClean="0"/>
              <a:t>Here is a quick </a:t>
            </a:r>
            <a:r>
              <a:rPr lang="en-GB" dirty="0" smtClean="0">
                <a:hlinkClick r:id="rId2"/>
              </a:rPr>
              <a:t>YouTube </a:t>
            </a:r>
            <a:r>
              <a:rPr lang="en-GB" dirty="0" smtClean="0"/>
              <a:t>video describing the Scrum Master’s role, taken from the Scrum Guide.</a:t>
            </a:r>
          </a:p>
        </p:txBody>
      </p:sp>
      <p:sp>
        <p:nvSpPr>
          <p:cNvPr id="4" name="Slide Number Placeholder 3"/>
          <p:cNvSpPr>
            <a:spLocks noGrp="1"/>
          </p:cNvSpPr>
          <p:nvPr>
            <p:ph type="sldNum" sz="quarter" idx="12"/>
          </p:nvPr>
        </p:nvSpPr>
        <p:spPr/>
        <p:txBody>
          <a:bodyPr/>
          <a:lstStyle/>
          <a:p>
            <a:fld id="{DAF489CC-3B7A-4DA5-A8C0-4984788D0EC5}" type="slidenum">
              <a:rPr lang="nl-NL" smtClean="0"/>
              <a:pPr/>
              <a:t>20</a:t>
            </a:fld>
            <a:endParaRPr lang="nl-NL"/>
          </a:p>
        </p:txBody>
      </p:sp>
    </p:spTree>
    <p:extLst>
      <p:ext uri="{BB962C8B-B14F-4D97-AF65-F5344CB8AC3E}">
        <p14:creationId xmlns:p14="http://schemas.microsoft.com/office/powerpoint/2010/main" val="1944458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Burndown</a:t>
            </a:r>
            <a:r>
              <a:rPr lang="en-GB" dirty="0" smtClean="0"/>
              <a:t> Chart</a:t>
            </a:r>
            <a:endParaRPr lang="en-GB" dirty="0"/>
          </a:p>
        </p:txBody>
      </p:sp>
      <p:sp>
        <p:nvSpPr>
          <p:cNvPr id="3" name="Content Placeholder 2"/>
          <p:cNvSpPr>
            <a:spLocks noGrp="1"/>
          </p:cNvSpPr>
          <p:nvPr>
            <p:ph idx="1"/>
          </p:nvPr>
        </p:nvSpPr>
        <p:spPr/>
        <p:txBody>
          <a:bodyPr/>
          <a:lstStyle/>
          <a:p>
            <a:r>
              <a:rPr lang="en-GB" dirty="0" smtClean="0"/>
              <a:t>The </a:t>
            </a:r>
            <a:r>
              <a:rPr lang="en-GB" dirty="0" err="1" smtClean="0"/>
              <a:t>Burndown</a:t>
            </a:r>
            <a:r>
              <a:rPr lang="en-GB" dirty="0" smtClean="0"/>
              <a:t> Chart shows the progress during a Sprint or Release</a:t>
            </a:r>
          </a:p>
          <a:p>
            <a:r>
              <a:rPr lang="en-GB" dirty="0" smtClean="0"/>
              <a:t>The chart progresses to zero when all of the work will be completed</a:t>
            </a:r>
          </a:p>
          <a:p>
            <a:r>
              <a:rPr lang="en-GB" dirty="0" smtClean="0"/>
              <a:t>There are many ways of tracking the progress but the most simple is in an excel spreadsheet</a:t>
            </a:r>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21</a:t>
            </a:fld>
            <a:endParaRPr lang="nl-NL"/>
          </a:p>
        </p:txBody>
      </p:sp>
      <p:graphicFrame>
        <p:nvGraphicFramePr>
          <p:cNvPr id="5" name="Chart 4"/>
          <p:cNvGraphicFramePr/>
          <p:nvPr>
            <p:extLst>
              <p:ext uri="{D42A27DB-BD31-4B8C-83A1-F6EECF244321}">
                <p14:modId xmlns:p14="http://schemas.microsoft.com/office/powerpoint/2010/main" val="273754458"/>
              </p:ext>
            </p:extLst>
          </p:nvPr>
        </p:nvGraphicFramePr>
        <p:xfrm>
          <a:off x="2267744" y="2492896"/>
          <a:ext cx="5184576" cy="345638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57683" y="3212976"/>
            <a:ext cx="2016224" cy="1815882"/>
          </a:xfrm>
          <a:prstGeom prst="rect">
            <a:avLst/>
          </a:prstGeom>
          <a:noFill/>
        </p:spPr>
        <p:txBody>
          <a:bodyPr wrap="square" rtlCol="0">
            <a:spAutoFit/>
          </a:bodyPr>
          <a:lstStyle/>
          <a:p>
            <a:r>
              <a:rPr lang="en-GB" sz="1400" dirty="0" smtClean="0"/>
              <a:t>The sprint is for 2 weeks (10 days), with total capacity of 280 hours</a:t>
            </a:r>
          </a:p>
          <a:p>
            <a:endParaRPr lang="en-GB" sz="1400" dirty="0"/>
          </a:p>
          <a:p>
            <a:r>
              <a:rPr lang="en-GB" sz="1400" dirty="0" smtClean="0"/>
              <a:t>(4 Team Members x 7 hours a day x 10 days)</a:t>
            </a:r>
            <a:endParaRPr lang="en-GB" sz="1400" dirty="0"/>
          </a:p>
        </p:txBody>
      </p:sp>
      <p:sp>
        <p:nvSpPr>
          <p:cNvPr id="7" name="TextBox 6"/>
          <p:cNvSpPr txBox="1"/>
          <p:nvPr/>
        </p:nvSpPr>
        <p:spPr>
          <a:xfrm>
            <a:off x="7164288" y="2843644"/>
            <a:ext cx="1648208" cy="369332"/>
          </a:xfrm>
          <a:prstGeom prst="rect">
            <a:avLst/>
          </a:prstGeom>
          <a:noFill/>
        </p:spPr>
        <p:txBody>
          <a:bodyPr wrap="none" rtlCol="0">
            <a:spAutoFit/>
          </a:bodyPr>
          <a:lstStyle/>
          <a:p>
            <a:r>
              <a:rPr lang="en-GB" b="1" dirty="0" smtClean="0">
                <a:solidFill>
                  <a:schemeClr val="bg2"/>
                </a:solidFill>
                <a:latin typeface="Bradley Hand ITC" panose="03070402050302030203" pitchFamily="66" charset="0"/>
              </a:rPr>
              <a:t>Ideal trend line</a:t>
            </a:r>
            <a:endParaRPr lang="en-GB" b="1" dirty="0">
              <a:solidFill>
                <a:schemeClr val="bg2"/>
              </a:solidFill>
              <a:latin typeface="Bradley Hand ITC" panose="03070402050302030203" pitchFamily="66" charset="0"/>
            </a:endParaRPr>
          </a:p>
        </p:txBody>
      </p:sp>
      <p:cxnSp>
        <p:nvCxnSpPr>
          <p:cNvPr id="9" name="Curved Connector 8"/>
          <p:cNvCxnSpPr/>
          <p:nvPr/>
        </p:nvCxnSpPr>
        <p:spPr>
          <a:xfrm rot="10800000" flipV="1">
            <a:off x="6804248" y="3212976"/>
            <a:ext cx="1440160" cy="1296144"/>
          </a:xfrm>
          <a:prstGeom prst="curvedConnector3">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9592" y="5157192"/>
            <a:ext cx="3523722" cy="923330"/>
          </a:xfrm>
          <a:prstGeom prst="rect">
            <a:avLst/>
          </a:prstGeom>
          <a:noFill/>
        </p:spPr>
        <p:txBody>
          <a:bodyPr wrap="none" rtlCol="0">
            <a:spAutoFit/>
          </a:bodyPr>
          <a:lstStyle/>
          <a:p>
            <a:r>
              <a:rPr lang="en-GB" b="1" dirty="0" smtClean="0">
                <a:solidFill>
                  <a:schemeClr val="bg2"/>
                </a:solidFill>
                <a:latin typeface="Bradley Hand ITC" panose="03070402050302030203" pitchFamily="66" charset="0"/>
              </a:rPr>
              <a:t>Effort in Hours</a:t>
            </a:r>
          </a:p>
          <a:p>
            <a:r>
              <a:rPr lang="en-GB" b="1" dirty="0">
                <a:solidFill>
                  <a:schemeClr val="bg2"/>
                </a:solidFill>
                <a:latin typeface="Bradley Hand ITC" panose="03070402050302030203" pitchFamily="66" charset="0"/>
              </a:rPr>
              <a:t>	</a:t>
            </a:r>
            <a:endParaRPr lang="en-GB" b="1" dirty="0" smtClean="0">
              <a:solidFill>
                <a:schemeClr val="bg2"/>
              </a:solidFill>
              <a:latin typeface="Bradley Hand ITC" panose="03070402050302030203" pitchFamily="66" charset="0"/>
            </a:endParaRPr>
          </a:p>
          <a:p>
            <a:r>
              <a:rPr lang="en-GB" b="1" dirty="0">
                <a:solidFill>
                  <a:schemeClr val="bg2"/>
                </a:solidFill>
                <a:latin typeface="Bradley Hand ITC" panose="03070402050302030203" pitchFamily="66" charset="0"/>
              </a:rPr>
              <a:t>	</a:t>
            </a:r>
            <a:r>
              <a:rPr lang="en-GB" b="1" dirty="0" smtClean="0">
                <a:solidFill>
                  <a:schemeClr val="bg2"/>
                </a:solidFill>
                <a:latin typeface="Bradley Hand ITC" panose="03070402050302030203" pitchFamily="66" charset="0"/>
              </a:rPr>
              <a:t>	Days in Sprint</a:t>
            </a:r>
            <a:endParaRPr lang="en-GB" b="1" dirty="0">
              <a:solidFill>
                <a:schemeClr val="bg2"/>
              </a:solidFill>
              <a:latin typeface="Bradley Hand ITC" panose="03070402050302030203" pitchFamily="66" charset="0"/>
            </a:endParaRPr>
          </a:p>
        </p:txBody>
      </p:sp>
      <p:cxnSp>
        <p:nvCxnSpPr>
          <p:cNvPr id="12" name="Curved Connector 11"/>
          <p:cNvCxnSpPr/>
          <p:nvPr/>
        </p:nvCxnSpPr>
        <p:spPr>
          <a:xfrm flipV="1">
            <a:off x="1835696" y="4653136"/>
            <a:ext cx="576064" cy="504056"/>
          </a:xfrm>
          <a:prstGeom prst="curvedConnector3">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5400000" flipH="1" flipV="1">
            <a:off x="3165797" y="5551189"/>
            <a:ext cx="364136" cy="144015"/>
          </a:xfrm>
          <a:prstGeom prst="curvedConnector3">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24328" y="5229200"/>
            <a:ext cx="1483098" cy="646331"/>
          </a:xfrm>
          <a:prstGeom prst="rect">
            <a:avLst/>
          </a:prstGeom>
          <a:noFill/>
        </p:spPr>
        <p:txBody>
          <a:bodyPr wrap="none" rtlCol="0">
            <a:spAutoFit/>
          </a:bodyPr>
          <a:lstStyle/>
          <a:p>
            <a:r>
              <a:rPr lang="en-GB" b="1" dirty="0" smtClean="0">
                <a:solidFill>
                  <a:schemeClr val="bg2"/>
                </a:solidFill>
                <a:latin typeface="Bradley Hand ITC" panose="03070402050302030203" pitchFamily="66" charset="0"/>
              </a:rPr>
              <a:t>Actual effort </a:t>
            </a:r>
          </a:p>
          <a:p>
            <a:r>
              <a:rPr lang="en-GB" b="1" dirty="0" smtClean="0">
                <a:solidFill>
                  <a:schemeClr val="bg2"/>
                </a:solidFill>
                <a:latin typeface="Bradley Hand ITC" panose="03070402050302030203" pitchFamily="66" charset="0"/>
              </a:rPr>
              <a:t>remaining</a:t>
            </a:r>
            <a:endParaRPr lang="en-GB" b="1" dirty="0">
              <a:solidFill>
                <a:schemeClr val="bg2"/>
              </a:solidFill>
              <a:latin typeface="Bradley Hand ITC" panose="03070402050302030203" pitchFamily="66" charset="0"/>
            </a:endParaRPr>
          </a:p>
        </p:txBody>
      </p:sp>
      <p:cxnSp>
        <p:nvCxnSpPr>
          <p:cNvPr id="19" name="Curved Connector 18"/>
          <p:cNvCxnSpPr/>
          <p:nvPr/>
        </p:nvCxnSpPr>
        <p:spPr>
          <a:xfrm rot="10800000">
            <a:off x="7164288" y="4905165"/>
            <a:ext cx="720080" cy="400695"/>
          </a:xfrm>
          <a:prstGeom prst="curvedConnector3">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6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Scrum Team</a:t>
            </a:r>
            <a:endParaRPr lang="en-GB" dirty="0"/>
          </a:p>
        </p:txBody>
      </p:sp>
      <p:sp>
        <p:nvSpPr>
          <p:cNvPr id="3" name="Content Placeholder 2"/>
          <p:cNvSpPr>
            <a:spLocks noGrp="1"/>
          </p:cNvSpPr>
          <p:nvPr>
            <p:ph idx="1"/>
          </p:nvPr>
        </p:nvSpPr>
        <p:spPr/>
        <p:txBody>
          <a:bodyPr/>
          <a:lstStyle/>
          <a:p>
            <a:r>
              <a:rPr lang="en-GB" dirty="0" smtClean="0"/>
              <a:t>The </a:t>
            </a:r>
            <a:r>
              <a:rPr lang="en-GB" b="1" dirty="0" smtClean="0">
                <a:solidFill>
                  <a:srgbClr val="0066A2"/>
                </a:solidFill>
              </a:rPr>
              <a:t>Scrum Team </a:t>
            </a:r>
            <a:r>
              <a:rPr lang="en-GB" dirty="0" smtClean="0"/>
              <a:t>are the </a:t>
            </a:r>
            <a:r>
              <a:rPr lang="en-GB" b="1" dirty="0" smtClean="0">
                <a:solidFill>
                  <a:srgbClr val="0066A2"/>
                </a:solidFill>
              </a:rPr>
              <a:t>Doers</a:t>
            </a:r>
          </a:p>
          <a:p>
            <a:endParaRPr lang="en-GB" b="1" dirty="0">
              <a:solidFill>
                <a:srgbClr val="0066A2"/>
              </a:solidFill>
            </a:endParaRPr>
          </a:p>
          <a:p>
            <a:r>
              <a:rPr lang="en-GB" dirty="0" smtClean="0">
                <a:solidFill>
                  <a:srgbClr val="000000"/>
                </a:solidFill>
              </a:rPr>
              <a:t>Their main role is to get things done</a:t>
            </a:r>
          </a:p>
          <a:p>
            <a:endParaRPr lang="en-GB" dirty="0">
              <a:solidFill>
                <a:srgbClr val="000000"/>
              </a:solidFill>
            </a:endParaRPr>
          </a:p>
          <a:p>
            <a:r>
              <a:rPr lang="en-GB" dirty="0" smtClean="0">
                <a:solidFill>
                  <a:srgbClr val="000000"/>
                </a:solidFill>
              </a:rPr>
              <a:t>Scrum Teams are </a:t>
            </a:r>
            <a:r>
              <a:rPr lang="en-GB" b="1" dirty="0" smtClean="0">
                <a:solidFill>
                  <a:srgbClr val="0066A2"/>
                </a:solidFill>
              </a:rPr>
              <a:t>Self Organising Teams </a:t>
            </a:r>
            <a:r>
              <a:rPr lang="en-GB" dirty="0" smtClean="0">
                <a:solidFill>
                  <a:srgbClr val="000000"/>
                </a:solidFill>
              </a:rPr>
              <a:t>which share knowledge and knowhow between them.</a:t>
            </a:r>
          </a:p>
          <a:p>
            <a:r>
              <a:rPr lang="en-GB" dirty="0" smtClean="0">
                <a:solidFill>
                  <a:srgbClr val="000000"/>
                </a:solidFill>
              </a:rPr>
              <a:t>Scrum Teams are normally multidisciplinary, with developers, testers and analysts, this is called a </a:t>
            </a:r>
            <a:r>
              <a:rPr lang="en-GB" b="1" dirty="0" smtClean="0">
                <a:solidFill>
                  <a:srgbClr val="0066A2"/>
                </a:solidFill>
              </a:rPr>
              <a:t>Cross-Functional Team</a:t>
            </a:r>
            <a:r>
              <a:rPr lang="en-GB" dirty="0" smtClean="0">
                <a:solidFill>
                  <a:srgbClr val="000000"/>
                </a:solidFill>
              </a:rPr>
              <a:t>.  They have all the skills to needed to get the whole job done.</a:t>
            </a:r>
          </a:p>
        </p:txBody>
      </p:sp>
      <p:sp>
        <p:nvSpPr>
          <p:cNvPr id="4" name="Slide Number Placeholder 3"/>
          <p:cNvSpPr>
            <a:spLocks noGrp="1"/>
          </p:cNvSpPr>
          <p:nvPr>
            <p:ph type="sldNum" sz="quarter" idx="12"/>
          </p:nvPr>
        </p:nvSpPr>
        <p:spPr/>
        <p:txBody>
          <a:bodyPr/>
          <a:lstStyle/>
          <a:p>
            <a:fld id="{DAF489CC-3B7A-4DA5-A8C0-4984788D0EC5}" type="slidenum">
              <a:rPr lang="nl-NL" smtClean="0"/>
              <a:pPr/>
              <a:t>22</a:t>
            </a:fld>
            <a:endParaRPr lang="nl-NL" dirty="0"/>
          </a:p>
        </p:txBody>
      </p:sp>
    </p:spTree>
    <p:extLst>
      <p:ext uri="{BB962C8B-B14F-4D97-AF65-F5344CB8AC3E}">
        <p14:creationId xmlns:p14="http://schemas.microsoft.com/office/powerpoint/2010/main" val="290053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 Organising Team</a:t>
            </a:r>
            <a:endParaRPr lang="en-GB" dirty="0"/>
          </a:p>
        </p:txBody>
      </p:sp>
      <p:sp>
        <p:nvSpPr>
          <p:cNvPr id="3" name="Content Placeholder 2"/>
          <p:cNvSpPr>
            <a:spLocks noGrp="1"/>
          </p:cNvSpPr>
          <p:nvPr>
            <p:ph idx="1"/>
          </p:nvPr>
        </p:nvSpPr>
        <p:spPr/>
        <p:txBody>
          <a:bodyPr/>
          <a:lstStyle/>
          <a:p>
            <a:r>
              <a:rPr lang="en-GB" dirty="0" smtClean="0"/>
              <a:t>A self organising team is a group of individuals who are working towards a goal, have the ability to make decisions and can adapt to changing requests.</a:t>
            </a:r>
          </a:p>
          <a:p>
            <a:r>
              <a:rPr lang="en-GB" dirty="0" smtClean="0"/>
              <a:t>For a self organising team to work effectively they must:</a:t>
            </a:r>
          </a:p>
          <a:p>
            <a:pPr lvl="1"/>
            <a:r>
              <a:rPr lang="en-GB" dirty="0" smtClean="0"/>
              <a:t>be suitable for the role they are performing – someone in the wrong role will be demotivated and cause delays as they learn or their mistakes are corrected</a:t>
            </a:r>
          </a:p>
          <a:p>
            <a:pPr lvl="1"/>
            <a:r>
              <a:rPr lang="en-GB" dirty="0" smtClean="0"/>
              <a:t>work together as a team and communicate – effective communication is key as members of the team cannot work as individuals for the team to progress</a:t>
            </a:r>
          </a:p>
          <a:p>
            <a:pPr lvl="1"/>
            <a:r>
              <a:rPr lang="en-GB" dirty="0" smtClean="0"/>
              <a:t>trust each other and respect each others roles within the team</a:t>
            </a:r>
          </a:p>
          <a:p>
            <a:pPr marL="270000" lvl="1" indent="0">
              <a:buNone/>
            </a:pPr>
            <a:endParaRPr lang="en-GB" dirty="0"/>
          </a:p>
          <a:p>
            <a:r>
              <a:rPr lang="en-GB" dirty="0" smtClean="0"/>
              <a:t>To help a team succeed they should also be motivated.</a:t>
            </a:r>
          </a:p>
        </p:txBody>
      </p:sp>
      <p:sp>
        <p:nvSpPr>
          <p:cNvPr id="4" name="Slide Number Placeholder 3"/>
          <p:cNvSpPr>
            <a:spLocks noGrp="1"/>
          </p:cNvSpPr>
          <p:nvPr>
            <p:ph type="sldNum" sz="quarter" idx="12"/>
          </p:nvPr>
        </p:nvSpPr>
        <p:spPr/>
        <p:txBody>
          <a:bodyPr/>
          <a:lstStyle/>
          <a:p>
            <a:fld id="{DAF489CC-3B7A-4DA5-A8C0-4984788D0EC5}" type="slidenum">
              <a:rPr lang="nl-NL" smtClean="0"/>
              <a:pPr/>
              <a:t>23</a:t>
            </a:fld>
            <a:endParaRPr lang="nl-NL" dirty="0"/>
          </a:p>
        </p:txBody>
      </p:sp>
    </p:spTree>
    <p:extLst>
      <p:ext uri="{BB962C8B-B14F-4D97-AF65-F5344CB8AC3E}">
        <p14:creationId xmlns:p14="http://schemas.microsoft.com/office/powerpoint/2010/main" val="20976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 The Solution</a:t>
            </a:r>
            <a:endParaRPr lang="en-GB" dirty="0"/>
          </a:p>
        </p:txBody>
      </p:sp>
      <p:sp>
        <p:nvSpPr>
          <p:cNvPr id="3" name="Content Placeholder 2"/>
          <p:cNvSpPr>
            <a:spLocks noGrp="1"/>
          </p:cNvSpPr>
          <p:nvPr>
            <p:ph idx="1"/>
          </p:nvPr>
        </p:nvSpPr>
        <p:spPr/>
        <p:txBody>
          <a:bodyPr/>
          <a:lstStyle/>
          <a:p>
            <a:r>
              <a:rPr lang="en-GB" dirty="0" smtClean="0"/>
              <a:t>When developing the solution within an Agile project, there are a number of key practices that are followed:</a:t>
            </a:r>
          </a:p>
          <a:p>
            <a:endParaRPr lang="en-GB" dirty="0"/>
          </a:p>
          <a:p>
            <a:r>
              <a:rPr lang="en-GB" b="1" dirty="0" smtClean="0">
                <a:solidFill>
                  <a:srgbClr val="0066A2"/>
                </a:solidFill>
              </a:rPr>
              <a:t>Automation</a:t>
            </a:r>
            <a:r>
              <a:rPr lang="en-GB" dirty="0" smtClean="0">
                <a:solidFill>
                  <a:srgbClr val="0066A2"/>
                </a:solidFill>
              </a:rPr>
              <a:t> </a:t>
            </a:r>
            <a:r>
              <a:rPr lang="en-GB" dirty="0" smtClean="0"/>
              <a:t>– automate as much as possible!  We automate tasks within an Agile project as they are often repeated again and again and again and again….</a:t>
            </a:r>
          </a:p>
          <a:p>
            <a:pPr lvl="1"/>
            <a:r>
              <a:rPr lang="en-GB" b="1" dirty="0" smtClean="0"/>
              <a:t>Continuous Integration </a:t>
            </a:r>
            <a:r>
              <a:rPr lang="en-GB" dirty="0" smtClean="0"/>
              <a:t>– code is continually integrated into the existing product (build) and tested to ensure it integrates.  This allows the quality of the build to be maintained and reduces risk of large pieces of code being deployed</a:t>
            </a:r>
          </a:p>
          <a:p>
            <a:pPr lvl="1"/>
            <a:r>
              <a:rPr lang="en-GB" b="1" dirty="0" smtClean="0"/>
              <a:t>Automated Testing </a:t>
            </a:r>
            <a:r>
              <a:rPr lang="en-GB" dirty="0" smtClean="0"/>
              <a:t>– helps to reduce risk and manual effort and gives early feedback on the quality of the product being developed.  This can be used for </a:t>
            </a:r>
          </a:p>
          <a:p>
            <a:pPr lvl="2"/>
            <a:r>
              <a:rPr lang="en-GB" dirty="0" smtClean="0"/>
              <a:t>unit testing</a:t>
            </a:r>
          </a:p>
          <a:p>
            <a:pPr lvl="2"/>
            <a:r>
              <a:rPr lang="en-GB" dirty="0" smtClean="0"/>
              <a:t>integration testing</a:t>
            </a:r>
          </a:p>
          <a:p>
            <a:pPr lvl="2"/>
            <a:r>
              <a:rPr lang="en-GB" dirty="0" smtClean="0"/>
              <a:t>functional testing</a:t>
            </a:r>
          </a:p>
          <a:p>
            <a:pPr lvl="2"/>
            <a:r>
              <a:rPr lang="en-GB" dirty="0" smtClean="0"/>
              <a:t>user story testing</a:t>
            </a:r>
          </a:p>
          <a:p>
            <a:endParaRPr lang="en-GB" dirty="0" smtClean="0"/>
          </a:p>
          <a:p>
            <a:pPr lvl="1"/>
            <a:endParaRPr lang="en-GB" dirty="0"/>
          </a:p>
          <a:p>
            <a:pPr marL="540000" lvl="2" indent="0">
              <a:buNone/>
            </a:pPr>
            <a:endParaRPr lang="en-GB" dirty="0" smtClean="0"/>
          </a:p>
          <a:p>
            <a:endParaRPr lang="en-GB" dirty="0" smtClean="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24</a:t>
            </a:fld>
            <a:endParaRPr lang="nl-NL"/>
          </a:p>
        </p:txBody>
      </p:sp>
    </p:spTree>
    <p:extLst>
      <p:ext uri="{BB962C8B-B14F-4D97-AF65-F5344CB8AC3E}">
        <p14:creationId xmlns:p14="http://schemas.microsoft.com/office/powerpoint/2010/main" val="84107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 the Solution</a:t>
            </a:r>
            <a:endParaRPr lang="en-GB" dirty="0"/>
          </a:p>
        </p:txBody>
      </p:sp>
      <p:sp>
        <p:nvSpPr>
          <p:cNvPr id="3" name="Content Placeholder 2"/>
          <p:cNvSpPr>
            <a:spLocks noGrp="1"/>
          </p:cNvSpPr>
          <p:nvPr>
            <p:ph idx="1"/>
          </p:nvPr>
        </p:nvSpPr>
        <p:spPr/>
        <p:txBody>
          <a:bodyPr/>
          <a:lstStyle/>
          <a:p>
            <a:r>
              <a:rPr lang="en-GB" b="1" dirty="0" smtClean="0">
                <a:solidFill>
                  <a:srgbClr val="0066A2"/>
                </a:solidFill>
              </a:rPr>
              <a:t>Build Quality In </a:t>
            </a:r>
            <a:r>
              <a:rPr lang="en-GB" dirty="0" smtClean="0"/>
              <a:t>– developers are responsible for producing code that works and could be released to production.  This can be achieved by</a:t>
            </a:r>
          </a:p>
          <a:p>
            <a:pPr lvl="1"/>
            <a:r>
              <a:rPr lang="en-GB" b="1" dirty="0" smtClean="0"/>
              <a:t>Collaboration among the developers</a:t>
            </a:r>
          </a:p>
          <a:p>
            <a:pPr lvl="2"/>
            <a:r>
              <a:rPr lang="en-GB" dirty="0" smtClean="0"/>
              <a:t>The best code comes from teams of developers who collaborate regularly to discuss the best ways to build the system and check each other’s work </a:t>
            </a:r>
          </a:p>
          <a:p>
            <a:pPr lvl="2"/>
            <a:r>
              <a:rPr lang="en-GB" dirty="0" err="1" smtClean="0"/>
              <a:t>eXtreme</a:t>
            </a:r>
            <a:r>
              <a:rPr lang="en-GB" dirty="0" smtClean="0"/>
              <a:t> Programming (XP) values collaboration so highly it established Pair Programming as a practice to be used for all technical work</a:t>
            </a:r>
          </a:p>
          <a:p>
            <a:pPr lvl="1"/>
            <a:r>
              <a:rPr lang="en-GB" b="1" dirty="0" smtClean="0"/>
              <a:t>Continuous testing</a:t>
            </a:r>
          </a:p>
          <a:p>
            <a:pPr lvl="2"/>
            <a:r>
              <a:rPr lang="en-GB" dirty="0" smtClean="0"/>
              <a:t>Agile methods expect developers to be testing their code as they write it.</a:t>
            </a:r>
          </a:p>
          <a:p>
            <a:pPr lvl="2"/>
            <a:r>
              <a:rPr lang="en-GB" dirty="0" smtClean="0"/>
              <a:t>Test Driven Development (TDD) is where the developer writes the tests before writing the code.  This helps with a better design and better code as the developer is focused on what could go wrong</a:t>
            </a:r>
          </a:p>
          <a:p>
            <a:pPr lvl="1"/>
            <a:r>
              <a:rPr lang="en-GB" b="1" dirty="0" smtClean="0"/>
              <a:t>Refactoring of the code</a:t>
            </a:r>
          </a:p>
          <a:p>
            <a:pPr lvl="2"/>
            <a:r>
              <a:rPr lang="en-GB" dirty="0" smtClean="0"/>
              <a:t>This refers to redesigning the code after it has been implemented if it is discovered that the initial design is no longer going to work</a:t>
            </a:r>
          </a:p>
          <a:p>
            <a:pPr lvl="1"/>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25</a:t>
            </a:fld>
            <a:endParaRPr lang="nl-NL"/>
          </a:p>
        </p:txBody>
      </p:sp>
    </p:spTree>
    <p:extLst>
      <p:ext uri="{BB962C8B-B14F-4D97-AF65-F5344CB8AC3E}">
        <p14:creationId xmlns:p14="http://schemas.microsoft.com/office/powerpoint/2010/main" val="4033502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 the Solution</a:t>
            </a:r>
            <a:endParaRPr lang="en-GB" dirty="0"/>
          </a:p>
        </p:txBody>
      </p:sp>
      <p:sp>
        <p:nvSpPr>
          <p:cNvPr id="3" name="Content Placeholder 2"/>
          <p:cNvSpPr>
            <a:spLocks noGrp="1"/>
          </p:cNvSpPr>
          <p:nvPr>
            <p:ph idx="1"/>
          </p:nvPr>
        </p:nvSpPr>
        <p:spPr/>
        <p:txBody>
          <a:bodyPr/>
          <a:lstStyle/>
          <a:p>
            <a:r>
              <a:rPr lang="en-GB" b="1" dirty="0" smtClean="0">
                <a:solidFill>
                  <a:srgbClr val="0066A2"/>
                </a:solidFill>
              </a:rPr>
              <a:t>Technical Debt </a:t>
            </a:r>
            <a:r>
              <a:rPr lang="en-GB" dirty="0" smtClean="0"/>
              <a:t>– this can be thought of as work that needs to be done before an item is ready to be released. Technical Debt can be introduced in a number of ways</a:t>
            </a:r>
          </a:p>
          <a:p>
            <a:pPr lvl="2"/>
            <a:r>
              <a:rPr lang="en-GB" dirty="0" smtClean="0"/>
              <a:t>We develop just enough to get the item released and then revisit the code at a later date</a:t>
            </a:r>
          </a:p>
          <a:p>
            <a:pPr lvl="2"/>
            <a:r>
              <a:rPr lang="en-GB" dirty="0" smtClean="0"/>
              <a:t>The developers don’t have the required knowledge to write the code correctly</a:t>
            </a:r>
          </a:p>
          <a:p>
            <a:pPr lvl="2"/>
            <a:r>
              <a:rPr lang="en-GB" dirty="0" smtClean="0"/>
              <a:t>Pressure from the business to release code that isn’t ready</a:t>
            </a:r>
          </a:p>
          <a:p>
            <a:pPr lvl="2"/>
            <a:r>
              <a:rPr lang="en-GB" dirty="0" smtClean="0"/>
              <a:t>Lack of collaboration amongst the development team</a:t>
            </a:r>
          </a:p>
          <a:p>
            <a:pPr lvl="2"/>
            <a:r>
              <a:rPr lang="en-GB" dirty="0" smtClean="0"/>
              <a:t>Lack of alignment to industry standards or best practices</a:t>
            </a:r>
          </a:p>
          <a:p>
            <a:pPr lvl="1"/>
            <a:r>
              <a:rPr lang="en-GB" dirty="0" smtClean="0"/>
              <a:t>Technical Debt must be managed by avoiding shortcuts, using simple design and refactoring regularly. </a:t>
            </a:r>
          </a:p>
          <a:p>
            <a:pPr lvl="1"/>
            <a:endParaRPr lang="en-GB" dirty="0"/>
          </a:p>
          <a:p>
            <a:r>
              <a:rPr lang="en-GB" b="1" dirty="0">
                <a:solidFill>
                  <a:srgbClr val="0066A2"/>
                </a:solidFill>
              </a:rPr>
              <a:t>Product Design </a:t>
            </a:r>
            <a:r>
              <a:rPr lang="en-GB" dirty="0"/>
              <a:t>– the design of an Agile solution is simple and intelligent.  It is fit for purpose without being complex</a:t>
            </a:r>
            <a:r>
              <a:rPr lang="en-GB" dirty="0" smtClean="0"/>
              <a:t>.  As the project progresses, the design may be altered to meet the required solution.</a:t>
            </a:r>
            <a:endParaRPr lang="en-GB" dirty="0"/>
          </a:p>
          <a:p>
            <a:pPr lvl="1"/>
            <a:endParaRPr lang="en-GB" b="1" dirty="0" smtClean="0"/>
          </a:p>
        </p:txBody>
      </p:sp>
      <p:sp>
        <p:nvSpPr>
          <p:cNvPr id="4" name="Slide Number Placeholder 3"/>
          <p:cNvSpPr>
            <a:spLocks noGrp="1"/>
          </p:cNvSpPr>
          <p:nvPr>
            <p:ph type="sldNum" sz="quarter" idx="12"/>
          </p:nvPr>
        </p:nvSpPr>
        <p:spPr/>
        <p:txBody>
          <a:bodyPr/>
          <a:lstStyle/>
          <a:p>
            <a:fld id="{DAF489CC-3B7A-4DA5-A8C0-4984788D0EC5}" type="slidenum">
              <a:rPr lang="nl-NL" smtClean="0"/>
              <a:pPr/>
              <a:t>26</a:t>
            </a:fld>
            <a:endParaRPr lang="nl-NL"/>
          </a:p>
        </p:txBody>
      </p:sp>
    </p:spTree>
    <p:extLst>
      <p:ext uri="{BB962C8B-B14F-4D97-AF65-F5344CB8AC3E}">
        <p14:creationId xmlns:p14="http://schemas.microsoft.com/office/powerpoint/2010/main" val="1022494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 the Solution</a:t>
            </a:r>
            <a:endParaRPr lang="en-GB" dirty="0"/>
          </a:p>
        </p:txBody>
      </p:sp>
      <p:sp>
        <p:nvSpPr>
          <p:cNvPr id="3" name="Content Placeholder 2"/>
          <p:cNvSpPr>
            <a:spLocks noGrp="1"/>
          </p:cNvSpPr>
          <p:nvPr>
            <p:ph idx="1"/>
          </p:nvPr>
        </p:nvSpPr>
        <p:spPr/>
        <p:txBody>
          <a:bodyPr/>
          <a:lstStyle/>
          <a:p>
            <a:r>
              <a:rPr lang="en-GB" b="1" dirty="0" smtClean="0">
                <a:solidFill>
                  <a:srgbClr val="0066A2"/>
                </a:solidFill>
              </a:rPr>
              <a:t>Software Changes </a:t>
            </a:r>
            <a:r>
              <a:rPr lang="en-GB" dirty="0" smtClean="0"/>
              <a:t>– any change that is to be made to the code should be evaluated first</a:t>
            </a:r>
          </a:p>
          <a:p>
            <a:pPr lvl="1"/>
            <a:r>
              <a:rPr lang="en-GB" dirty="0" smtClean="0"/>
              <a:t>does it have a clear purpose</a:t>
            </a:r>
          </a:p>
          <a:p>
            <a:pPr lvl="1"/>
            <a:r>
              <a:rPr lang="en-GB" dirty="0" smtClean="0"/>
              <a:t>will the change have an impact on the technical debt</a:t>
            </a:r>
          </a:p>
          <a:p>
            <a:pPr lvl="1"/>
            <a:r>
              <a:rPr lang="en-GB" dirty="0" smtClean="0"/>
              <a:t>This </a:t>
            </a:r>
            <a:r>
              <a:rPr lang="en-GB" dirty="0"/>
              <a:t>also applies to bug fixing.  Fixing the bugs should be prioritised against the </a:t>
            </a:r>
            <a:r>
              <a:rPr lang="en-GB" dirty="0" smtClean="0"/>
              <a:t>value </a:t>
            </a:r>
            <a:r>
              <a:rPr lang="en-GB" dirty="0"/>
              <a:t>they will bring to the </a:t>
            </a:r>
            <a:r>
              <a:rPr lang="en-GB" dirty="0" smtClean="0"/>
              <a:t>product.  </a:t>
            </a:r>
          </a:p>
        </p:txBody>
      </p:sp>
      <p:sp>
        <p:nvSpPr>
          <p:cNvPr id="4" name="Slide Number Placeholder 3"/>
          <p:cNvSpPr>
            <a:spLocks noGrp="1"/>
          </p:cNvSpPr>
          <p:nvPr>
            <p:ph type="sldNum" sz="quarter" idx="12"/>
          </p:nvPr>
        </p:nvSpPr>
        <p:spPr/>
        <p:txBody>
          <a:bodyPr/>
          <a:lstStyle/>
          <a:p>
            <a:fld id="{DAF489CC-3B7A-4DA5-A8C0-4984788D0EC5}" type="slidenum">
              <a:rPr lang="nl-NL" smtClean="0"/>
              <a:pPr/>
              <a:t>27</a:t>
            </a:fld>
            <a:endParaRPr lang="nl-NL"/>
          </a:p>
        </p:txBody>
      </p:sp>
    </p:spTree>
    <p:extLst>
      <p:ext uri="{BB962C8B-B14F-4D97-AF65-F5344CB8AC3E}">
        <p14:creationId xmlns:p14="http://schemas.microsoft.com/office/powerpoint/2010/main" val="3992882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DevOps</a:t>
            </a:r>
            <a:endParaRPr lang="en-GB" dirty="0"/>
          </a:p>
        </p:txBody>
      </p:sp>
      <p:sp>
        <p:nvSpPr>
          <p:cNvPr id="3" name="Content Placeholder 2"/>
          <p:cNvSpPr>
            <a:spLocks noGrp="1"/>
          </p:cNvSpPr>
          <p:nvPr>
            <p:ph idx="1"/>
          </p:nvPr>
        </p:nvSpPr>
        <p:spPr/>
        <p:txBody>
          <a:bodyPr/>
          <a:lstStyle/>
          <a:p>
            <a:r>
              <a:rPr lang="en-GB" b="1" dirty="0"/>
              <a:t>what is DevOps? </a:t>
            </a:r>
            <a:r>
              <a:rPr lang="en-GB" dirty="0"/>
              <a:t>– this is a collaborative approach to software development that characterises mature agile delivery.  The purpose is to minimise the time and resources taken to deliver software.  </a:t>
            </a:r>
            <a:endParaRPr lang="en-GB" dirty="0" smtClean="0"/>
          </a:p>
          <a:p>
            <a:endParaRPr lang="en-GB" dirty="0"/>
          </a:p>
          <a:p>
            <a:r>
              <a:rPr lang="en-GB" dirty="0" smtClean="0"/>
              <a:t>There is a strong overlap with Agile although it can also be used within a more traditional structure.</a:t>
            </a:r>
          </a:p>
          <a:p>
            <a:endParaRPr lang="en-GB" dirty="0"/>
          </a:p>
          <a:p>
            <a:r>
              <a:rPr lang="en-GB" dirty="0" smtClean="0"/>
              <a:t>DevOps uses the following foundations:</a:t>
            </a:r>
          </a:p>
          <a:p>
            <a:pPr lvl="1"/>
            <a:r>
              <a:rPr lang="en-GB" dirty="0">
                <a:ea typeface="MS PGothic" pitchFamily="34" charset="-128"/>
                <a:cs typeface="ＭＳ Ｐゴシック" charset="0"/>
              </a:rPr>
              <a:t>Adopting Kaizen philosophy</a:t>
            </a:r>
          </a:p>
          <a:p>
            <a:pPr lvl="1"/>
            <a:r>
              <a:rPr lang="en-GB" dirty="0" smtClean="0">
                <a:ea typeface="MS PGothic" pitchFamily="34" charset="-128"/>
                <a:cs typeface="ＭＳ Ｐゴシック" charset="0"/>
              </a:rPr>
              <a:t>Cost / </a:t>
            </a:r>
            <a:r>
              <a:rPr lang="en-GB" dirty="0">
                <a:ea typeface="MS PGothic" pitchFamily="34" charset="-128"/>
                <a:cs typeface="ＭＳ Ｐゴシック" charset="0"/>
              </a:rPr>
              <a:t>benefit analysis</a:t>
            </a:r>
          </a:p>
          <a:p>
            <a:pPr lvl="1"/>
            <a:r>
              <a:rPr lang="en-GB" dirty="0">
                <a:ea typeface="MS PGothic" pitchFamily="34" charset="-128"/>
                <a:cs typeface="ＭＳ Ｐゴシック" charset="0"/>
              </a:rPr>
              <a:t>Automation </a:t>
            </a:r>
          </a:p>
          <a:p>
            <a:pPr lvl="1"/>
            <a:r>
              <a:rPr lang="en-GB" dirty="0">
                <a:ea typeface="MS PGothic" pitchFamily="34" charset="-128"/>
                <a:cs typeface="ＭＳ Ｐゴシック" charset="0"/>
              </a:rPr>
              <a:t>Systems </a:t>
            </a:r>
            <a:r>
              <a:rPr lang="en-GB" dirty="0" smtClean="0">
                <a:ea typeface="MS PGothic" pitchFamily="34" charset="-128"/>
                <a:cs typeface="ＭＳ Ｐゴシック" charset="0"/>
              </a:rPr>
              <a:t>thinking / Collaboration</a:t>
            </a:r>
          </a:p>
          <a:p>
            <a:pPr lvl="1"/>
            <a:endParaRPr lang="en-GB" dirty="0">
              <a:ea typeface="MS PGothic" pitchFamily="34" charset="-128"/>
              <a:cs typeface="ＭＳ Ｐゴシック" charset="0"/>
            </a:endParaRPr>
          </a:p>
          <a:p>
            <a:r>
              <a:rPr lang="en-GB" dirty="0" smtClean="0">
                <a:ea typeface="MS PGothic" pitchFamily="34" charset="-128"/>
                <a:cs typeface="ＭＳ Ｐゴシック" charset="0"/>
              </a:rPr>
              <a:t>Chris Baynham-Hughes has done an </a:t>
            </a:r>
            <a:r>
              <a:rPr lang="en-GB" smtClean="0">
                <a:ea typeface="MS PGothic" pitchFamily="34" charset="-128"/>
                <a:cs typeface="ＭＳ Ｐゴシック" charset="0"/>
              </a:rPr>
              <a:t>overview </a:t>
            </a:r>
            <a:r>
              <a:rPr lang="en-GB" smtClean="0">
                <a:ea typeface="MS PGothic" pitchFamily="34" charset="-128"/>
                <a:cs typeface="ＭＳ Ｐゴシック" charset="0"/>
                <a:hlinkClick r:id="rId2"/>
              </a:rPr>
              <a:t>video</a:t>
            </a:r>
            <a:r>
              <a:rPr lang="en-GB" smtClean="0">
                <a:ea typeface="MS PGothic" pitchFamily="34" charset="-128"/>
                <a:cs typeface="ＭＳ Ｐゴシック" charset="0"/>
              </a:rPr>
              <a:t> which </a:t>
            </a:r>
            <a:r>
              <a:rPr lang="en-GB" dirty="0" smtClean="0">
                <a:ea typeface="MS PGothic" pitchFamily="34" charset="-128"/>
                <a:cs typeface="ＭＳ Ｐゴシック" charset="0"/>
              </a:rPr>
              <a:t>explains more about DevOps (17 </a:t>
            </a:r>
            <a:r>
              <a:rPr lang="en-GB" dirty="0" err="1" smtClean="0">
                <a:ea typeface="MS PGothic" pitchFamily="34" charset="-128"/>
                <a:cs typeface="ＭＳ Ｐゴシック" charset="0"/>
              </a:rPr>
              <a:t>mins</a:t>
            </a:r>
            <a:r>
              <a:rPr lang="en-GB" dirty="0" smtClean="0">
                <a:ea typeface="MS PGothic" pitchFamily="34" charset="-128"/>
                <a:cs typeface="ＭＳ Ｐゴシック" charset="0"/>
              </a:rPr>
              <a:t>)</a:t>
            </a:r>
            <a:endParaRPr lang="en-GB" dirty="0">
              <a:ea typeface="MS PGothic" pitchFamily="34" charset="-128"/>
              <a:cs typeface="ＭＳ Ｐゴシック" charset="0"/>
            </a:endParaRPr>
          </a:p>
        </p:txBody>
      </p:sp>
      <p:sp>
        <p:nvSpPr>
          <p:cNvPr id="4" name="Slide Number Placeholder 3"/>
          <p:cNvSpPr>
            <a:spLocks noGrp="1"/>
          </p:cNvSpPr>
          <p:nvPr>
            <p:ph type="sldNum" sz="quarter" idx="12"/>
          </p:nvPr>
        </p:nvSpPr>
        <p:spPr/>
        <p:txBody>
          <a:bodyPr/>
          <a:lstStyle/>
          <a:p>
            <a:fld id="{DAF489CC-3B7A-4DA5-A8C0-4984788D0EC5}" type="slidenum">
              <a:rPr lang="nl-NL" smtClean="0"/>
              <a:pPr/>
              <a:t>28</a:t>
            </a:fld>
            <a:endParaRPr lang="nl-NL"/>
          </a:p>
        </p:txBody>
      </p:sp>
    </p:spTree>
    <p:extLst>
      <p:ext uri="{BB962C8B-B14F-4D97-AF65-F5344CB8AC3E}">
        <p14:creationId xmlns:p14="http://schemas.microsoft.com/office/powerpoint/2010/main" val="355403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Stand Up / Daily Scrum</a:t>
            </a:r>
            <a:endParaRPr lang="en-GB" dirty="0"/>
          </a:p>
        </p:txBody>
      </p:sp>
      <p:sp>
        <p:nvSpPr>
          <p:cNvPr id="3" name="Content Placeholder 2"/>
          <p:cNvSpPr>
            <a:spLocks noGrp="1"/>
          </p:cNvSpPr>
          <p:nvPr>
            <p:ph idx="1"/>
          </p:nvPr>
        </p:nvSpPr>
        <p:spPr/>
        <p:txBody>
          <a:bodyPr/>
          <a:lstStyle/>
          <a:p>
            <a:r>
              <a:rPr lang="en-US" dirty="0" smtClean="0"/>
              <a:t>Daily scrum meetings are where the team discuss</a:t>
            </a:r>
          </a:p>
          <a:p>
            <a:pPr lvl="1"/>
            <a:r>
              <a:rPr lang="en-US" dirty="0"/>
              <a:t>w</a:t>
            </a:r>
            <a:r>
              <a:rPr lang="en-US" dirty="0" smtClean="0"/>
              <a:t>hat they have done</a:t>
            </a:r>
          </a:p>
          <a:p>
            <a:pPr lvl="1"/>
            <a:r>
              <a:rPr lang="en-US" dirty="0" smtClean="0"/>
              <a:t>what they are doing</a:t>
            </a:r>
          </a:p>
          <a:p>
            <a:pPr lvl="1"/>
            <a:r>
              <a:rPr lang="en-US" dirty="0" smtClean="0"/>
              <a:t>what they plan to do</a:t>
            </a:r>
          </a:p>
          <a:p>
            <a:pPr lvl="1"/>
            <a:r>
              <a:rPr lang="en-US" dirty="0" smtClean="0"/>
              <a:t>any blockers that they have to their progress</a:t>
            </a:r>
          </a:p>
          <a:p>
            <a:endParaRPr lang="en-US" dirty="0"/>
          </a:p>
          <a:p>
            <a:r>
              <a:rPr lang="en-US" dirty="0" smtClean="0"/>
              <a:t>Any blocker that the team identify should be given an owner so that a resolution is found and actions can be taken</a:t>
            </a:r>
          </a:p>
          <a:p>
            <a:endParaRPr lang="en-US" dirty="0"/>
          </a:p>
          <a:p>
            <a:r>
              <a:rPr lang="en-US" dirty="0" smtClean="0"/>
              <a:t>A Daily-Stand up should be </a:t>
            </a:r>
            <a:r>
              <a:rPr lang="en-US" dirty="0" err="1" smtClean="0"/>
              <a:t>timeboxed</a:t>
            </a:r>
            <a:r>
              <a:rPr lang="en-US" dirty="0" smtClean="0"/>
              <a:t> to ensure that the main actions are focused on, normally this is around 15 minutes.</a:t>
            </a:r>
          </a:p>
          <a:p>
            <a:endParaRPr lang="en-US" dirty="0" smtClean="0"/>
          </a:p>
          <a:p>
            <a:r>
              <a:rPr lang="en-US" dirty="0" smtClean="0"/>
              <a:t>The meeting should follow a structure so that everything can be discussed that needs to be and the focus of the meeting is not lost.</a:t>
            </a:r>
          </a:p>
          <a:p>
            <a:endParaRPr lang="en-US"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29</a:t>
            </a:fld>
            <a:endParaRPr lang="nl-NL"/>
          </a:p>
        </p:txBody>
      </p:sp>
    </p:spTree>
    <p:extLst>
      <p:ext uri="{BB962C8B-B14F-4D97-AF65-F5344CB8AC3E}">
        <p14:creationId xmlns:p14="http://schemas.microsoft.com/office/powerpoint/2010/main" val="206206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of this training pack</a:t>
            </a:r>
            <a:endParaRPr lang="en-GB" dirty="0"/>
          </a:p>
        </p:txBody>
      </p:sp>
      <p:sp>
        <p:nvSpPr>
          <p:cNvPr id="3" name="Content Placeholder 2"/>
          <p:cNvSpPr>
            <a:spLocks noGrp="1"/>
          </p:cNvSpPr>
          <p:nvPr>
            <p:ph idx="1"/>
          </p:nvPr>
        </p:nvSpPr>
        <p:spPr/>
        <p:txBody>
          <a:bodyPr/>
          <a:lstStyle/>
          <a:p>
            <a:r>
              <a:rPr lang="en-GB" dirty="0" smtClean="0"/>
              <a:t>The aim of this training is to give you a basic understanding of Agile enabling you to </a:t>
            </a:r>
            <a:r>
              <a:rPr lang="en-GB" dirty="0"/>
              <a:t>take the Agile Essentials - Awareness </a:t>
            </a:r>
            <a:r>
              <a:rPr lang="en-GB" dirty="0" smtClean="0"/>
              <a:t>Quiz and pass!</a:t>
            </a:r>
          </a:p>
          <a:p>
            <a:endParaRPr lang="en-GB" dirty="0" smtClean="0"/>
          </a:p>
          <a:p>
            <a:r>
              <a:rPr lang="en-GB" dirty="0" smtClean="0"/>
              <a:t>All of the information within this training pack has been sourced from various online training, Atos resources and experience.  </a:t>
            </a:r>
          </a:p>
          <a:p>
            <a:endParaRPr lang="en-GB" dirty="0" smtClean="0"/>
          </a:p>
          <a:p>
            <a:r>
              <a:rPr lang="en-GB" dirty="0" smtClean="0"/>
              <a:t>Further supporting documents can be found at the end of the slides.</a:t>
            </a:r>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3</a:t>
            </a:fld>
            <a:endParaRPr lang="nl-NL" dirty="0"/>
          </a:p>
        </p:txBody>
      </p:sp>
    </p:spTree>
    <p:extLst>
      <p:ext uri="{BB962C8B-B14F-4D97-AF65-F5344CB8AC3E}">
        <p14:creationId xmlns:p14="http://schemas.microsoft.com/office/powerpoint/2010/main" val="2195790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 Up / Daily Scrum</a:t>
            </a:r>
          </a:p>
        </p:txBody>
      </p:sp>
      <p:sp>
        <p:nvSpPr>
          <p:cNvPr id="3" name="Content Placeholder 2"/>
          <p:cNvSpPr>
            <a:spLocks noGrp="1"/>
          </p:cNvSpPr>
          <p:nvPr>
            <p:ph idx="1"/>
          </p:nvPr>
        </p:nvSpPr>
        <p:spPr/>
        <p:txBody>
          <a:bodyPr/>
          <a:lstStyle/>
          <a:p>
            <a:r>
              <a:rPr lang="en-GB" dirty="0" smtClean="0"/>
              <a:t>There are a couple of ways a Daily Stand up can be structured</a:t>
            </a:r>
          </a:p>
          <a:p>
            <a:endParaRPr lang="en-GB" dirty="0"/>
          </a:p>
          <a:p>
            <a:r>
              <a:rPr lang="en-GB" dirty="0" smtClean="0"/>
              <a:t>The stand up is held around the teams progress board and progress is updated</a:t>
            </a:r>
          </a:p>
          <a:p>
            <a:endParaRPr lang="en-GB" dirty="0"/>
          </a:p>
          <a:p>
            <a:r>
              <a:rPr lang="en-GB" dirty="0" smtClean="0"/>
              <a:t>The focus of the meeting can be </a:t>
            </a:r>
          </a:p>
          <a:p>
            <a:r>
              <a:rPr lang="en-GB" dirty="0" smtClean="0"/>
              <a:t>driven by the items on the board with the high priority, almost completed items being discussed (</a:t>
            </a:r>
            <a:r>
              <a:rPr lang="en-GB" b="1" dirty="0" smtClean="0">
                <a:solidFill>
                  <a:srgbClr val="0066A2"/>
                </a:solidFill>
              </a:rPr>
              <a:t>Board Driven</a:t>
            </a:r>
            <a:r>
              <a:rPr lang="en-GB" dirty="0" smtClean="0"/>
              <a:t>)</a:t>
            </a:r>
          </a:p>
          <a:p>
            <a:r>
              <a:rPr lang="en-GB" dirty="0" smtClean="0"/>
              <a:t>or everyone in the team takes a turn to talk about what they have done and are doing (</a:t>
            </a:r>
            <a:r>
              <a:rPr lang="en-GB" b="1" dirty="0" smtClean="0">
                <a:solidFill>
                  <a:srgbClr val="0066A2"/>
                </a:solidFill>
              </a:rPr>
              <a:t>Round Robin</a:t>
            </a:r>
            <a:r>
              <a:rPr lang="en-GB" dirty="0" smtClean="0"/>
              <a:t>)</a:t>
            </a:r>
          </a:p>
        </p:txBody>
      </p:sp>
      <p:sp>
        <p:nvSpPr>
          <p:cNvPr id="4" name="Slide Number Placeholder 3"/>
          <p:cNvSpPr>
            <a:spLocks noGrp="1"/>
          </p:cNvSpPr>
          <p:nvPr>
            <p:ph type="sldNum" sz="quarter" idx="12"/>
          </p:nvPr>
        </p:nvSpPr>
        <p:spPr/>
        <p:txBody>
          <a:bodyPr/>
          <a:lstStyle/>
          <a:p>
            <a:fld id="{DAF489CC-3B7A-4DA5-A8C0-4984788D0EC5}" type="slidenum">
              <a:rPr lang="nl-NL" smtClean="0"/>
              <a:pPr/>
              <a:t>30</a:t>
            </a:fld>
            <a:endParaRPr lang="nl-NL"/>
          </a:p>
        </p:txBody>
      </p:sp>
    </p:spTree>
    <p:extLst>
      <p:ext uri="{BB962C8B-B14F-4D97-AF65-F5344CB8AC3E}">
        <p14:creationId xmlns:p14="http://schemas.microsoft.com/office/powerpoint/2010/main" val="1781150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 and Release</a:t>
            </a:r>
            <a:endParaRPr lang="en-GB" dirty="0"/>
          </a:p>
        </p:txBody>
      </p:sp>
      <p:sp>
        <p:nvSpPr>
          <p:cNvPr id="3" name="Content Placeholder 2"/>
          <p:cNvSpPr>
            <a:spLocks noGrp="1"/>
          </p:cNvSpPr>
          <p:nvPr>
            <p:ph idx="1"/>
          </p:nvPr>
        </p:nvSpPr>
        <p:spPr/>
        <p:txBody>
          <a:bodyPr/>
          <a:lstStyle/>
          <a:p>
            <a:r>
              <a:rPr lang="en-GB" dirty="0" smtClean="0"/>
              <a:t>There are two types of reviews at the end of a Sprint</a:t>
            </a:r>
          </a:p>
          <a:p>
            <a:endParaRPr lang="en-GB" dirty="0"/>
          </a:p>
          <a:p>
            <a:r>
              <a:rPr lang="en-GB" b="1" dirty="0" smtClean="0">
                <a:solidFill>
                  <a:srgbClr val="0066A2"/>
                </a:solidFill>
              </a:rPr>
              <a:t>Sprint Review </a:t>
            </a:r>
            <a:r>
              <a:rPr lang="en-GB" dirty="0" smtClean="0"/>
              <a:t>– this is where the items developed during the Sprint are reviewed with the team and the Stakeholders.</a:t>
            </a:r>
          </a:p>
          <a:p>
            <a:endParaRPr lang="en-GB" dirty="0"/>
          </a:p>
          <a:p>
            <a:r>
              <a:rPr lang="en-GB" b="1" dirty="0" smtClean="0">
                <a:solidFill>
                  <a:srgbClr val="0066A2"/>
                </a:solidFill>
              </a:rPr>
              <a:t>Sprint Retrospective </a:t>
            </a:r>
            <a:r>
              <a:rPr lang="en-GB" dirty="0" smtClean="0"/>
              <a:t>– this is an opportunity for the team to review what they have done and what they can do better for the next Sprint.</a:t>
            </a:r>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31</a:t>
            </a:fld>
            <a:endParaRPr lang="nl-NL"/>
          </a:p>
        </p:txBody>
      </p:sp>
    </p:spTree>
    <p:extLst>
      <p:ext uri="{BB962C8B-B14F-4D97-AF65-F5344CB8AC3E}">
        <p14:creationId xmlns:p14="http://schemas.microsoft.com/office/powerpoint/2010/main" val="1742384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Sprint Review</a:t>
            </a:r>
            <a:endParaRPr lang="en-GB" dirty="0"/>
          </a:p>
        </p:txBody>
      </p:sp>
      <p:sp>
        <p:nvSpPr>
          <p:cNvPr id="3" name="Content Placeholder 2"/>
          <p:cNvSpPr>
            <a:spLocks noGrp="1"/>
          </p:cNvSpPr>
          <p:nvPr>
            <p:ph idx="1"/>
          </p:nvPr>
        </p:nvSpPr>
        <p:spPr/>
        <p:txBody>
          <a:bodyPr/>
          <a:lstStyle/>
          <a:p>
            <a:r>
              <a:rPr lang="en-GB" dirty="0" smtClean="0"/>
              <a:t>The Sprint Review is led by the Product Owner</a:t>
            </a:r>
          </a:p>
          <a:p>
            <a:endParaRPr lang="en-GB" dirty="0"/>
          </a:p>
          <a:p>
            <a:r>
              <a:rPr lang="en-GB" dirty="0" smtClean="0"/>
              <a:t>The review should include the following:</a:t>
            </a:r>
          </a:p>
          <a:p>
            <a:endParaRPr lang="en-GB" dirty="0"/>
          </a:p>
          <a:p>
            <a:pPr lvl="1"/>
            <a:r>
              <a:rPr lang="en-GB" dirty="0" smtClean="0"/>
              <a:t>The Product Owner reviews what has been done in the Sprint and what has not been done</a:t>
            </a:r>
          </a:p>
          <a:p>
            <a:pPr lvl="1"/>
            <a:r>
              <a:rPr lang="en-GB" dirty="0" smtClean="0"/>
              <a:t>The Development team discuss what went well and any problems that they overcame</a:t>
            </a:r>
          </a:p>
          <a:p>
            <a:pPr lvl="1"/>
            <a:r>
              <a:rPr lang="en-GB" dirty="0" smtClean="0"/>
              <a:t>The Development team demonstrate what has been produced during the Sprint and collate any feedback</a:t>
            </a:r>
          </a:p>
          <a:p>
            <a:pPr lvl="1"/>
            <a:r>
              <a:rPr lang="en-GB" dirty="0" smtClean="0"/>
              <a:t>The Product Owner discusses the Product Backlog as it currently stands</a:t>
            </a:r>
          </a:p>
          <a:p>
            <a:pPr lvl="1"/>
            <a:r>
              <a:rPr lang="en-GB" dirty="0" smtClean="0"/>
              <a:t>The entire group decides upon the next items to focus on </a:t>
            </a:r>
          </a:p>
          <a:p>
            <a:pPr lvl="1"/>
            <a:endParaRPr lang="en-GB" dirty="0"/>
          </a:p>
          <a:p>
            <a:r>
              <a:rPr lang="en-GB" dirty="0" smtClean="0"/>
              <a:t>At the end of the Sprint Review there will be a revised Product Backlog which will indicate what is to be focused on for the next Sprint.</a:t>
            </a:r>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32</a:t>
            </a:fld>
            <a:endParaRPr lang="nl-NL"/>
          </a:p>
        </p:txBody>
      </p:sp>
    </p:spTree>
    <p:extLst>
      <p:ext uri="{BB962C8B-B14F-4D97-AF65-F5344CB8AC3E}">
        <p14:creationId xmlns:p14="http://schemas.microsoft.com/office/powerpoint/2010/main" val="1585134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Sprint Retrospective</a:t>
            </a:r>
            <a:endParaRPr lang="en-GB" dirty="0"/>
          </a:p>
        </p:txBody>
      </p:sp>
      <p:sp>
        <p:nvSpPr>
          <p:cNvPr id="3" name="Content Placeholder 2"/>
          <p:cNvSpPr>
            <a:spLocks noGrp="1"/>
          </p:cNvSpPr>
          <p:nvPr>
            <p:ph idx="1"/>
          </p:nvPr>
        </p:nvSpPr>
        <p:spPr/>
        <p:txBody>
          <a:bodyPr/>
          <a:lstStyle/>
          <a:p>
            <a:r>
              <a:rPr lang="en-GB" dirty="0" smtClean="0"/>
              <a:t>At the end of a sprint it is important to review what went well and what could be improved</a:t>
            </a:r>
          </a:p>
          <a:p>
            <a:endParaRPr lang="en-GB" b="1" dirty="0" smtClean="0">
              <a:solidFill>
                <a:srgbClr val="0066A2"/>
              </a:solidFill>
            </a:endParaRPr>
          </a:p>
          <a:p>
            <a:r>
              <a:rPr lang="en-GB" dirty="0" smtClean="0"/>
              <a:t>Everyone should attend the Sprint Retrospective</a:t>
            </a:r>
          </a:p>
          <a:p>
            <a:endParaRPr lang="en-GB" dirty="0" smtClean="0"/>
          </a:p>
          <a:p>
            <a:r>
              <a:rPr lang="en-GB" dirty="0" smtClean="0"/>
              <a:t>The Scrum Master facilitates the meeting </a:t>
            </a:r>
          </a:p>
          <a:p>
            <a:endParaRPr lang="en-GB" dirty="0" smtClean="0"/>
          </a:p>
          <a:p>
            <a:r>
              <a:rPr lang="en-GB" dirty="0" smtClean="0"/>
              <a:t>The focus is on </a:t>
            </a:r>
          </a:p>
          <a:p>
            <a:pPr lvl="1"/>
            <a:r>
              <a:rPr lang="en-GB" dirty="0" smtClean="0"/>
              <a:t>people</a:t>
            </a:r>
          </a:p>
          <a:p>
            <a:pPr lvl="1"/>
            <a:r>
              <a:rPr lang="en-GB" dirty="0" smtClean="0"/>
              <a:t>interactions</a:t>
            </a:r>
          </a:p>
          <a:p>
            <a:pPr lvl="1"/>
            <a:r>
              <a:rPr lang="en-GB" dirty="0" smtClean="0"/>
              <a:t>processes</a:t>
            </a:r>
          </a:p>
          <a:p>
            <a:pPr lvl="1"/>
            <a:r>
              <a:rPr lang="en-GB" dirty="0" smtClean="0"/>
              <a:t>blockers </a:t>
            </a:r>
          </a:p>
          <a:p>
            <a:pPr lvl="1"/>
            <a:r>
              <a:rPr lang="en-GB" dirty="0" smtClean="0"/>
              <a:t>tools </a:t>
            </a:r>
          </a:p>
          <a:p>
            <a:pPr marL="270000" lvl="1" indent="0">
              <a:buNone/>
            </a:pPr>
            <a:r>
              <a:rPr lang="en-GB" dirty="0" smtClean="0"/>
              <a:t>rather than directly on the work itself</a:t>
            </a:r>
          </a:p>
        </p:txBody>
      </p:sp>
      <p:sp>
        <p:nvSpPr>
          <p:cNvPr id="4" name="Slide Number Placeholder 3"/>
          <p:cNvSpPr>
            <a:spLocks noGrp="1"/>
          </p:cNvSpPr>
          <p:nvPr>
            <p:ph type="sldNum" sz="quarter" idx="12"/>
          </p:nvPr>
        </p:nvSpPr>
        <p:spPr/>
        <p:txBody>
          <a:bodyPr/>
          <a:lstStyle/>
          <a:p>
            <a:fld id="{DAF489CC-3B7A-4DA5-A8C0-4984788D0EC5}" type="slidenum">
              <a:rPr lang="nl-NL" smtClean="0"/>
              <a:pPr/>
              <a:t>33</a:t>
            </a:fld>
            <a:endParaRPr lang="nl-NL"/>
          </a:p>
        </p:txBody>
      </p:sp>
    </p:spTree>
    <p:extLst>
      <p:ext uri="{BB962C8B-B14F-4D97-AF65-F5344CB8AC3E}">
        <p14:creationId xmlns:p14="http://schemas.microsoft.com/office/powerpoint/2010/main" val="115833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Sprint Retrospective - Structure</a:t>
            </a:r>
            <a:endParaRPr lang="en-GB" dirty="0"/>
          </a:p>
        </p:txBody>
      </p:sp>
      <p:sp>
        <p:nvSpPr>
          <p:cNvPr id="3" name="Content Placeholder 2"/>
          <p:cNvSpPr>
            <a:spLocks noGrp="1"/>
          </p:cNvSpPr>
          <p:nvPr>
            <p:ph idx="1"/>
          </p:nvPr>
        </p:nvSpPr>
        <p:spPr/>
        <p:txBody>
          <a:bodyPr/>
          <a:lstStyle/>
          <a:p>
            <a:r>
              <a:rPr lang="en-GB" dirty="0" smtClean="0"/>
              <a:t>Sprint Retrospectives can be structured in a number of ways but the most common is as follows:</a:t>
            </a:r>
          </a:p>
          <a:p>
            <a:endParaRPr lang="en-GB" dirty="0" smtClean="0"/>
          </a:p>
          <a:p>
            <a:r>
              <a:rPr lang="en-GB" dirty="0" smtClean="0"/>
              <a:t>The Scrum Master will </a:t>
            </a:r>
            <a:r>
              <a:rPr lang="en-GB" dirty="0"/>
              <a:t>ask the team to review the improvements that were made following the last Sprint </a:t>
            </a:r>
            <a:r>
              <a:rPr lang="en-GB" dirty="0" smtClean="0"/>
              <a:t>Retrospective.  Any that worked well can be incorporated into the way of working, any that didn’t can be discarded or adapted.</a:t>
            </a:r>
            <a:endParaRPr lang="en-GB" dirty="0"/>
          </a:p>
          <a:p>
            <a:endParaRPr lang="en-GB" dirty="0"/>
          </a:p>
          <a:p>
            <a:r>
              <a:rPr lang="en-GB" dirty="0"/>
              <a:t>The whole team then moves on to review the current </a:t>
            </a:r>
            <a:r>
              <a:rPr lang="en-GB" dirty="0" smtClean="0"/>
              <a:t>Sprint</a:t>
            </a:r>
          </a:p>
          <a:p>
            <a:pPr lvl="1"/>
            <a:r>
              <a:rPr lang="en-GB" dirty="0" smtClean="0"/>
              <a:t>Data is collected about the Sprint - this could be everyone writing on whiteboards or sticky notes or even a scribe writing down everyone’s thoughts.  Different techniques are discussed on the next slide</a:t>
            </a:r>
          </a:p>
          <a:p>
            <a:pPr lvl="1"/>
            <a:endParaRPr lang="en-GB" dirty="0" smtClean="0"/>
          </a:p>
          <a:p>
            <a:r>
              <a:rPr lang="en-GB" dirty="0" smtClean="0"/>
              <a:t>End the Retrospective</a:t>
            </a:r>
          </a:p>
          <a:p>
            <a:pPr lvl="1"/>
            <a:r>
              <a:rPr lang="en-GB" dirty="0" smtClean="0"/>
              <a:t>At the end of the Retrospective the team will have a list of things that went well and also some improvements.  These will be trialled and then reviewed again before being incorporated into the way of working.</a:t>
            </a:r>
            <a:endParaRPr lang="en-GB" dirty="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34</a:t>
            </a:fld>
            <a:endParaRPr lang="nl-NL"/>
          </a:p>
        </p:txBody>
      </p:sp>
    </p:spTree>
    <p:extLst>
      <p:ext uri="{BB962C8B-B14F-4D97-AF65-F5344CB8AC3E}">
        <p14:creationId xmlns:p14="http://schemas.microsoft.com/office/powerpoint/2010/main" val="2055665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Sprint Retrospective - Techniques</a:t>
            </a:r>
            <a:endParaRPr lang="en-GB" dirty="0"/>
          </a:p>
        </p:txBody>
      </p:sp>
      <p:sp>
        <p:nvSpPr>
          <p:cNvPr id="3" name="Content Placeholder 2"/>
          <p:cNvSpPr>
            <a:spLocks noGrp="1"/>
          </p:cNvSpPr>
          <p:nvPr>
            <p:ph idx="1"/>
          </p:nvPr>
        </p:nvSpPr>
        <p:spPr>
          <a:xfrm>
            <a:off x="140400" y="1340768"/>
            <a:ext cx="8748000" cy="4896544"/>
          </a:xfrm>
        </p:spPr>
        <p:txBody>
          <a:bodyPr/>
          <a:lstStyle/>
          <a:p>
            <a:r>
              <a:rPr lang="en-US" dirty="0"/>
              <a:t>There </a:t>
            </a:r>
            <a:r>
              <a:rPr lang="en-US" dirty="0" smtClean="0"/>
              <a:t>are a number of techniques for reviewing Sprints.</a:t>
            </a:r>
          </a:p>
          <a:p>
            <a:endParaRPr lang="en-US" sz="1100" dirty="0"/>
          </a:p>
          <a:p>
            <a:r>
              <a:rPr lang="en-US" b="1" dirty="0" smtClean="0">
                <a:solidFill>
                  <a:srgbClr val="0066A2"/>
                </a:solidFill>
              </a:rPr>
              <a:t>Mad, Sad, Glad </a:t>
            </a:r>
            <a:r>
              <a:rPr lang="en-US" dirty="0" smtClean="0"/>
              <a:t>– three areas representing:</a:t>
            </a:r>
          </a:p>
          <a:p>
            <a:pPr lvl="1"/>
            <a:r>
              <a:rPr lang="en-US" sz="1400" b="1" dirty="0" smtClean="0"/>
              <a:t>Mad</a:t>
            </a:r>
            <a:r>
              <a:rPr lang="en-US" sz="1400" dirty="0"/>
              <a:t> </a:t>
            </a:r>
            <a:r>
              <a:rPr lang="en-US" sz="1400" dirty="0" smtClean="0"/>
              <a:t>– things </a:t>
            </a:r>
            <a:r>
              <a:rPr lang="en-US" sz="1400" dirty="0"/>
              <a:t>that have annoyed the </a:t>
            </a:r>
            <a:r>
              <a:rPr lang="en-US" sz="1400" dirty="0" smtClean="0"/>
              <a:t>team</a:t>
            </a:r>
            <a:endParaRPr lang="en-US" sz="1400" dirty="0"/>
          </a:p>
          <a:p>
            <a:pPr lvl="1"/>
            <a:r>
              <a:rPr lang="en-US" sz="1400" b="1" dirty="0"/>
              <a:t>Sad</a:t>
            </a:r>
            <a:r>
              <a:rPr lang="en-US" sz="1400" dirty="0"/>
              <a:t> – </a:t>
            </a:r>
            <a:r>
              <a:rPr lang="en-US" sz="1400" dirty="0" smtClean="0"/>
              <a:t>this that the team don’t think worked as well as they had hoped</a:t>
            </a:r>
            <a:endParaRPr lang="en-US" sz="1400" dirty="0"/>
          </a:p>
          <a:p>
            <a:pPr lvl="1"/>
            <a:r>
              <a:rPr lang="en-US" sz="1400" b="1" dirty="0"/>
              <a:t>Glad</a:t>
            </a:r>
            <a:r>
              <a:rPr lang="en-US" sz="1400" dirty="0"/>
              <a:t> – </a:t>
            </a:r>
            <a:r>
              <a:rPr lang="en-US" sz="1400" dirty="0" smtClean="0"/>
              <a:t>things that have made the team happy</a:t>
            </a:r>
          </a:p>
          <a:p>
            <a:endParaRPr lang="en-US" sz="1100" dirty="0"/>
          </a:p>
          <a:p>
            <a:r>
              <a:rPr lang="en-US" b="1" dirty="0" smtClean="0">
                <a:solidFill>
                  <a:srgbClr val="0066A2"/>
                </a:solidFill>
              </a:rPr>
              <a:t>The Sail Boat </a:t>
            </a:r>
            <a:r>
              <a:rPr lang="en-US" dirty="0" smtClean="0"/>
              <a:t>– a picture of a boat representing:</a:t>
            </a:r>
          </a:p>
          <a:p>
            <a:pPr lvl="1"/>
            <a:r>
              <a:rPr lang="en-US" sz="1400" b="1" dirty="0" smtClean="0"/>
              <a:t>Sails </a:t>
            </a:r>
            <a:r>
              <a:rPr lang="en-US" sz="1400" b="1" dirty="0"/>
              <a:t>or engines  </a:t>
            </a:r>
            <a:r>
              <a:rPr lang="en-US" sz="1400" dirty="0"/>
              <a:t>– </a:t>
            </a:r>
            <a:r>
              <a:rPr lang="en-US" sz="1400" dirty="0" smtClean="0"/>
              <a:t>things that are pushing the team towards their goals</a:t>
            </a:r>
            <a:endParaRPr lang="en-US" sz="1400" dirty="0"/>
          </a:p>
          <a:p>
            <a:pPr lvl="1"/>
            <a:r>
              <a:rPr lang="en-US" sz="1400" b="1" dirty="0"/>
              <a:t>Anchors</a:t>
            </a:r>
            <a:r>
              <a:rPr lang="en-US" sz="1400" dirty="0"/>
              <a:t> – </a:t>
            </a:r>
            <a:r>
              <a:rPr lang="en-US" sz="1400" dirty="0" smtClean="0"/>
              <a:t>things that are blocking or impeding the team from reaching their goals</a:t>
            </a:r>
          </a:p>
          <a:p>
            <a:endParaRPr lang="en-US" sz="1100" dirty="0"/>
          </a:p>
          <a:p>
            <a:r>
              <a:rPr lang="en-US" b="1" dirty="0" smtClean="0">
                <a:solidFill>
                  <a:srgbClr val="0066A2"/>
                </a:solidFill>
              </a:rPr>
              <a:t>The Wheel or Starfish </a:t>
            </a:r>
            <a:r>
              <a:rPr lang="en-US" dirty="0"/>
              <a:t>- </a:t>
            </a:r>
            <a:r>
              <a:rPr lang="en-US" dirty="0" smtClean="0"/>
              <a:t>five </a:t>
            </a:r>
            <a:r>
              <a:rPr lang="en-US" dirty="0"/>
              <a:t>sections </a:t>
            </a:r>
            <a:r>
              <a:rPr lang="en-US" dirty="0" smtClean="0"/>
              <a:t>representing:</a:t>
            </a:r>
          </a:p>
          <a:p>
            <a:pPr lvl="1"/>
            <a:r>
              <a:rPr lang="en-US" sz="1400" b="1" dirty="0" smtClean="0"/>
              <a:t>Start</a:t>
            </a:r>
            <a:r>
              <a:rPr lang="en-US" sz="1400" dirty="0" smtClean="0"/>
              <a:t> - What </a:t>
            </a:r>
            <a:r>
              <a:rPr lang="en-US" sz="1400" dirty="0"/>
              <a:t>can we start doing </a:t>
            </a:r>
            <a:r>
              <a:rPr lang="en-US" sz="1400" dirty="0" smtClean="0"/>
              <a:t>to help our progress</a:t>
            </a:r>
            <a:r>
              <a:rPr lang="en-US" sz="1400" dirty="0"/>
              <a:t>?</a:t>
            </a:r>
          </a:p>
          <a:p>
            <a:pPr lvl="1"/>
            <a:r>
              <a:rPr lang="en-US" sz="1400" b="1" dirty="0" smtClean="0"/>
              <a:t>Stop</a:t>
            </a:r>
            <a:r>
              <a:rPr lang="en-US" sz="1400" dirty="0" smtClean="0"/>
              <a:t> - What </a:t>
            </a:r>
            <a:r>
              <a:rPr lang="en-US" sz="1400" dirty="0"/>
              <a:t>can we stop doing </a:t>
            </a:r>
            <a:r>
              <a:rPr lang="en-US" sz="1400" dirty="0" smtClean="0"/>
              <a:t>that is stopping or progress?</a:t>
            </a:r>
            <a:endParaRPr lang="en-US" sz="1400" dirty="0"/>
          </a:p>
          <a:p>
            <a:pPr lvl="1"/>
            <a:r>
              <a:rPr lang="en-US" sz="1400" b="1" dirty="0" smtClean="0"/>
              <a:t>Keep Doing </a:t>
            </a:r>
            <a:r>
              <a:rPr lang="en-US" sz="1400" dirty="0" smtClean="0"/>
              <a:t>- What </a:t>
            </a:r>
            <a:r>
              <a:rPr lang="en-US" sz="1400" dirty="0"/>
              <a:t>can we </a:t>
            </a:r>
            <a:r>
              <a:rPr lang="en-US" sz="1400" dirty="0" smtClean="0"/>
              <a:t>keep doing because it is helping our progress?</a:t>
            </a:r>
            <a:endParaRPr lang="en-US" sz="1400" dirty="0"/>
          </a:p>
          <a:p>
            <a:pPr lvl="1"/>
            <a:r>
              <a:rPr lang="en-US" sz="1400" b="1" dirty="0" smtClean="0"/>
              <a:t>More Of </a:t>
            </a:r>
            <a:r>
              <a:rPr lang="en-US" sz="1400" dirty="0" smtClean="0"/>
              <a:t>- What </a:t>
            </a:r>
            <a:r>
              <a:rPr lang="en-US" sz="1400" dirty="0"/>
              <a:t>is currently </a:t>
            </a:r>
            <a:r>
              <a:rPr lang="en-US" sz="1400" dirty="0" smtClean="0"/>
              <a:t>helping our progress that we </a:t>
            </a:r>
            <a:r>
              <a:rPr lang="en-US" sz="1400" dirty="0"/>
              <a:t>can do more of?</a:t>
            </a:r>
          </a:p>
          <a:p>
            <a:pPr lvl="1"/>
            <a:r>
              <a:rPr lang="en-US" sz="1400" b="1" dirty="0" smtClean="0"/>
              <a:t>Less Of </a:t>
            </a:r>
            <a:r>
              <a:rPr lang="en-US" sz="1400" dirty="0" smtClean="0"/>
              <a:t>- What </a:t>
            </a:r>
            <a:r>
              <a:rPr lang="en-US" sz="1400" dirty="0"/>
              <a:t>is currently </a:t>
            </a:r>
            <a:r>
              <a:rPr lang="en-US" sz="1400" dirty="0" smtClean="0"/>
              <a:t>blocking our progress and </a:t>
            </a:r>
            <a:r>
              <a:rPr lang="en-US" sz="1400" dirty="0"/>
              <a:t>we can do less of?</a:t>
            </a:r>
            <a:endParaRPr lang="en-US" sz="1400" dirty="0" smtClean="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35</a:t>
            </a:fld>
            <a:endParaRPr lang="nl-NL"/>
          </a:p>
        </p:txBody>
      </p:sp>
    </p:spTree>
    <p:extLst>
      <p:ext uri="{BB962C8B-B14F-4D97-AF65-F5344CB8AC3E}">
        <p14:creationId xmlns:p14="http://schemas.microsoft.com/office/powerpoint/2010/main" val="3750366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Manifesto</a:t>
            </a:r>
            <a:endParaRPr lang="en-GB" dirty="0"/>
          </a:p>
        </p:txBody>
      </p:sp>
      <p:sp>
        <p:nvSpPr>
          <p:cNvPr id="3" name="Content Placeholder 2"/>
          <p:cNvSpPr>
            <a:spLocks noGrp="1"/>
          </p:cNvSpPr>
          <p:nvPr>
            <p:ph idx="1"/>
          </p:nvPr>
        </p:nvSpPr>
        <p:spPr/>
        <p:txBody>
          <a:bodyPr/>
          <a:lstStyle/>
          <a:p>
            <a:r>
              <a:rPr lang="en-US" dirty="0" smtClean="0">
                <a:latin typeface="+mn-lt"/>
              </a:rPr>
              <a:t>The Agile Manifesto was written by a group of independent-minded practitioners of several programming methodologies where they agreed four main values and twelve principles</a:t>
            </a:r>
          </a:p>
          <a:p>
            <a:endParaRPr lang="en-US" dirty="0" smtClean="0">
              <a:latin typeface="+mn-lt"/>
            </a:endParaRPr>
          </a:p>
          <a:p>
            <a:pPr marL="0" indent="0" algn="ctr">
              <a:buNone/>
            </a:pPr>
            <a:r>
              <a:rPr lang="en-US" i="1" dirty="0" smtClean="0">
                <a:latin typeface="+mn-lt"/>
              </a:rPr>
              <a:t>We </a:t>
            </a:r>
            <a:r>
              <a:rPr lang="en-US" i="1" dirty="0">
                <a:latin typeface="+mn-lt"/>
              </a:rPr>
              <a:t>are uncovering better ways of </a:t>
            </a:r>
            <a:r>
              <a:rPr lang="en-US" i="1" dirty="0" smtClean="0">
                <a:latin typeface="+mn-lt"/>
              </a:rPr>
              <a:t>developing software </a:t>
            </a:r>
            <a:r>
              <a:rPr lang="en-US" i="1" dirty="0">
                <a:latin typeface="+mn-lt"/>
              </a:rPr>
              <a:t>by doing it and helping others do </a:t>
            </a:r>
            <a:r>
              <a:rPr lang="en-US" i="1" dirty="0" smtClean="0">
                <a:latin typeface="+mn-lt"/>
              </a:rPr>
              <a:t>it. Through </a:t>
            </a:r>
            <a:r>
              <a:rPr lang="en-US" i="1" dirty="0">
                <a:latin typeface="+mn-lt"/>
              </a:rPr>
              <a:t>this work we have come to value:</a:t>
            </a:r>
            <a:br>
              <a:rPr lang="en-US" i="1" dirty="0">
                <a:latin typeface="+mn-lt"/>
              </a:rPr>
            </a:br>
            <a:endParaRPr lang="en-US" i="1" dirty="0">
              <a:latin typeface="+mn-lt"/>
            </a:endParaRPr>
          </a:p>
          <a:p>
            <a:pPr marL="810000" lvl="3" indent="0">
              <a:buNone/>
            </a:pPr>
            <a:r>
              <a:rPr lang="en-US" sz="1400" i="1" dirty="0" smtClean="0">
                <a:latin typeface="+mn-lt"/>
              </a:rPr>
              <a:t>Individuals </a:t>
            </a:r>
            <a:r>
              <a:rPr lang="en-US" sz="1400" i="1" dirty="0">
                <a:latin typeface="+mn-lt"/>
              </a:rPr>
              <a:t>and interactions </a:t>
            </a:r>
            <a:r>
              <a:rPr lang="en-US" sz="1400" i="1" dirty="0" smtClean="0">
                <a:latin typeface="+mn-lt"/>
              </a:rPr>
              <a:t>		over 	processes </a:t>
            </a:r>
            <a:r>
              <a:rPr lang="en-US" sz="1400" i="1" dirty="0">
                <a:latin typeface="+mn-lt"/>
              </a:rPr>
              <a:t>and </a:t>
            </a:r>
            <a:r>
              <a:rPr lang="en-US" sz="1400" i="1" dirty="0" smtClean="0">
                <a:latin typeface="+mn-lt"/>
              </a:rPr>
              <a:t>tools</a:t>
            </a:r>
          </a:p>
          <a:p>
            <a:pPr marL="810000" lvl="3" indent="0">
              <a:buNone/>
            </a:pPr>
            <a:r>
              <a:rPr lang="en-US" sz="1400" i="1" dirty="0" smtClean="0">
                <a:latin typeface="+mn-lt"/>
              </a:rPr>
              <a:t>Working </a:t>
            </a:r>
            <a:r>
              <a:rPr lang="en-US" sz="1400" i="1" dirty="0">
                <a:latin typeface="+mn-lt"/>
              </a:rPr>
              <a:t>software </a:t>
            </a:r>
            <a:r>
              <a:rPr lang="en-US" sz="1400" i="1" dirty="0" smtClean="0">
                <a:latin typeface="+mn-lt"/>
              </a:rPr>
              <a:t>			over 	comprehensive documentation</a:t>
            </a:r>
          </a:p>
          <a:p>
            <a:pPr marL="810000" lvl="3" indent="0">
              <a:buNone/>
            </a:pPr>
            <a:r>
              <a:rPr lang="en-US" sz="1400" i="1" dirty="0" smtClean="0">
                <a:latin typeface="+mn-lt"/>
              </a:rPr>
              <a:t>Customer </a:t>
            </a:r>
            <a:r>
              <a:rPr lang="en-US" sz="1400" i="1" dirty="0">
                <a:latin typeface="+mn-lt"/>
              </a:rPr>
              <a:t>collaboration </a:t>
            </a:r>
            <a:r>
              <a:rPr lang="en-US" sz="1400" i="1" dirty="0" smtClean="0">
                <a:latin typeface="+mn-lt"/>
              </a:rPr>
              <a:t>		over 	contract negotiation</a:t>
            </a:r>
          </a:p>
          <a:p>
            <a:pPr marL="810000" lvl="3" indent="0">
              <a:buNone/>
            </a:pPr>
            <a:r>
              <a:rPr lang="en-US" sz="1400" i="1" dirty="0" smtClean="0">
                <a:latin typeface="+mn-lt"/>
              </a:rPr>
              <a:t>Responding </a:t>
            </a:r>
            <a:r>
              <a:rPr lang="en-US" sz="1400" i="1" dirty="0">
                <a:latin typeface="+mn-lt"/>
              </a:rPr>
              <a:t>to change </a:t>
            </a:r>
            <a:r>
              <a:rPr lang="en-US" sz="1400" i="1" dirty="0" smtClean="0">
                <a:latin typeface="+mn-lt"/>
              </a:rPr>
              <a:t>		over 	following </a:t>
            </a:r>
            <a:r>
              <a:rPr lang="en-US" sz="1400" i="1" dirty="0">
                <a:latin typeface="+mn-lt"/>
              </a:rPr>
              <a:t>a plan</a:t>
            </a:r>
            <a:r>
              <a:rPr lang="en-US" i="1" dirty="0">
                <a:latin typeface="+mn-lt"/>
              </a:rPr>
              <a:t/>
            </a:r>
            <a:br>
              <a:rPr lang="en-US" i="1" dirty="0">
                <a:latin typeface="+mn-lt"/>
              </a:rPr>
            </a:br>
            <a:endParaRPr lang="en-US" i="1" dirty="0">
              <a:latin typeface="+mn-lt"/>
            </a:endParaRPr>
          </a:p>
          <a:p>
            <a:pPr marL="0" indent="0" algn="ctr">
              <a:buNone/>
            </a:pPr>
            <a:r>
              <a:rPr lang="en-US" i="1" dirty="0">
                <a:latin typeface="+mn-lt"/>
              </a:rPr>
              <a:t>That is, while there is value in the items </a:t>
            </a:r>
            <a:r>
              <a:rPr lang="en-US" i="1" dirty="0" smtClean="0">
                <a:latin typeface="+mn-lt"/>
              </a:rPr>
              <a:t>on the </a:t>
            </a:r>
            <a:r>
              <a:rPr lang="en-US" i="1" dirty="0">
                <a:latin typeface="+mn-lt"/>
              </a:rPr>
              <a:t>right, we value the items on the left more.</a:t>
            </a:r>
          </a:p>
          <a:p>
            <a:endParaRPr lang="en-GB" dirty="0">
              <a:latin typeface="+mn-lt"/>
            </a:endParaRPr>
          </a:p>
        </p:txBody>
      </p:sp>
      <p:sp>
        <p:nvSpPr>
          <p:cNvPr id="4" name="Slide Number Placeholder 3"/>
          <p:cNvSpPr>
            <a:spLocks noGrp="1"/>
          </p:cNvSpPr>
          <p:nvPr>
            <p:ph type="sldNum" sz="quarter" idx="12"/>
          </p:nvPr>
        </p:nvSpPr>
        <p:spPr/>
        <p:txBody>
          <a:bodyPr/>
          <a:lstStyle/>
          <a:p>
            <a:fld id="{DAF489CC-3B7A-4DA5-A8C0-4984788D0EC5}" type="slidenum">
              <a:rPr lang="nl-NL" smtClean="0"/>
              <a:pPr/>
              <a:t>36</a:t>
            </a:fld>
            <a:endParaRPr lang="nl-NL"/>
          </a:p>
        </p:txBody>
      </p:sp>
    </p:spTree>
    <p:extLst>
      <p:ext uri="{BB962C8B-B14F-4D97-AF65-F5344CB8AC3E}">
        <p14:creationId xmlns:p14="http://schemas.microsoft.com/office/powerpoint/2010/main" val="2328891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Manifesto Principles</a:t>
            </a:r>
            <a:endParaRPr lang="en-GB" dirty="0"/>
          </a:p>
        </p:txBody>
      </p:sp>
      <p:sp>
        <p:nvSpPr>
          <p:cNvPr id="3" name="Content Placeholder 2"/>
          <p:cNvSpPr>
            <a:spLocks noGrp="1"/>
          </p:cNvSpPr>
          <p:nvPr>
            <p:ph idx="1"/>
          </p:nvPr>
        </p:nvSpPr>
        <p:spPr/>
        <p:txBody>
          <a:bodyPr/>
          <a:lstStyle/>
          <a:p>
            <a:r>
              <a:rPr lang="en-US" i="1" dirty="0" smtClean="0"/>
              <a:t>The Agile Manifesto follows these principles</a:t>
            </a:r>
          </a:p>
          <a:p>
            <a:endParaRPr lang="en-US" i="1" dirty="0" smtClean="0"/>
          </a:p>
          <a:p>
            <a:r>
              <a:rPr lang="en-US" dirty="0" smtClean="0"/>
              <a:t>Our </a:t>
            </a:r>
            <a:r>
              <a:rPr lang="en-US" dirty="0"/>
              <a:t>highest priority is to satisfy the </a:t>
            </a:r>
            <a:r>
              <a:rPr lang="en-US" dirty="0" smtClean="0"/>
              <a:t>customer through </a:t>
            </a:r>
            <a:r>
              <a:rPr lang="en-US" dirty="0"/>
              <a:t>early and continuous </a:t>
            </a:r>
            <a:r>
              <a:rPr lang="en-US" dirty="0" smtClean="0"/>
              <a:t>delivery of </a:t>
            </a:r>
            <a:r>
              <a:rPr lang="en-US" dirty="0"/>
              <a:t>valuable software</a:t>
            </a:r>
            <a:r>
              <a:rPr lang="en-US" dirty="0" smtClean="0"/>
              <a:t>.</a:t>
            </a:r>
          </a:p>
          <a:p>
            <a:endParaRPr lang="en-US" dirty="0"/>
          </a:p>
          <a:p>
            <a:r>
              <a:rPr lang="en-US" dirty="0"/>
              <a:t>Welcome changing requirements, even late in </a:t>
            </a:r>
            <a:r>
              <a:rPr lang="en-US" dirty="0" smtClean="0"/>
              <a:t>development</a:t>
            </a:r>
            <a:r>
              <a:rPr lang="en-US" dirty="0"/>
              <a:t>. Agile processes harness change for </a:t>
            </a:r>
            <a:r>
              <a:rPr lang="en-US" dirty="0" smtClean="0"/>
              <a:t>the </a:t>
            </a:r>
            <a:r>
              <a:rPr lang="en-US" dirty="0"/>
              <a:t>customer's competitive advantage</a:t>
            </a:r>
            <a:r>
              <a:rPr lang="en-US" dirty="0" smtClean="0"/>
              <a:t>.</a:t>
            </a:r>
          </a:p>
          <a:p>
            <a:endParaRPr lang="en-US" dirty="0"/>
          </a:p>
          <a:p>
            <a:r>
              <a:rPr lang="en-US" dirty="0"/>
              <a:t>Deliver working software frequently, from a </a:t>
            </a:r>
            <a:r>
              <a:rPr lang="en-US" dirty="0" smtClean="0"/>
              <a:t>couple </a:t>
            </a:r>
            <a:r>
              <a:rPr lang="en-US" dirty="0"/>
              <a:t>of weeks to a couple of months, with a </a:t>
            </a:r>
            <a:r>
              <a:rPr lang="en-US" dirty="0" smtClean="0"/>
              <a:t>preference </a:t>
            </a:r>
            <a:r>
              <a:rPr lang="en-US" dirty="0"/>
              <a:t>to the shorter timescale</a:t>
            </a:r>
            <a:r>
              <a:rPr lang="en-US" dirty="0" smtClean="0"/>
              <a:t>.</a:t>
            </a:r>
          </a:p>
          <a:p>
            <a:endParaRPr lang="en-US" dirty="0"/>
          </a:p>
          <a:p>
            <a:r>
              <a:rPr lang="en-US" dirty="0"/>
              <a:t>Business people and developers must work </a:t>
            </a:r>
            <a:r>
              <a:rPr lang="en-US" dirty="0" smtClean="0"/>
              <a:t>together </a:t>
            </a:r>
            <a:r>
              <a:rPr lang="en-US" dirty="0"/>
              <a:t>daily throughout the project</a:t>
            </a:r>
            <a:r>
              <a:rPr lang="en-US" dirty="0" smtClean="0"/>
              <a:t>.</a:t>
            </a:r>
          </a:p>
          <a:p>
            <a:endParaRPr lang="en-US" dirty="0"/>
          </a:p>
          <a:p>
            <a:r>
              <a:rPr lang="en-US" dirty="0"/>
              <a:t>Build projects around motivated individuals. </a:t>
            </a:r>
            <a:r>
              <a:rPr lang="en-US" dirty="0" smtClean="0"/>
              <a:t>Give </a:t>
            </a:r>
            <a:r>
              <a:rPr lang="en-US" dirty="0"/>
              <a:t>them the environment and support they need, </a:t>
            </a:r>
            <a:r>
              <a:rPr lang="en-US" dirty="0" smtClean="0"/>
              <a:t>and </a:t>
            </a:r>
            <a:r>
              <a:rPr lang="en-US" dirty="0"/>
              <a:t>trust them to get the job done</a:t>
            </a:r>
            <a:r>
              <a:rPr lang="en-US" dirty="0" smtClean="0"/>
              <a:t>.</a:t>
            </a:r>
            <a:endParaRPr lang="en-US"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37</a:t>
            </a:fld>
            <a:endParaRPr lang="nl-NL"/>
          </a:p>
        </p:txBody>
      </p:sp>
    </p:spTree>
    <p:extLst>
      <p:ext uri="{BB962C8B-B14F-4D97-AF65-F5344CB8AC3E}">
        <p14:creationId xmlns:p14="http://schemas.microsoft.com/office/powerpoint/2010/main" val="162438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Agile Manifesto </a:t>
            </a:r>
            <a:r>
              <a:rPr lang="en-GB" dirty="0" smtClean="0"/>
              <a:t>Principles (continued…)</a:t>
            </a:r>
            <a:endParaRPr lang="en-GB" dirty="0"/>
          </a:p>
        </p:txBody>
      </p:sp>
      <p:sp>
        <p:nvSpPr>
          <p:cNvPr id="3" name="Content Placeholder 2"/>
          <p:cNvSpPr>
            <a:spLocks noGrp="1"/>
          </p:cNvSpPr>
          <p:nvPr>
            <p:ph idx="1"/>
          </p:nvPr>
        </p:nvSpPr>
        <p:spPr/>
        <p:txBody>
          <a:bodyPr/>
          <a:lstStyle/>
          <a:p>
            <a:r>
              <a:rPr lang="en-US" dirty="0"/>
              <a:t>The most efficient and effective method of conveying information to and within a development team is face-to-face conversation</a:t>
            </a:r>
            <a:r>
              <a:rPr lang="en-US" dirty="0" smtClean="0"/>
              <a:t>.</a:t>
            </a:r>
          </a:p>
          <a:p>
            <a:endParaRPr lang="en-US" sz="1400" dirty="0"/>
          </a:p>
          <a:p>
            <a:r>
              <a:rPr lang="en-US" dirty="0"/>
              <a:t>Working software is the primary measure of progress</a:t>
            </a:r>
            <a:r>
              <a:rPr lang="en-US" dirty="0" smtClean="0"/>
              <a:t>.</a:t>
            </a:r>
          </a:p>
          <a:p>
            <a:endParaRPr lang="en-US" sz="1400" dirty="0"/>
          </a:p>
          <a:p>
            <a:r>
              <a:rPr lang="en-US" dirty="0" smtClean="0"/>
              <a:t>Agile </a:t>
            </a:r>
            <a:r>
              <a:rPr lang="en-US" dirty="0"/>
              <a:t>processes promote sustainable development. The sponsors, developers, and users should be able to maintain a constant pace indefinitely</a:t>
            </a:r>
            <a:r>
              <a:rPr lang="en-US" dirty="0" smtClean="0"/>
              <a:t>.</a:t>
            </a:r>
          </a:p>
          <a:p>
            <a:endParaRPr lang="en-US" sz="1400" dirty="0"/>
          </a:p>
          <a:p>
            <a:r>
              <a:rPr lang="en-US" dirty="0"/>
              <a:t>Continuous attention to technical excellence and good design enhances agility</a:t>
            </a:r>
            <a:r>
              <a:rPr lang="en-US" dirty="0" smtClean="0"/>
              <a:t>.</a:t>
            </a:r>
          </a:p>
          <a:p>
            <a:endParaRPr lang="en-US" sz="1400" dirty="0"/>
          </a:p>
          <a:p>
            <a:r>
              <a:rPr lang="en-US" dirty="0" smtClean="0"/>
              <a:t>Simplicity, the </a:t>
            </a:r>
            <a:r>
              <a:rPr lang="en-US" dirty="0"/>
              <a:t>art of maximizing the amount </a:t>
            </a:r>
            <a:r>
              <a:rPr lang="en-US" dirty="0" smtClean="0"/>
              <a:t>of </a:t>
            </a:r>
            <a:r>
              <a:rPr lang="en-US" dirty="0"/>
              <a:t>work not </a:t>
            </a:r>
            <a:r>
              <a:rPr lang="en-US" dirty="0" smtClean="0"/>
              <a:t>done, is </a:t>
            </a:r>
            <a:r>
              <a:rPr lang="en-US" dirty="0"/>
              <a:t>essential</a:t>
            </a:r>
            <a:r>
              <a:rPr lang="en-US" dirty="0" smtClean="0"/>
              <a:t>.</a:t>
            </a:r>
          </a:p>
          <a:p>
            <a:endParaRPr lang="en-US" sz="1400" dirty="0"/>
          </a:p>
          <a:p>
            <a:r>
              <a:rPr lang="en-US" dirty="0"/>
              <a:t>The best architectures, requirements, and designs </a:t>
            </a:r>
            <a:r>
              <a:rPr lang="en-US" dirty="0" smtClean="0"/>
              <a:t>emerge </a:t>
            </a:r>
            <a:r>
              <a:rPr lang="en-US" dirty="0"/>
              <a:t>from self-organizing teams</a:t>
            </a:r>
            <a:r>
              <a:rPr lang="en-US" dirty="0" smtClean="0"/>
              <a:t>.</a:t>
            </a:r>
          </a:p>
          <a:p>
            <a:endParaRPr lang="en-US" sz="1400" dirty="0"/>
          </a:p>
          <a:p>
            <a:r>
              <a:rPr lang="en-US" dirty="0"/>
              <a:t>At regular intervals, the team reflects on how </a:t>
            </a:r>
            <a:r>
              <a:rPr lang="en-US" dirty="0" smtClean="0"/>
              <a:t>to </a:t>
            </a:r>
            <a:r>
              <a:rPr lang="en-US" dirty="0"/>
              <a:t>become more effective, then tunes and adjusts </a:t>
            </a:r>
            <a:r>
              <a:rPr lang="en-US" dirty="0" smtClean="0"/>
              <a:t>its </a:t>
            </a:r>
            <a:r>
              <a:rPr lang="en-US" dirty="0"/>
              <a:t>behavior accordingly.</a:t>
            </a:r>
          </a:p>
          <a:p>
            <a:endParaRPr lang="en-GB" dirty="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38</a:t>
            </a:fld>
            <a:endParaRPr lang="nl-NL"/>
          </a:p>
        </p:txBody>
      </p:sp>
    </p:spTree>
    <p:extLst>
      <p:ext uri="{BB962C8B-B14F-4D97-AF65-F5344CB8AC3E}">
        <p14:creationId xmlns:p14="http://schemas.microsoft.com/office/powerpoint/2010/main" val="968110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Agile Myths</a:t>
            </a:r>
            <a:endParaRPr lang="en-GB" dirty="0"/>
          </a:p>
        </p:txBody>
      </p:sp>
      <p:sp>
        <p:nvSpPr>
          <p:cNvPr id="3" name="Content Placeholder 2"/>
          <p:cNvSpPr>
            <a:spLocks noGrp="1"/>
          </p:cNvSpPr>
          <p:nvPr>
            <p:ph idx="1"/>
          </p:nvPr>
        </p:nvSpPr>
        <p:spPr/>
        <p:txBody>
          <a:bodyPr/>
          <a:lstStyle/>
          <a:p>
            <a:r>
              <a:rPr lang="en-GB" sz="1400" b="1" dirty="0"/>
              <a:t>Agile means you never have to write documentation</a:t>
            </a:r>
          </a:p>
          <a:p>
            <a:pPr lvl="1"/>
            <a:r>
              <a:rPr lang="en-GB" sz="1400" dirty="0"/>
              <a:t>False: documentation is required but it is done as the project progresses and therefore requires less rework.</a:t>
            </a:r>
          </a:p>
          <a:p>
            <a:r>
              <a:rPr lang="en-GB" sz="1400" b="1" dirty="0"/>
              <a:t>Agile means I can change my mind whenever I want to</a:t>
            </a:r>
          </a:p>
          <a:p>
            <a:pPr lvl="1"/>
            <a:r>
              <a:rPr lang="en-GB" sz="1400" dirty="0"/>
              <a:t>False: there needs to be some stability, during sprints requirements are on hold. </a:t>
            </a:r>
          </a:p>
          <a:p>
            <a:r>
              <a:rPr lang="en-GB" sz="1400" b="1" dirty="0"/>
              <a:t>Agile works on all sizes of projects.</a:t>
            </a:r>
          </a:p>
          <a:p>
            <a:pPr lvl="1"/>
            <a:r>
              <a:rPr lang="en-GB" sz="1400" dirty="0"/>
              <a:t>True: although agile teams should be small so for a large project many small teams may be required to work and then link together.</a:t>
            </a:r>
          </a:p>
          <a:p>
            <a:r>
              <a:rPr lang="en-GB" sz="1400" b="1" dirty="0"/>
              <a:t>Agile means teams cannot be controlled by management</a:t>
            </a:r>
          </a:p>
          <a:p>
            <a:pPr lvl="1"/>
            <a:r>
              <a:rPr lang="en-GB" sz="1400" dirty="0"/>
              <a:t>False: agile is controlled by planning, monitoring and adapting.</a:t>
            </a:r>
          </a:p>
          <a:p>
            <a:r>
              <a:rPr lang="en-GB" sz="1400" b="1" dirty="0"/>
              <a:t>Agile requires detailed architecture and design</a:t>
            </a:r>
          </a:p>
          <a:p>
            <a:pPr lvl="1"/>
            <a:r>
              <a:rPr lang="en-GB" sz="1400" dirty="0"/>
              <a:t>False: architecture and design are an output of an agile process and are subject to change.</a:t>
            </a:r>
          </a:p>
          <a:p>
            <a:r>
              <a:rPr lang="en-GB" sz="1400" b="1" dirty="0"/>
              <a:t>Agile is just the latest hype</a:t>
            </a:r>
          </a:p>
          <a:p>
            <a:pPr lvl="1"/>
            <a:r>
              <a:rPr lang="en-GB" sz="1400" dirty="0"/>
              <a:t>False: agile has been used for many years </a:t>
            </a:r>
            <a:r>
              <a:rPr lang="en-GB" sz="1400" dirty="0" smtClean="0"/>
              <a:t>and </a:t>
            </a:r>
            <a:r>
              <a:rPr lang="en-GB" sz="1400" dirty="0"/>
              <a:t>more companies are moving towards using it.</a:t>
            </a:r>
          </a:p>
          <a:p>
            <a:r>
              <a:rPr lang="en-GB" sz="1400" b="1" dirty="0"/>
              <a:t>Agile is only used for mission critical projects</a:t>
            </a:r>
          </a:p>
          <a:p>
            <a:pPr lvl="1"/>
            <a:r>
              <a:rPr lang="en-GB" sz="1400" dirty="0"/>
              <a:t>False: agile works for all types of projects</a:t>
            </a:r>
            <a:r>
              <a:rPr lang="en-GB" sz="1400" dirty="0" smtClean="0"/>
              <a:t>.</a:t>
            </a:r>
            <a:endParaRPr lang="en-GB" sz="1400"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39</a:t>
            </a:fld>
            <a:endParaRPr lang="nl-NL"/>
          </a:p>
        </p:txBody>
      </p:sp>
    </p:spTree>
    <p:extLst>
      <p:ext uri="{BB962C8B-B14F-4D97-AF65-F5344CB8AC3E}">
        <p14:creationId xmlns:p14="http://schemas.microsoft.com/office/powerpoint/2010/main" val="677225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Agile?</a:t>
            </a:r>
            <a:endParaRPr lang="en-GB" dirty="0"/>
          </a:p>
        </p:txBody>
      </p:sp>
      <p:sp>
        <p:nvSpPr>
          <p:cNvPr id="3" name="Content Placeholder 2"/>
          <p:cNvSpPr>
            <a:spLocks noGrp="1"/>
          </p:cNvSpPr>
          <p:nvPr>
            <p:ph idx="1"/>
          </p:nvPr>
        </p:nvSpPr>
        <p:spPr/>
        <p:txBody>
          <a:bodyPr/>
          <a:lstStyle/>
          <a:p>
            <a:r>
              <a:rPr lang="en-GB" dirty="0"/>
              <a:t>Agile delivery incorporates a mix of practices and processes to deliver </a:t>
            </a:r>
            <a:r>
              <a:rPr lang="en-GB" i="1" dirty="0">
                <a:solidFill>
                  <a:srgbClr val="0066A2"/>
                </a:solidFill>
              </a:rPr>
              <a:t>adaptive</a:t>
            </a:r>
            <a:r>
              <a:rPr lang="en-GB" dirty="0"/>
              <a:t>, </a:t>
            </a:r>
            <a:r>
              <a:rPr lang="en-GB" i="1" dirty="0">
                <a:solidFill>
                  <a:srgbClr val="0066A2"/>
                </a:solidFill>
              </a:rPr>
              <a:t>incremental </a:t>
            </a:r>
            <a:r>
              <a:rPr lang="en-GB" dirty="0"/>
              <a:t>and </a:t>
            </a:r>
            <a:r>
              <a:rPr lang="en-GB" i="1" dirty="0">
                <a:solidFill>
                  <a:srgbClr val="0066A2"/>
                </a:solidFill>
              </a:rPr>
              <a:t>iterative </a:t>
            </a:r>
            <a:r>
              <a:rPr lang="en-GB" dirty="0"/>
              <a:t>software that supports </a:t>
            </a:r>
            <a:r>
              <a:rPr lang="en-GB" b="1" dirty="0"/>
              <a:t>early business value </a:t>
            </a:r>
            <a:r>
              <a:rPr lang="en-GB" dirty="0"/>
              <a:t>and </a:t>
            </a:r>
            <a:r>
              <a:rPr lang="en-GB" b="1" dirty="0"/>
              <a:t>low cost </a:t>
            </a:r>
            <a:r>
              <a:rPr lang="en-GB" b="1" dirty="0" smtClean="0"/>
              <a:t>change</a:t>
            </a:r>
          </a:p>
          <a:p>
            <a:endParaRPr lang="en-GB" b="1" dirty="0" smtClean="0"/>
          </a:p>
          <a:p>
            <a:r>
              <a:rPr lang="en-GB" dirty="0" smtClean="0"/>
              <a:t>Agile projects are </a:t>
            </a:r>
            <a:r>
              <a:rPr lang="en-GB" i="1" dirty="0" smtClean="0">
                <a:solidFill>
                  <a:srgbClr val="0066A2"/>
                </a:solidFill>
              </a:rPr>
              <a:t>adaptive</a:t>
            </a:r>
            <a:r>
              <a:rPr lang="en-GB" dirty="0" smtClean="0">
                <a:solidFill>
                  <a:srgbClr val="0066A2"/>
                </a:solidFill>
              </a:rPr>
              <a:t> </a:t>
            </a:r>
            <a:r>
              <a:rPr lang="en-GB" dirty="0" smtClean="0"/>
              <a:t>- small items of work allow the customer to revisit their requirements and reduce the cost of change</a:t>
            </a:r>
          </a:p>
          <a:p>
            <a:endParaRPr lang="en-GB" dirty="0" smtClean="0"/>
          </a:p>
          <a:p>
            <a:r>
              <a:rPr lang="en-GB" dirty="0" smtClean="0"/>
              <a:t>Agile projects are </a:t>
            </a:r>
            <a:r>
              <a:rPr lang="en-GB" i="1" dirty="0" smtClean="0">
                <a:solidFill>
                  <a:srgbClr val="0066A2"/>
                </a:solidFill>
              </a:rPr>
              <a:t>incremental</a:t>
            </a:r>
            <a:r>
              <a:rPr lang="en-GB" dirty="0" smtClean="0">
                <a:solidFill>
                  <a:srgbClr val="0066A2"/>
                </a:solidFill>
              </a:rPr>
              <a:t> </a:t>
            </a:r>
            <a:r>
              <a:rPr lang="en-GB" dirty="0" smtClean="0"/>
              <a:t>- the code is built over phases meaning working code can be presented to the customer early, realising early business value</a:t>
            </a:r>
          </a:p>
          <a:p>
            <a:endParaRPr lang="en-GB" dirty="0" smtClean="0"/>
          </a:p>
          <a:p>
            <a:r>
              <a:rPr lang="en-GB" dirty="0" smtClean="0"/>
              <a:t>Agile projects are </a:t>
            </a:r>
            <a:r>
              <a:rPr lang="en-GB" i="1" dirty="0" smtClean="0">
                <a:solidFill>
                  <a:srgbClr val="0066A2"/>
                </a:solidFill>
              </a:rPr>
              <a:t>iterative</a:t>
            </a:r>
            <a:r>
              <a:rPr lang="en-GB" dirty="0" smtClean="0">
                <a:solidFill>
                  <a:srgbClr val="0066A2"/>
                </a:solidFill>
              </a:rPr>
              <a:t> </a:t>
            </a:r>
            <a:r>
              <a:rPr lang="en-GB" dirty="0" smtClean="0"/>
              <a:t>- they produce code in small cycles, building on what has been delivered before</a:t>
            </a:r>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4</a:t>
            </a:fld>
            <a:endParaRPr lang="nl-NL" dirty="0"/>
          </a:p>
        </p:txBody>
      </p:sp>
    </p:spTree>
    <p:extLst>
      <p:ext uri="{BB962C8B-B14F-4D97-AF65-F5344CB8AC3E}">
        <p14:creationId xmlns:p14="http://schemas.microsoft.com/office/powerpoint/2010/main" val="2355171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 Terminology</a:t>
            </a:r>
            <a:endParaRPr lang="en-GB" dirty="0"/>
          </a:p>
        </p:txBody>
      </p:sp>
      <p:sp>
        <p:nvSpPr>
          <p:cNvPr id="3" name="Content Placeholder 2"/>
          <p:cNvSpPr>
            <a:spLocks noGrp="1"/>
          </p:cNvSpPr>
          <p:nvPr>
            <p:ph idx="1"/>
          </p:nvPr>
        </p:nvSpPr>
        <p:spPr/>
        <p:txBody>
          <a:bodyPr/>
          <a:lstStyle/>
          <a:p>
            <a:r>
              <a:rPr lang="en-GB" b="1" dirty="0" smtClean="0"/>
              <a:t>Product Backlog </a:t>
            </a:r>
            <a:r>
              <a:rPr lang="en-GB" dirty="0" smtClean="0"/>
              <a:t>– this is an ordered list of work that is to be done that will create and maintain the product.  It is owned by the Product Owner.</a:t>
            </a:r>
          </a:p>
          <a:p>
            <a:endParaRPr lang="en-GB" dirty="0" smtClean="0"/>
          </a:p>
          <a:p>
            <a:r>
              <a:rPr lang="en-GB" b="1" dirty="0" smtClean="0"/>
              <a:t>Sprint / Iteration </a:t>
            </a:r>
            <a:r>
              <a:rPr lang="en-GB" dirty="0" smtClean="0"/>
              <a:t>– is a </a:t>
            </a:r>
            <a:r>
              <a:rPr lang="en-GB" dirty="0" err="1" smtClean="0"/>
              <a:t>timeboxed</a:t>
            </a:r>
            <a:r>
              <a:rPr lang="en-GB" dirty="0" smtClean="0"/>
              <a:t> period of where a number of User Stories are completed.</a:t>
            </a:r>
          </a:p>
          <a:p>
            <a:endParaRPr lang="en-GB" dirty="0" smtClean="0"/>
          </a:p>
          <a:p>
            <a:r>
              <a:rPr lang="en-GB" b="1" dirty="0" smtClean="0"/>
              <a:t>User Stories </a:t>
            </a:r>
            <a:r>
              <a:rPr lang="en-GB" dirty="0" smtClean="0"/>
              <a:t>– These are the user’s requirements written as </a:t>
            </a:r>
            <a:r>
              <a:rPr lang="en-US" i="1" dirty="0">
                <a:solidFill>
                  <a:srgbClr val="0066A2"/>
                </a:solidFill>
              </a:rPr>
              <a:t>As a (user role), I want (specific feature), so that (benefit </a:t>
            </a:r>
            <a:r>
              <a:rPr lang="en-GB" i="1" dirty="0">
                <a:solidFill>
                  <a:srgbClr val="0066A2"/>
                </a:solidFill>
              </a:rPr>
              <a:t>realised</a:t>
            </a:r>
            <a:r>
              <a:rPr lang="en-US" i="1" dirty="0">
                <a:solidFill>
                  <a:srgbClr val="0066A2"/>
                </a:solidFill>
              </a:rPr>
              <a:t>).</a:t>
            </a:r>
          </a:p>
          <a:p>
            <a:endParaRPr lang="en-GB" dirty="0" smtClean="0"/>
          </a:p>
          <a:p>
            <a:r>
              <a:rPr lang="en-US" b="1" dirty="0"/>
              <a:t>Definition of Done (DoD) </a:t>
            </a:r>
            <a:r>
              <a:rPr lang="en-US" b="1" dirty="0" smtClean="0"/>
              <a:t>- </a:t>
            </a:r>
            <a:r>
              <a:rPr lang="en-US" dirty="0" smtClean="0"/>
              <a:t>is </a:t>
            </a:r>
            <a:r>
              <a:rPr lang="en-US" dirty="0"/>
              <a:t>a quality criteria that determines if each item of the Product Backlog is completed or Done</a:t>
            </a:r>
            <a:r>
              <a:rPr lang="en-US" dirty="0" smtClean="0"/>
              <a:t>.</a:t>
            </a:r>
            <a:endParaRPr lang="en-GB" dirty="0" smtClean="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40</a:t>
            </a:fld>
            <a:endParaRPr lang="nl-NL"/>
          </a:p>
        </p:txBody>
      </p:sp>
    </p:spTree>
    <p:extLst>
      <p:ext uri="{BB962C8B-B14F-4D97-AF65-F5344CB8AC3E}">
        <p14:creationId xmlns:p14="http://schemas.microsoft.com/office/powerpoint/2010/main" val="1418590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Training and Resources</a:t>
            </a:r>
            <a:endParaRPr lang="en-GB" dirty="0"/>
          </a:p>
        </p:txBody>
      </p:sp>
      <p:sp>
        <p:nvSpPr>
          <p:cNvPr id="3" name="Content Placeholder 2"/>
          <p:cNvSpPr>
            <a:spLocks noGrp="1"/>
          </p:cNvSpPr>
          <p:nvPr>
            <p:ph idx="1"/>
          </p:nvPr>
        </p:nvSpPr>
        <p:spPr/>
        <p:txBody>
          <a:bodyPr/>
          <a:lstStyle/>
          <a:p>
            <a:r>
              <a:rPr lang="en-GB" dirty="0" smtClean="0"/>
              <a:t>Online Training</a:t>
            </a:r>
          </a:p>
          <a:p>
            <a:pPr lvl="1"/>
            <a:r>
              <a:rPr lang="en-GB" dirty="0" smtClean="0"/>
              <a:t>Agile Awareness Certification</a:t>
            </a:r>
          </a:p>
          <a:p>
            <a:pPr lvl="2"/>
            <a:r>
              <a:rPr lang="en-GB" dirty="0" smtClean="0"/>
              <a:t>In ‘My Learning’ search </a:t>
            </a:r>
            <a:r>
              <a:rPr lang="en-GB" dirty="0"/>
              <a:t>for Agile Awareness: </a:t>
            </a:r>
            <a:r>
              <a:rPr lang="en-GB" dirty="0" smtClean="0"/>
              <a:t>00270305</a:t>
            </a:r>
          </a:p>
          <a:p>
            <a:pPr lvl="2"/>
            <a:endParaRPr lang="en-GB" dirty="0"/>
          </a:p>
          <a:p>
            <a:r>
              <a:rPr lang="en-GB" dirty="0"/>
              <a:t>Books</a:t>
            </a:r>
          </a:p>
          <a:p>
            <a:pPr lvl="1"/>
            <a:r>
              <a:rPr lang="en-GB" dirty="0"/>
              <a:t>Lean from the Trenches</a:t>
            </a:r>
          </a:p>
          <a:p>
            <a:pPr lvl="1"/>
            <a:r>
              <a:rPr lang="en-US" dirty="0">
                <a:hlinkClick r:id="rId2"/>
              </a:rPr>
              <a:t>Kanban and Scrum - Making the Most of Both</a:t>
            </a:r>
            <a:endParaRPr lang="en-GB" dirty="0"/>
          </a:p>
          <a:p>
            <a:pPr lvl="1"/>
            <a:r>
              <a:rPr lang="en-US" dirty="0">
                <a:hlinkClick r:id="rId3"/>
              </a:rPr>
              <a:t>Scrum and XP from the Trenches - 2nd </a:t>
            </a:r>
            <a:r>
              <a:rPr lang="en-US" dirty="0" smtClean="0">
                <a:hlinkClick r:id="rId3"/>
              </a:rPr>
              <a:t>Edition</a:t>
            </a:r>
            <a:endParaRPr lang="en-US" dirty="0" smtClean="0"/>
          </a:p>
          <a:p>
            <a:pPr lvl="1"/>
            <a:r>
              <a:rPr lang="en-GB" dirty="0">
                <a:hlinkClick r:id="rId4"/>
              </a:rPr>
              <a:t>Scrum: a Breathtakingly Brief and Agile </a:t>
            </a:r>
            <a:r>
              <a:rPr lang="en-GB" dirty="0" smtClean="0">
                <a:hlinkClick r:id="rId4"/>
              </a:rPr>
              <a:t>Introduction</a:t>
            </a:r>
            <a:endParaRPr lang="en-GB" dirty="0"/>
          </a:p>
          <a:p>
            <a:pPr lvl="1"/>
            <a:r>
              <a:rPr lang="en-GB" dirty="0">
                <a:hlinkClick r:id="rId5"/>
              </a:rPr>
              <a:t>The Elements of </a:t>
            </a:r>
            <a:r>
              <a:rPr lang="en-GB" dirty="0" smtClean="0">
                <a:hlinkClick r:id="rId5"/>
              </a:rPr>
              <a:t>Scrum</a:t>
            </a:r>
            <a:endParaRPr lang="en-GB" dirty="0" smtClean="0"/>
          </a:p>
          <a:p>
            <a:pPr lvl="0"/>
            <a:endParaRPr lang="en-GB" dirty="0" smtClean="0"/>
          </a:p>
          <a:p>
            <a:r>
              <a:rPr lang="en-GB" dirty="0" smtClean="0"/>
              <a:t>Videos</a:t>
            </a:r>
          </a:p>
          <a:p>
            <a:pPr lvl="1"/>
            <a:r>
              <a:rPr lang="en-GB" dirty="0" smtClean="0">
                <a:hlinkClick r:id="rId6"/>
              </a:rPr>
              <a:t>Scrum in 10 minutes</a:t>
            </a:r>
            <a:r>
              <a:rPr lang="en-GB" dirty="0" smtClean="0"/>
              <a:t> – a short fast paced video to give you an overview of Scrum</a:t>
            </a:r>
          </a:p>
          <a:p>
            <a:pPr lvl="1"/>
            <a:r>
              <a:rPr lang="en-GB" dirty="0" smtClean="0">
                <a:hlinkClick r:id="rId7"/>
              </a:rPr>
              <a:t>Scrum Training Series</a:t>
            </a:r>
            <a:r>
              <a:rPr lang="en-GB" dirty="0" smtClean="0"/>
              <a:t> – a selection of videos covering areas of Scrum with quizzes at the end </a:t>
            </a:r>
          </a:p>
          <a:p>
            <a:pPr lvl="1"/>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41</a:t>
            </a:fld>
            <a:endParaRPr lang="nl-NL"/>
          </a:p>
        </p:txBody>
      </p:sp>
    </p:spTree>
    <p:extLst>
      <p:ext uri="{BB962C8B-B14F-4D97-AF65-F5344CB8AC3E}">
        <p14:creationId xmlns:p14="http://schemas.microsoft.com/office/powerpoint/2010/main" val="14586414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Links</a:t>
            </a:r>
            <a:endParaRPr lang="en-GB" dirty="0"/>
          </a:p>
        </p:txBody>
      </p:sp>
      <p:sp>
        <p:nvSpPr>
          <p:cNvPr id="3" name="Content Placeholder 2"/>
          <p:cNvSpPr>
            <a:spLocks noGrp="1"/>
          </p:cNvSpPr>
          <p:nvPr>
            <p:ph idx="1"/>
          </p:nvPr>
        </p:nvSpPr>
        <p:spPr/>
        <p:txBody>
          <a:bodyPr/>
          <a:lstStyle/>
          <a:p>
            <a:r>
              <a:rPr lang="en-GB" dirty="0" smtClean="0">
                <a:hlinkClick r:id="rId2"/>
              </a:rPr>
              <a:t>http://scrum.org</a:t>
            </a:r>
            <a:r>
              <a:rPr lang="en-GB" dirty="0" smtClean="0"/>
              <a:t> </a:t>
            </a:r>
          </a:p>
          <a:p>
            <a:pPr lvl="1"/>
            <a:r>
              <a:rPr lang="en-GB" dirty="0" smtClean="0"/>
              <a:t>Their </a:t>
            </a:r>
            <a:r>
              <a:rPr lang="en-GB" dirty="0"/>
              <a:t>mission is to </a:t>
            </a:r>
            <a:r>
              <a:rPr lang="en-US" dirty="0"/>
              <a:t>improve the profession of Software Development</a:t>
            </a:r>
            <a:r>
              <a:rPr lang="en-US" dirty="0" smtClean="0"/>
              <a:t>.</a:t>
            </a:r>
          </a:p>
          <a:p>
            <a:pPr lvl="1"/>
            <a:r>
              <a:rPr lang="en-US" dirty="0" smtClean="0"/>
              <a:t>The website gives information about Scrum, links to useful resources and training material.</a:t>
            </a:r>
          </a:p>
          <a:p>
            <a:pPr lvl="1"/>
            <a:r>
              <a:rPr lang="en-US" dirty="0" smtClean="0"/>
              <a:t>There are also open assessments that you can take to test your knowledge around the different areas of Scrum.</a:t>
            </a:r>
            <a:endParaRPr lang="en-GB" dirty="0" smtClean="0"/>
          </a:p>
          <a:p>
            <a:r>
              <a:rPr lang="en-GB" dirty="0" smtClean="0">
                <a:hlinkClick r:id="rId3"/>
              </a:rPr>
              <a:t>http</a:t>
            </a:r>
            <a:r>
              <a:rPr lang="en-GB" dirty="0">
                <a:hlinkClick r:id="rId3"/>
              </a:rPr>
              <a:t>://</a:t>
            </a:r>
            <a:r>
              <a:rPr lang="en-GB" dirty="0" smtClean="0">
                <a:hlinkClick r:id="rId3"/>
              </a:rPr>
              <a:t>www.scrumguides.org</a:t>
            </a:r>
            <a:endParaRPr lang="en-GB" dirty="0" smtClean="0"/>
          </a:p>
          <a:p>
            <a:pPr lvl="1"/>
            <a:r>
              <a:rPr lang="en-GB" dirty="0" smtClean="0"/>
              <a:t>This website provides a guide to Scrum written by Jeff Sutherland and Ken </a:t>
            </a:r>
            <a:r>
              <a:rPr lang="en-GB" dirty="0" err="1" smtClean="0"/>
              <a:t>Schwaber</a:t>
            </a:r>
            <a:r>
              <a:rPr lang="en-GB" dirty="0" smtClean="0"/>
              <a:t> who developed Scrum.</a:t>
            </a:r>
          </a:p>
          <a:p>
            <a:r>
              <a:rPr lang="en-GB" dirty="0">
                <a:hlinkClick r:id="rId4"/>
              </a:rPr>
              <a:t>https://</a:t>
            </a:r>
            <a:r>
              <a:rPr lang="en-GB" dirty="0" smtClean="0">
                <a:hlinkClick r:id="rId4"/>
              </a:rPr>
              <a:t>www.scrumalliance.org</a:t>
            </a:r>
            <a:endParaRPr lang="en-GB" dirty="0" smtClean="0"/>
          </a:p>
          <a:p>
            <a:pPr lvl="1"/>
            <a:r>
              <a:rPr lang="en-GB" dirty="0" smtClean="0"/>
              <a:t>This is a membership organisation that encourages and supports the use of Scrum.  It has many useful resources and links to other areas of interest</a:t>
            </a:r>
            <a:r>
              <a:rPr lang="en-GB" dirty="0" smtClean="0"/>
              <a:t>.</a:t>
            </a:r>
          </a:p>
          <a:p>
            <a:pPr marL="270000" lvl="1" indent="0">
              <a:buNone/>
            </a:pPr>
            <a:endParaRPr lang="en-GB" dirty="0" smtClean="0"/>
          </a:p>
          <a:p>
            <a:endParaRPr lang="en-GB" dirty="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42</a:t>
            </a:fld>
            <a:endParaRPr lang="nl-NL"/>
          </a:p>
        </p:txBody>
      </p:sp>
    </p:spTree>
    <p:extLst>
      <p:ext uri="{BB962C8B-B14F-4D97-AF65-F5344CB8AC3E}">
        <p14:creationId xmlns:p14="http://schemas.microsoft.com/office/powerpoint/2010/main" val="27866713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Scrum and Agile on </a:t>
            </a:r>
            <a:r>
              <a:rPr lang="en-GB" dirty="0" err="1" smtClean="0"/>
              <a:t>BlueKiwi</a:t>
            </a:r>
            <a:endParaRPr lang="en-GB" dirty="0"/>
          </a:p>
        </p:txBody>
      </p:sp>
      <p:sp>
        <p:nvSpPr>
          <p:cNvPr id="3" name="Content Placeholder 2"/>
          <p:cNvSpPr>
            <a:spLocks noGrp="1"/>
          </p:cNvSpPr>
          <p:nvPr>
            <p:ph idx="1"/>
          </p:nvPr>
        </p:nvSpPr>
        <p:spPr/>
        <p:txBody>
          <a:bodyPr/>
          <a:lstStyle/>
          <a:p>
            <a:r>
              <a:rPr lang="en-GB" dirty="0" smtClean="0">
                <a:hlinkClick r:id="rId2"/>
              </a:rPr>
              <a:t>Agile Product Owners</a:t>
            </a:r>
            <a:endParaRPr lang="en-GB" dirty="0" smtClean="0"/>
          </a:p>
          <a:p>
            <a:endParaRPr lang="en-GB" dirty="0"/>
          </a:p>
          <a:p>
            <a:r>
              <a:rPr lang="en-GB" dirty="0" smtClean="0">
                <a:hlinkClick r:id="rId3"/>
              </a:rPr>
              <a:t>Atos Agile Certification Framework</a:t>
            </a:r>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43</a:t>
            </a:fld>
            <a:endParaRPr lang="nl-NL"/>
          </a:p>
        </p:txBody>
      </p:sp>
    </p:spTree>
    <p:extLst>
      <p:ext uri="{BB962C8B-B14F-4D97-AF65-F5344CB8AC3E}">
        <p14:creationId xmlns:p14="http://schemas.microsoft.com/office/powerpoint/2010/main" val="2815297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Thanks</a:t>
            </a:r>
            <a:endParaRPr lang="en-GB" dirty="0"/>
          </a:p>
        </p:txBody>
      </p:sp>
      <p:sp>
        <p:nvSpPr>
          <p:cNvPr id="3" name="Subtitle 4"/>
          <p:cNvSpPr txBox="1">
            <a:spLocks/>
          </p:cNvSpPr>
          <p:nvPr/>
        </p:nvSpPr>
        <p:spPr>
          <a:xfrm>
            <a:off x="2185162" y="2104390"/>
            <a:ext cx="4734000" cy="1080120"/>
          </a:xfrm>
          <a:prstGeom prst="rect">
            <a:avLst/>
          </a:prstGeom>
        </p:spPr>
        <p:txBody>
          <a:bodyPr/>
          <a:lstStyle>
            <a:lvl1pPr marL="270000" indent="-270000" algn="l" defTabSz="914400" rtl="0" eaLnBrk="1" latinLnBrk="0" hangingPunct="1">
              <a:spcBef>
                <a:spcPct val="20000"/>
              </a:spcBef>
              <a:buClr>
                <a:schemeClr val="tx2"/>
              </a:buClr>
              <a:buFont typeface="Lucida Sans Unicode" pitchFamily="34" charset="0"/>
              <a:buChar char="▶"/>
              <a:defRPr sz="1600" kern="120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200" dirty="0" smtClean="0"/>
              <a:t>For more information please contact:</a:t>
            </a:r>
            <a:br>
              <a:rPr lang="en-GB" sz="1200" dirty="0" smtClean="0"/>
            </a:br>
            <a:r>
              <a:rPr lang="en-GB" sz="1200" dirty="0" smtClean="0"/>
              <a:t>T+ 33 1 98765432</a:t>
            </a:r>
            <a:br>
              <a:rPr lang="en-GB" sz="1200" dirty="0" smtClean="0"/>
            </a:br>
            <a:r>
              <a:rPr lang="en-GB" sz="1200" dirty="0" smtClean="0"/>
              <a:t>F+ 33 1 88888888</a:t>
            </a:r>
            <a:br>
              <a:rPr lang="en-GB" sz="1200" dirty="0" smtClean="0"/>
            </a:br>
            <a:r>
              <a:rPr lang="en-GB" sz="1200" dirty="0" smtClean="0"/>
              <a:t>M+ 33 6 44445678</a:t>
            </a:r>
            <a:br>
              <a:rPr lang="en-GB" sz="1200" dirty="0" smtClean="0"/>
            </a:br>
            <a:r>
              <a:rPr lang="en-GB" sz="1200" dirty="0" smtClean="0"/>
              <a:t>firstname.lastname@atos.net</a:t>
            </a:r>
          </a:p>
        </p:txBody>
      </p:sp>
    </p:spTree>
    <p:extLst>
      <p:ext uri="{BB962C8B-B14F-4D97-AF65-F5344CB8AC3E}">
        <p14:creationId xmlns:p14="http://schemas.microsoft.com/office/powerpoint/2010/main" val="854123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between Scrum and Waterfall</a:t>
            </a:r>
            <a:endParaRPr lang="en-GB" dirty="0"/>
          </a:p>
        </p:txBody>
      </p:sp>
      <p:sp>
        <p:nvSpPr>
          <p:cNvPr id="4" name="Slide Number Placeholder 3"/>
          <p:cNvSpPr>
            <a:spLocks noGrp="1"/>
          </p:cNvSpPr>
          <p:nvPr>
            <p:ph type="sldNum" sz="quarter" idx="12"/>
          </p:nvPr>
        </p:nvSpPr>
        <p:spPr>
          <a:xfrm>
            <a:off x="179512" y="6309320"/>
            <a:ext cx="637200" cy="365125"/>
          </a:xfrm>
        </p:spPr>
        <p:txBody>
          <a:bodyPr/>
          <a:lstStyle/>
          <a:p>
            <a:fld id="{DAF489CC-3B7A-4DA5-A8C0-4984788D0EC5}" type="slidenum">
              <a:rPr lang="nl-NL" smtClean="0"/>
              <a:pPr/>
              <a:t>5</a:t>
            </a:fld>
            <a:endParaRPr lang="nl-NL" dirty="0"/>
          </a:p>
        </p:txBody>
      </p:sp>
      <p:graphicFrame>
        <p:nvGraphicFramePr>
          <p:cNvPr id="5" name="Content Placeholder 4"/>
          <p:cNvGraphicFramePr>
            <a:graphicFrameLocks/>
          </p:cNvGraphicFramePr>
          <p:nvPr>
            <p:extLst>
              <p:ext uri="{D42A27DB-BD31-4B8C-83A1-F6EECF244321}">
                <p14:modId xmlns:p14="http://schemas.microsoft.com/office/powerpoint/2010/main" val="3053722279"/>
              </p:ext>
            </p:extLst>
          </p:nvPr>
        </p:nvGraphicFramePr>
        <p:xfrm>
          <a:off x="237757" y="2317624"/>
          <a:ext cx="5082530" cy="237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07719" y="1520484"/>
            <a:ext cx="4248472" cy="369332"/>
          </a:xfrm>
          <a:prstGeom prst="rect">
            <a:avLst/>
          </a:prstGeom>
          <a:noFill/>
        </p:spPr>
        <p:txBody>
          <a:bodyPr wrap="square" rtlCol="0">
            <a:spAutoFit/>
          </a:bodyPr>
          <a:lstStyle/>
          <a:p>
            <a:pPr algn="ctr"/>
            <a:r>
              <a:rPr lang="en-GB" b="1" dirty="0" smtClean="0">
                <a:solidFill>
                  <a:schemeClr val="tx2"/>
                </a:solidFill>
              </a:rPr>
              <a:t>Waterfall</a:t>
            </a:r>
            <a:endParaRPr lang="en-GB" b="1" dirty="0">
              <a:solidFill>
                <a:schemeClr val="tx2"/>
              </a:solidFill>
            </a:endParaRPr>
          </a:p>
        </p:txBody>
      </p:sp>
      <p:cxnSp>
        <p:nvCxnSpPr>
          <p:cNvPr id="7" name="Straight Connector 6"/>
          <p:cNvCxnSpPr/>
          <p:nvPr/>
        </p:nvCxnSpPr>
        <p:spPr>
          <a:xfrm rot="5400000">
            <a:off x="2043923" y="3716728"/>
            <a:ext cx="43924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1143823" y="2096548"/>
            <a:ext cx="2880320" cy="20882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431855" y="2024540"/>
            <a:ext cx="2736304" cy="276999"/>
          </a:xfrm>
          <a:prstGeom prst="rect">
            <a:avLst/>
          </a:prstGeom>
          <a:noFill/>
        </p:spPr>
        <p:txBody>
          <a:bodyPr wrap="square" rtlCol="0">
            <a:spAutoFit/>
          </a:bodyPr>
          <a:lstStyle/>
          <a:p>
            <a:r>
              <a:rPr lang="en-GB" sz="1200" dirty="0" smtClean="0"/>
              <a:t>Process always flows down.</a:t>
            </a:r>
          </a:p>
        </p:txBody>
      </p:sp>
      <p:sp>
        <p:nvSpPr>
          <p:cNvPr id="10" name="TextBox 9"/>
          <p:cNvSpPr txBox="1"/>
          <p:nvPr/>
        </p:nvSpPr>
        <p:spPr>
          <a:xfrm>
            <a:off x="135711" y="4040764"/>
            <a:ext cx="1512167" cy="1015663"/>
          </a:xfrm>
          <a:prstGeom prst="rect">
            <a:avLst/>
          </a:prstGeom>
          <a:noFill/>
        </p:spPr>
        <p:txBody>
          <a:bodyPr wrap="square" rtlCol="0">
            <a:spAutoFit/>
          </a:bodyPr>
          <a:lstStyle/>
          <a:p>
            <a:r>
              <a:rPr lang="en-GB" sz="1200" dirty="0" smtClean="0"/>
              <a:t>Once requirements are defined they cannot be easily revised.</a:t>
            </a:r>
            <a:endParaRPr lang="en-GB" sz="1200" dirty="0"/>
          </a:p>
        </p:txBody>
      </p:sp>
      <p:sp>
        <p:nvSpPr>
          <p:cNvPr id="11" name="TextBox 10"/>
          <p:cNvSpPr txBox="1"/>
          <p:nvPr/>
        </p:nvSpPr>
        <p:spPr>
          <a:xfrm>
            <a:off x="1719887" y="4976868"/>
            <a:ext cx="2304256" cy="648072"/>
          </a:xfrm>
          <a:prstGeom prst="rect">
            <a:avLst/>
          </a:prstGeom>
          <a:noFill/>
        </p:spPr>
        <p:txBody>
          <a:bodyPr wrap="square" rtlCol="0">
            <a:spAutoFit/>
          </a:bodyPr>
          <a:lstStyle/>
          <a:p>
            <a:r>
              <a:rPr lang="en-GB" sz="1200" dirty="0" smtClean="0"/>
              <a:t>Often a long wait for the customer before they see any deliverables.</a:t>
            </a:r>
            <a:endParaRPr lang="en-GB" sz="1200" dirty="0"/>
          </a:p>
        </p:txBody>
      </p:sp>
      <p:sp>
        <p:nvSpPr>
          <p:cNvPr id="12" name="Rectangle 11"/>
          <p:cNvSpPr/>
          <p:nvPr/>
        </p:nvSpPr>
        <p:spPr>
          <a:xfrm>
            <a:off x="2800007" y="2525995"/>
            <a:ext cx="1728192" cy="830997"/>
          </a:xfrm>
          <a:prstGeom prst="rect">
            <a:avLst/>
          </a:prstGeom>
        </p:spPr>
        <p:txBody>
          <a:bodyPr wrap="square">
            <a:spAutoFit/>
          </a:bodyPr>
          <a:lstStyle/>
          <a:p>
            <a:r>
              <a:rPr lang="en-GB" sz="1200" dirty="0" smtClean="0"/>
              <a:t>Once a step has been passed it is often never revisited.</a:t>
            </a:r>
            <a:endParaRPr lang="en-GB" sz="1200" dirty="0"/>
          </a:p>
        </p:txBody>
      </p:sp>
      <p:sp>
        <p:nvSpPr>
          <p:cNvPr id="13" name="TextBox 12"/>
          <p:cNvSpPr txBox="1"/>
          <p:nvPr/>
        </p:nvSpPr>
        <p:spPr>
          <a:xfrm>
            <a:off x="4600207" y="1520484"/>
            <a:ext cx="4248472" cy="369332"/>
          </a:xfrm>
          <a:prstGeom prst="rect">
            <a:avLst/>
          </a:prstGeom>
          <a:noFill/>
        </p:spPr>
        <p:txBody>
          <a:bodyPr wrap="square" rtlCol="0">
            <a:spAutoFit/>
          </a:bodyPr>
          <a:lstStyle/>
          <a:p>
            <a:pPr algn="ctr"/>
            <a:r>
              <a:rPr lang="en-GB" b="1" dirty="0" smtClean="0">
                <a:solidFill>
                  <a:schemeClr val="tx2"/>
                </a:solidFill>
              </a:rPr>
              <a:t>Agile</a:t>
            </a:r>
            <a:endParaRPr lang="en-GB" b="1" dirty="0">
              <a:solidFill>
                <a:schemeClr val="tx2"/>
              </a:solidFill>
            </a:endParaRPr>
          </a:p>
        </p:txBody>
      </p:sp>
      <p:graphicFrame>
        <p:nvGraphicFramePr>
          <p:cNvPr id="14" name="Diagram 13"/>
          <p:cNvGraphicFramePr/>
          <p:nvPr>
            <p:extLst>
              <p:ext uri="{D42A27DB-BD31-4B8C-83A1-F6EECF244321}">
                <p14:modId xmlns:p14="http://schemas.microsoft.com/office/powerpoint/2010/main" val="3374548359"/>
              </p:ext>
            </p:extLst>
          </p:nvPr>
        </p:nvGraphicFramePr>
        <p:xfrm>
          <a:off x="4384182" y="2240564"/>
          <a:ext cx="4479951" cy="20882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5" name="Straight Arrow Connector 14"/>
          <p:cNvCxnSpPr/>
          <p:nvPr/>
        </p:nvCxnSpPr>
        <p:spPr>
          <a:xfrm>
            <a:off x="4384183" y="2096548"/>
            <a:ext cx="4392488"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4384183" y="1808516"/>
            <a:ext cx="2736304" cy="276999"/>
          </a:xfrm>
          <a:prstGeom prst="rect">
            <a:avLst/>
          </a:prstGeom>
          <a:noFill/>
        </p:spPr>
        <p:txBody>
          <a:bodyPr wrap="square" rtlCol="0">
            <a:spAutoFit/>
          </a:bodyPr>
          <a:lstStyle/>
          <a:p>
            <a:r>
              <a:rPr lang="en-GB" sz="1200" dirty="0" smtClean="0"/>
              <a:t>Process flows left to right.</a:t>
            </a:r>
          </a:p>
        </p:txBody>
      </p:sp>
      <p:sp>
        <p:nvSpPr>
          <p:cNvPr id="17" name="TextBox 16"/>
          <p:cNvSpPr txBox="1"/>
          <p:nvPr/>
        </p:nvSpPr>
        <p:spPr>
          <a:xfrm>
            <a:off x="4528199" y="4472812"/>
            <a:ext cx="3096344" cy="461665"/>
          </a:xfrm>
          <a:prstGeom prst="rect">
            <a:avLst/>
          </a:prstGeom>
          <a:noFill/>
        </p:spPr>
        <p:txBody>
          <a:bodyPr wrap="square" rtlCol="0">
            <a:spAutoFit/>
          </a:bodyPr>
          <a:lstStyle/>
          <a:p>
            <a:r>
              <a:rPr lang="en-GB" sz="1200" dirty="0" smtClean="0"/>
              <a:t>Each iteration/sprint produces a part of the deployment for that phase.</a:t>
            </a:r>
          </a:p>
        </p:txBody>
      </p:sp>
      <p:sp>
        <p:nvSpPr>
          <p:cNvPr id="18" name="TextBox 17"/>
          <p:cNvSpPr txBox="1"/>
          <p:nvPr/>
        </p:nvSpPr>
        <p:spPr>
          <a:xfrm>
            <a:off x="5608319" y="5048876"/>
            <a:ext cx="3096344" cy="646331"/>
          </a:xfrm>
          <a:prstGeom prst="rect">
            <a:avLst/>
          </a:prstGeom>
          <a:noFill/>
        </p:spPr>
        <p:txBody>
          <a:bodyPr wrap="square" rtlCol="0">
            <a:spAutoFit/>
          </a:bodyPr>
          <a:lstStyle/>
          <a:p>
            <a:r>
              <a:rPr lang="en-GB" sz="1200" dirty="0" smtClean="0"/>
              <a:t>Requirements can be revisited before each iteration/sprint to accommodate any changes.</a:t>
            </a:r>
          </a:p>
        </p:txBody>
      </p:sp>
    </p:spTree>
    <p:extLst>
      <p:ext uri="{BB962C8B-B14F-4D97-AF65-F5344CB8AC3E}">
        <p14:creationId xmlns:p14="http://schemas.microsoft.com/office/powerpoint/2010/main" val="12507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Agile Methodologies</a:t>
            </a:r>
            <a:endParaRPr lang="en-GB" dirty="0"/>
          </a:p>
        </p:txBody>
      </p:sp>
      <p:sp>
        <p:nvSpPr>
          <p:cNvPr id="3" name="Content Placeholder 2"/>
          <p:cNvSpPr>
            <a:spLocks noGrp="1"/>
          </p:cNvSpPr>
          <p:nvPr>
            <p:ph idx="1"/>
          </p:nvPr>
        </p:nvSpPr>
        <p:spPr/>
        <p:txBody>
          <a:bodyPr/>
          <a:lstStyle/>
          <a:p>
            <a:r>
              <a:rPr lang="en-GB" dirty="0" smtClean="0"/>
              <a:t>There are many different types of Agile methodologies but the most frequently used one within Atos is Scrum</a:t>
            </a:r>
          </a:p>
          <a:p>
            <a:pPr marL="0" indent="0">
              <a:buNone/>
            </a:pPr>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6</a:t>
            </a:fld>
            <a:endParaRPr lang="nl-NL" dirty="0"/>
          </a:p>
        </p:txBody>
      </p:sp>
      <p:graphicFrame>
        <p:nvGraphicFramePr>
          <p:cNvPr id="5" name="Diagram 4"/>
          <p:cNvGraphicFramePr/>
          <p:nvPr>
            <p:extLst>
              <p:ext uri="{D42A27DB-BD31-4B8C-83A1-F6EECF244321}">
                <p14:modId xmlns:p14="http://schemas.microsoft.com/office/powerpoint/2010/main" val="1742096151"/>
              </p:ext>
            </p:extLst>
          </p:nvPr>
        </p:nvGraphicFramePr>
        <p:xfrm>
          <a:off x="251520" y="1988840"/>
          <a:ext cx="8640960" cy="413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309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Fotolia_11720109_XS.jpg"/>
          <p:cNvPicPr>
            <a:picLocks noChangeAspect="1"/>
          </p:cNvPicPr>
          <p:nvPr/>
        </p:nvPicPr>
        <p:blipFill rotWithShape="1">
          <a:blip r:embed="rId3" cstate="print"/>
          <a:srcRect l="14387"/>
          <a:stretch/>
        </p:blipFill>
        <p:spPr>
          <a:xfrm>
            <a:off x="2339752" y="2925800"/>
            <a:ext cx="1178998" cy="1377126"/>
          </a:xfrm>
          <a:prstGeom prst="rect">
            <a:avLst/>
          </a:prstGeom>
        </p:spPr>
      </p:pic>
      <p:sp>
        <p:nvSpPr>
          <p:cNvPr id="2" name="Title 1"/>
          <p:cNvSpPr>
            <a:spLocks noGrp="1"/>
          </p:cNvSpPr>
          <p:nvPr>
            <p:ph type="title"/>
          </p:nvPr>
        </p:nvSpPr>
        <p:spPr/>
        <p:txBody>
          <a:bodyPr/>
          <a:lstStyle/>
          <a:p>
            <a:r>
              <a:rPr lang="en-GB" dirty="0" smtClean="0"/>
              <a:t>Scrum Framework</a:t>
            </a:r>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7</a:t>
            </a:fld>
            <a:endParaRPr lang="nl-NL"/>
          </a:p>
        </p:txBody>
      </p:sp>
      <p:pic>
        <p:nvPicPr>
          <p:cNvPr id="37" name="Picture 36" descr="Fotolia_3383852_XS.jpg"/>
          <p:cNvPicPr>
            <a:picLocks noChangeAspect="1"/>
          </p:cNvPicPr>
          <p:nvPr/>
        </p:nvPicPr>
        <p:blipFill>
          <a:blip r:embed="rId4" cstate="print"/>
          <a:stretch>
            <a:fillRect/>
          </a:stretch>
        </p:blipFill>
        <p:spPr>
          <a:xfrm>
            <a:off x="3840724" y="1800686"/>
            <a:ext cx="1425702" cy="802345"/>
          </a:xfrm>
          <a:prstGeom prst="rect">
            <a:avLst/>
          </a:prstGeom>
        </p:spPr>
      </p:pic>
      <p:pic>
        <p:nvPicPr>
          <p:cNvPr id="38" name="Picture 37" descr="Fotolia_12264534_XS.jpg"/>
          <p:cNvPicPr>
            <a:picLocks noChangeAspect="1"/>
          </p:cNvPicPr>
          <p:nvPr/>
        </p:nvPicPr>
        <p:blipFill rotWithShape="1">
          <a:blip r:embed="rId5" cstate="print"/>
          <a:srcRect l="9588" r="12813"/>
          <a:stretch/>
        </p:blipFill>
        <p:spPr>
          <a:xfrm>
            <a:off x="1068166" y="2721795"/>
            <a:ext cx="1271586" cy="1638653"/>
          </a:xfrm>
          <a:prstGeom prst="rect">
            <a:avLst/>
          </a:prstGeom>
        </p:spPr>
      </p:pic>
      <p:pic>
        <p:nvPicPr>
          <p:cNvPr id="39" name="Picture 38" descr="Fotolia_11720107_XS.jpg"/>
          <p:cNvPicPr>
            <a:picLocks noChangeAspect="1"/>
          </p:cNvPicPr>
          <p:nvPr/>
        </p:nvPicPr>
        <p:blipFill rotWithShape="1">
          <a:blip r:embed="rId6" cstate="print"/>
          <a:srcRect r="18705"/>
          <a:stretch/>
        </p:blipFill>
        <p:spPr>
          <a:xfrm>
            <a:off x="47526" y="2925800"/>
            <a:ext cx="1140098" cy="1402419"/>
          </a:xfrm>
          <a:prstGeom prst="rect">
            <a:avLst/>
          </a:prstGeom>
        </p:spPr>
      </p:pic>
      <p:pic>
        <p:nvPicPr>
          <p:cNvPr id="41" name="Picture 40" descr="Fotolia_9747346_XS.jpg"/>
          <p:cNvPicPr>
            <a:picLocks noChangeAspect="1"/>
          </p:cNvPicPr>
          <p:nvPr/>
        </p:nvPicPr>
        <p:blipFill>
          <a:blip r:embed="rId7" cstate="print"/>
          <a:stretch>
            <a:fillRect/>
          </a:stretch>
        </p:blipFill>
        <p:spPr>
          <a:xfrm flipH="1">
            <a:off x="5364088" y="5088252"/>
            <a:ext cx="933036" cy="933036"/>
          </a:xfrm>
          <a:prstGeom prst="rect">
            <a:avLst/>
          </a:prstGeom>
        </p:spPr>
      </p:pic>
      <p:sp>
        <p:nvSpPr>
          <p:cNvPr id="42" name="Circular Arrow 41"/>
          <p:cNvSpPr>
            <a:spLocks noChangeAspect="1"/>
          </p:cNvSpPr>
          <p:nvPr/>
        </p:nvSpPr>
        <p:spPr>
          <a:xfrm rot="7138967">
            <a:off x="1345982" y="-1157921"/>
            <a:ext cx="3440578" cy="9504334"/>
          </a:xfrm>
          <a:prstGeom prst="circularArrow">
            <a:avLst>
              <a:gd name="adj1" fmla="val 12500"/>
              <a:gd name="adj2" fmla="val 1142319"/>
              <a:gd name="adj3" fmla="val 20457681"/>
              <a:gd name="adj4" fmla="val 15346253"/>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pic>
        <p:nvPicPr>
          <p:cNvPr id="43" name="Picture 42" descr="Fotolia_9747338_XS.jpg"/>
          <p:cNvPicPr>
            <a:picLocks noChangeAspect="1"/>
          </p:cNvPicPr>
          <p:nvPr/>
        </p:nvPicPr>
        <p:blipFill>
          <a:blip r:embed="rId8" cstate="print"/>
          <a:stretch>
            <a:fillRect/>
          </a:stretch>
        </p:blipFill>
        <p:spPr>
          <a:xfrm>
            <a:off x="6087145" y="2823797"/>
            <a:ext cx="1912864" cy="1434648"/>
          </a:xfrm>
          <a:prstGeom prst="rect">
            <a:avLst/>
          </a:prstGeom>
        </p:spPr>
      </p:pic>
      <p:pic>
        <p:nvPicPr>
          <p:cNvPr id="44" name="Picture 43" descr="Fotolia_10056586_XS.jpg"/>
          <p:cNvPicPr>
            <a:picLocks noChangeAspect="1"/>
          </p:cNvPicPr>
          <p:nvPr/>
        </p:nvPicPr>
        <p:blipFill>
          <a:blip r:embed="rId9" cstate="print"/>
          <a:srcRect l="3843" t="11619" r="4265"/>
          <a:stretch>
            <a:fillRect/>
          </a:stretch>
        </p:blipFill>
        <p:spPr>
          <a:xfrm>
            <a:off x="7840960" y="3148753"/>
            <a:ext cx="1339552" cy="1288359"/>
          </a:xfrm>
          <a:prstGeom prst="rect">
            <a:avLst/>
          </a:prstGeom>
        </p:spPr>
      </p:pic>
      <p:pic>
        <p:nvPicPr>
          <p:cNvPr id="45" name="Picture 44" descr="Fotolia_11067222_XS.jpg"/>
          <p:cNvPicPr>
            <a:picLocks noChangeAspect="1"/>
          </p:cNvPicPr>
          <p:nvPr/>
        </p:nvPicPr>
        <p:blipFill>
          <a:blip r:embed="rId10" cstate="print"/>
          <a:stretch>
            <a:fillRect/>
          </a:stretch>
        </p:blipFill>
        <p:spPr>
          <a:xfrm>
            <a:off x="3570752" y="1491444"/>
            <a:ext cx="417384" cy="556512"/>
          </a:xfrm>
          <a:prstGeom prst="rect">
            <a:avLst/>
          </a:prstGeom>
        </p:spPr>
      </p:pic>
      <p:pic>
        <p:nvPicPr>
          <p:cNvPr id="46" name="Picture 45" descr="Fotolia_10323533_XS.jpg"/>
          <p:cNvPicPr>
            <a:picLocks noChangeAspect="1"/>
          </p:cNvPicPr>
          <p:nvPr/>
        </p:nvPicPr>
        <p:blipFill>
          <a:blip r:embed="rId11" cstate="print"/>
          <a:stretch>
            <a:fillRect/>
          </a:stretch>
        </p:blipFill>
        <p:spPr>
          <a:xfrm>
            <a:off x="3737878" y="2867534"/>
            <a:ext cx="1796232" cy="1347174"/>
          </a:xfrm>
          <a:prstGeom prst="rect">
            <a:avLst/>
          </a:prstGeom>
        </p:spPr>
      </p:pic>
      <p:sp>
        <p:nvSpPr>
          <p:cNvPr id="47" name="Right Arrow 46"/>
          <p:cNvSpPr/>
          <p:nvPr/>
        </p:nvSpPr>
        <p:spPr>
          <a:xfrm>
            <a:off x="133004" y="3933057"/>
            <a:ext cx="8860084" cy="1391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200" dirty="0" smtClean="0"/>
              <a:t>Release Planning    Sprint Planning        	Design, Develop, Test          	Delivery &amp; Assessment  </a:t>
            </a:r>
            <a:endParaRPr lang="en-GB" sz="1200" dirty="0"/>
          </a:p>
        </p:txBody>
      </p:sp>
      <p:sp>
        <p:nvSpPr>
          <p:cNvPr id="48" name="Circular Arrow 47"/>
          <p:cNvSpPr/>
          <p:nvPr/>
        </p:nvSpPr>
        <p:spPr>
          <a:xfrm rot="15786410" flipV="1">
            <a:off x="3597272" y="2364240"/>
            <a:ext cx="2221023" cy="2504307"/>
          </a:xfrm>
          <a:prstGeom prst="circularArrow">
            <a:avLst>
              <a:gd name="adj1" fmla="val 12500"/>
              <a:gd name="adj2" fmla="val 1142319"/>
              <a:gd name="adj3" fmla="val 20457681"/>
              <a:gd name="adj4" fmla="val 12810348"/>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9" name="Circular Arrow 48"/>
          <p:cNvSpPr/>
          <p:nvPr/>
        </p:nvSpPr>
        <p:spPr>
          <a:xfrm rot="16200000" flipH="1">
            <a:off x="3568424" y="2074447"/>
            <a:ext cx="2221023" cy="2504307"/>
          </a:xfrm>
          <a:prstGeom prst="circularArrow">
            <a:avLst>
              <a:gd name="adj1" fmla="val 12500"/>
              <a:gd name="adj2" fmla="val 1142319"/>
              <a:gd name="adj3" fmla="val 20457681"/>
              <a:gd name="adj4" fmla="val 12952349"/>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0" name="Circular Arrow 49"/>
          <p:cNvSpPr>
            <a:spLocks noChangeAspect="1"/>
          </p:cNvSpPr>
          <p:nvPr/>
        </p:nvSpPr>
        <p:spPr>
          <a:xfrm rot="16200000" flipH="1">
            <a:off x="3794313" y="1510583"/>
            <a:ext cx="1331348" cy="138255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1" name="Circular Arrow 50"/>
          <p:cNvSpPr>
            <a:spLocks noChangeAspect="1"/>
          </p:cNvSpPr>
          <p:nvPr/>
        </p:nvSpPr>
        <p:spPr>
          <a:xfrm rot="16200000" flipV="1">
            <a:off x="3866319" y="1510583"/>
            <a:ext cx="1331348" cy="138255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58" name="Straight Connector 57"/>
          <p:cNvCxnSpPr/>
          <p:nvPr/>
        </p:nvCxnSpPr>
        <p:spPr>
          <a:xfrm>
            <a:off x="3419872" y="1037131"/>
            <a:ext cx="0" cy="5203629"/>
          </a:xfrm>
          <a:prstGeom prst="line">
            <a:avLst/>
          </a:prstGeom>
          <a:ln w="38100" cmpd="sng">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156176" y="1037131"/>
            <a:ext cx="0" cy="5203629"/>
          </a:xfrm>
          <a:prstGeom prst="line">
            <a:avLst/>
          </a:prstGeom>
          <a:ln w="38100" cmpd="sng">
            <a:prstDash val="sys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23926" y="898631"/>
            <a:ext cx="3070844" cy="276999"/>
          </a:xfrm>
          <a:prstGeom prst="rect">
            <a:avLst/>
          </a:prstGeom>
          <a:noFill/>
        </p:spPr>
        <p:txBody>
          <a:bodyPr wrap="square" rtlCol="0">
            <a:spAutoFit/>
          </a:bodyPr>
          <a:lstStyle/>
          <a:p>
            <a:r>
              <a:rPr lang="en-GB" sz="1200" dirty="0" smtClean="0"/>
              <a:t>Define requirements, plan iterations</a:t>
            </a:r>
            <a:endParaRPr lang="en-GB" sz="1200" dirty="0"/>
          </a:p>
        </p:txBody>
      </p:sp>
      <p:sp>
        <p:nvSpPr>
          <p:cNvPr id="61" name="TextBox 60"/>
          <p:cNvSpPr txBox="1"/>
          <p:nvPr/>
        </p:nvSpPr>
        <p:spPr>
          <a:xfrm>
            <a:off x="3570752" y="898631"/>
            <a:ext cx="2274061" cy="276999"/>
          </a:xfrm>
          <a:prstGeom prst="rect">
            <a:avLst/>
          </a:prstGeom>
          <a:noFill/>
        </p:spPr>
        <p:txBody>
          <a:bodyPr wrap="square" rtlCol="0">
            <a:spAutoFit/>
          </a:bodyPr>
          <a:lstStyle/>
          <a:p>
            <a:pPr algn="ctr"/>
            <a:r>
              <a:rPr lang="en-GB" sz="1200" dirty="0" smtClean="0"/>
              <a:t>Develop the solution</a:t>
            </a:r>
            <a:endParaRPr lang="en-GB" sz="1200" dirty="0"/>
          </a:p>
        </p:txBody>
      </p:sp>
      <p:sp>
        <p:nvSpPr>
          <p:cNvPr id="62" name="TextBox 61"/>
          <p:cNvSpPr txBox="1"/>
          <p:nvPr/>
        </p:nvSpPr>
        <p:spPr>
          <a:xfrm>
            <a:off x="5515322" y="898630"/>
            <a:ext cx="3600400" cy="276999"/>
          </a:xfrm>
          <a:prstGeom prst="rect">
            <a:avLst/>
          </a:prstGeom>
          <a:noFill/>
        </p:spPr>
        <p:txBody>
          <a:bodyPr wrap="square" rtlCol="0">
            <a:spAutoFit/>
          </a:bodyPr>
          <a:lstStyle/>
          <a:p>
            <a:pPr algn="ctr"/>
            <a:r>
              <a:rPr lang="en-GB" sz="1200" dirty="0" smtClean="0"/>
              <a:t>Review and release</a:t>
            </a:r>
            <a:endParaRPr lang="en-GB" sz="1200" dirty="0"/>
          </a:p>
        </p:txBody>
      </p:sp>
      <p:sp>
        <p:nvSpPr>
          <p:cNvPr id="63" name="Rectangle 62"/>
          <p:cNvSpPr>
            <a:spLocks noChangeAspect="1"/>
          </p:cNvSpPr>
          <p:nvPr/>
        </p:nvSpPr>
        <p:spPr>
          <a:xfrm rot="1139181">
            <a:off x="2353381" y="4791270"/>
            <a:ext cx="4531141" cy="841475"/>
          </a:xfrm>
          <a:prstGeom prst="rect">
            <a:avLst/>
          </a:prstGeom>
          <a:noFill/>
        </p:spPr>
        <p:txBody>
          <a:bodyPr wrap="none" lIns="91440" tIns="45720" rIns="91440" bIns="45720">
            <a:prstTxWarp prst="textArchDown">
              <a:avLst>
                <a:gd name="adj" fmla="val 407833"/>
              </a:avLst>
            </a:prstTxWarp>
            <a:spAutoFit/>
          </a:bodyPr>
          <a:lstStyle/>
          <a:p>
            <a:pPr algn="ctr"/>
            <a:r>
              <a:rPr lang="en-GB" sz="1200" dirty="0" smtClean="0">
                <a:solidFill>
                  <a:schemeClr val="bg1"/>
                </a:solidFill>
              </a:rPr>
              <a:t>Updated Requirements</a:t>
            </a:r>
          </a:p>
        </p:txBody>
      </p:sp>
      <p:sp>
        <p:nvSpPr>
          <p:cNvPr id="64" name="Rectangle 63"/>
          <p:cNvSpPr>
            <a:spLocks noChangeAspect="1"/>
          </p:cNvSpPr>
          <p:nvPr/>
        </p:nvSpPr>
        <p:spPr>
          <a:xfrm rot="379788">
            <a:off x="4025735" y="5231382"/>
            <a:ext cx="3582775" cy="738670"/>
          </a:xfrm>
          <a:prstGeom prst="rect">
            <a:avLst/>
          </a:prstGeom>
          <a:noFill/>
        </p:spPr>
        <p:txBody>
          <a:bodyPr wrap="none" lIns="91440" tIns="45720" rIns="91440" bIns="45720">
            <a:prstTxWarp prst="textArchDown">
              <a:avLst>
                <a:gd name="adj" fmla="val 20996054"/>
              </a:avLst>
            </a:prstTxWarp>
            <a:spAutoFit/>
          </a:bodyPr>
          <a:lstStyle/>
          <a:p>
            <a:pPr algn="ctr"/>
            <a:r>
              <a:rPr lang="en-GB" sz="1200" dirty="0" smtClean="0">
                <a:solidFill>
                  <a:schemeClr val="bg1"/>
                </a:solidFill>
              </a:rPr>
              <a:t>&amp; Process</a:t>
            </a:r>
            <a:endParaRPr lang="en-US" sz="1200" dirty="0">
              <a:ln w="18415" cmpd="sng">
                <a:solidFill>
                  <a:srgbClr val="FFFFFF"/>
                </a:solidFill>
                <a:prstDash val="solid"/>
              </a:ln>
              <a:solidFill>
                <a:schemeClr val="bg1"/>
              </a:solidFill>
            </a:endParaRPr>
          </a:p>
        </p:txBody>
      </p:sp>
      <p:sp>
        <p:nvSpPr>
          <p:cNvPr id="65" name="Rectangle 64"/>
          <p:cNvSpPr>
            <a:spLocks noChangeAspect="1"/>
          </p:cNvSpPr>
          <p:nvPr/>
        </p:nvSpPr>
        <p:spPr>
          <a:xfrm rot="19262025">
            <a:off x="5715182" y="5052420"/>
            <a:ext cx="1531193" cy="738670"/>
          </a:xfrm>
          <a:prstGeom prst="rect">
            <a:avLst/>
          </a:prstGeom>
          <a:noFill/>
        </p:spPr>
        <p:txBody>
          <a:bodyPr wrap="none" lIns="91440" tIns="45720" rIns="91440" bIns="45720">
            <a:prstTxWarp prst="textArchDown">
              <a:avLst>
                <a:gd name="adj" fmla="val 448013"/>
              </a:avLst>
            </a:prstTxWarp>
            <a:spAutoFit/>
          </a:bodyPr>
          <a:lstStyle/>
          <a:p>
            <a:pPr algn="ctr"/>
            <a:r>
              <a:rPr lang="en-GB" sz="1200" dirty="0" smtClean="0">
                <a:solidFill>
                  <a:schemeClr val="bg1"/>
                </a:solidFill>
              </a:rPr>
              <a:t>Improvements</a:t>
            </a:r>
            <a:endParaRPr lang="en-US" sz="1200" dirty="0">
              <a:ln w="18415" cmpd="sng">
                <a:solidFill>
                  <a:srgbClr val="FFFFFF"/>
                </a:solidFill>
                <a:prstDash val="solid"/>
              </a:ln>
              <a:solidFill>
                <a:schemeClr val="bg1"/>
              </a:solidFill>
            </a:endParaRPr>
          </a:p>
        </p:txBody>
      </p:sp>
      <p:sp>
        <p:nvSpPr>
          <p:cNvPr id="27" name="TextBox 26"/>
          <p:cNvSpPr txBox="1"/>
          <p:nvPr/>
        </p:nvSpPr>
        <p:spPr>
          <a:xfrm>
            <a:off x="251520" y="1556792"/>
            <a:ext cx="2376264" cy="1200329"/>
          </a:xfrm>
          <a:prstGeom prst="rect">
            <a:avLst/>
          </a:prstGeom>
          <a:noFill/>
        </p:spPr>
        <p:txBody>
          <a:bodyPr wrap="square" rtlCol="0">
            <a:spAutoFit/>
          </a:bodyPr>
          <a:lstStyle/>
          <a:p>
            <a:r>
              <a:rPr lang="en-GB" sz="1200" i="1" dirty="0" smtClean="0">
                <a:solidFill>
                  <a:srgbClr val="0066A2"/>
                </a:solidFill>
              </a:rPr>
              <a:t>Requirements are identified for the release and ordered by priority</a:t>
            </a:r>
          </a:p>
          <a:p>
            <a:endParaRPr lang="en-GB" sz="1200" i="1" dirty="0">
              <a:solidFill>
                <a:srgbClr val="0066A2"/>
              </a:solidFill>
            </a:endParaRPr>
          </a:p>
          <a:p>
            <a:r>
              <a:rPr lang="en-GB" sz="1200" i="1" dirty="0" smtClean="0">
                <a:solidFill>
                  <a:srgbClr val="0066A2"/>
                </a:solidFill>
              </a:rPr>
              <a:t>They are then put into Sprint Backlogs</a:t>
            </a:r>
            <a:endParaRPr lang="en-GB" sz="1200" i="1" dirty="0">
              <a:solidFill>
                <a:srgbClr val="0066A2"/>
              </a:solidFill>
            </a:endParaRPr>
          </a:p>
        </p:txBody>
      </p:sp>
      <p:sp>
        <p:nvSpPr>
          <p:cNvPr id="28" name="TextBox 27"/>
          <p:cNvSpPr txBox="1"/>
          <p:nvPr/>
        </p:nvSpPr>
        <p:spPr>
          <a:xfrm>
            <a:off x="6442526" y="1536185"/>
            <a:ext cx="2376264" cy="646331"/>
          </a:xfrm>
          <a:prstGeom prst="rect">
            <a:avLst/>
          </a:prstGeom>
          <a:noFill/>
        </p:spPr>
        <p:txBody>
          <a:bodyPr wrap="square" rtlCol="0">
            <a:spAutoFit/>
          </a:bodyPr>
          <a:lstStyle/>
          <a:p>
            <a:r>
              <a:rPr lang="en-GB" sz="1200" i="1" dirty="0" smtClean="0">
                <a:solidFill>
                  <a:srgbClr val="0066A2"/>
                </a:solidFill>
              </a:rPr>
              <a:t>The finished code is presented to Stakeholders and then released</a:t>
            </a:r>
            <a:endParaRPr lang="en-GB" sz="1200" i="1" dirty="0">
              <a:solidFill>
                <a:srgbClr val="0066A2"/>
              </a:solidFill>
            </a:endParaRPr>
          </a:p>
        </p:txBody>
      </p:sp>
      <p:sp>
        <p:nvSpPr>
          <p:cNvPr id="30" name="TextBox 29"/>
          <p:cNvSpPr txBox="1"/>
          <p:nvPr/>
        </p:nvSpPr>
        <p:spPr>
          <a:xfrm>
            <a:off x="5151264" y="1386026"/>
            <a:ext cx="1004912" cy="646331"/>
          </a:xfrm>
          <a:prstGeom prst="rect">
            <a:avLst/>
          </a:prstGeom>
          <a:noFill/>
        </p:spPr>
        <p:txBody>
          <a:bodyPr wrap="square" rtlCol="0">
            <a:spAutoFit/>
          </a:bodyPr>
          <a:lstStyle/>
          <a:p>
            <a:r>
              <a:rPr lang="en-GB" sz="1200" i="1" dirty="0" smtClean="0">
                <a:solidFill>
                  <a:srgbClr val="0066A2"/>
                </a:solidFill>
              </a:rPr>
              <a:t>Code is developed and tested</a:t>
            </a:r>
            <a:endParaRPr lang="en-GB" sz="1200" i="1" dirty="0">
              <a:solidFill>
                <a:srgbClr val="0066A2"/>
              </a:solidFill>
            </a:endParaRPr>
          </a:p>
        </p:txBody>
      </p:sp>
      <p:sp>
        <p:nvSpPr>
          <p:cNvPr id="31" name="Right Arrow 30"/>
          <p:cNvSpPr/>
          <p:nvPr/>
        </p:nvSpPr>
        <p:spPr>
          <a:xfrm>
            <a:off x="213396" y="4697524"/>
            <a:ext cx="8319044" cy="3156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200" dirty="0" smtClean="0">
                <a:solidFill>
                  <a:schemeClr val="tx1"/>
                </a:solidFill>
              </a:rPr>
              <a:t>Release – this is a defined number of Sprints</a:t>
            </a:r>
            <a:endParaRPr lang="en-GB" sz="1200" dirty="0">
              <a:solidFill>
                <a:schemeClr val="tx1"/>
              </a:solidFill>
            </a:endParaRPr>
          </a:p>
        </p:txBody>
      </p:sp>
      <p:sp>
        <p:nvSpPr>
          <p:cNvPr id="32" name="Right Arrow 31"/>
          <p:cNvSpPr/>
          <p:nvPr/>
        </p:nvSpPr>
        <p:spPr>
          <a:xfrm>
            <a:off x="2309894" y="4481500"/>
            <a:ext cx="4350337" cy="3156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200" dirty="0" smtClean="0">
                <a:solidFill>
                  <a:schemeClr val="tx1"/>
                </a:solidFill>
              </a:rPr>
              <a:t>Sprint – multiple ones form a Release</a:t>
            </a:r>
            <a:endParaRPr lang="en-GB" sz="1200" dirty="0">
              <a:solidFill>
                <a:schemeClr val="tx1"/>
              </a:solidFill>
            </a:endParaRPr>
          </a:p>
        </p:txBody>
      </p:sp>
    </p:spTree>
    <p:extLst>
      <p:ext uri="{BB962C8B-B14F-4D97-AF65-F5344CB8AC3E}">
        <p14:creationId xmlns:p14="http://schemas.microsoft.com/office/powerpoint/2010/main" val="46912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Scrum Overview</a:t>
            </a:r>
            <a:endParaRPr lang="en-GB" dirty="0"/>
          </a:p>
        </p:txBody>
      </p:sp>
      <p:sp>
        <p:nvSpPr>
          <p:cNvPr id="3" name="Content Placeholder 2"/>
          <p:cNvSpPr>
            <a:spLocks noGrp="1"/>
          </p:cNvSpPr>
          <p:nvPr>
            <p:ph idx="1"/>
          </p:nvPr>
        </p:nvSpPr>
        <p:spPr/>
        <p:txBody>
          <a:bodyPr/>
          <a:lstStyle/>
          <a:p>
            <a:r>
              <a:rPr lang="en-GB" dirty="0" smtClean="0"/>
              <a:t>For each </a:t>
            </a:r>
            <a:r>
              <a:rPr lang="en-GB" b="1" dirty="0" smtClean="0">
                <a:solidFill>
                  <a:srgbClr val="0066A2"/>
                </a:solidFill>
              </a:rPr>
              <a:t>Sprint</a:t>
            </a:r>
            <a:r>
              <a:rPr lang="en-GB" dirty="0" smtClean="0">
                <a:solidFill>
                  <a:srgbClr val="0066A2"/>
                </a:solidFill>
              </a:rPr>
              <a:t> </a:t>
            </a:r>
            <a:r>
              <a:rPr lang="en-GB" dirty="0" smtClean="0"/>
              <a:t>(sometimes called </a:t>
            </a:r>
            <a:r>
              <a:rPr lang="en-GB" b="1" dirty="0" smtClean="0">
                <a:solidFill>
                  <a:srgbClr val="0066A2"/>
                </a:solidFill>
              </a:rPr>
              <a:t>Iterations</a:t>
            </a:r>
            <a:r>
              <a:rPr lang="en-GB" dirty="0" smtClean="0"/>
              <a:t>) there are three main steps</a:t>
            </a:r>
          </a:p>
          <a:p>
            <a:endParaRPr lang="en-GB" dirty="0" smtClean="0"/>
          </a:p>
          <a:p>
            <a:pPr marL="342900" indent="-342900">
              <a:buFont typeface="+mj-lt"/>
              <a:buAutoNum type="arabicPeriod"/>
            </a:pPr>
            <a:r>
              <a:rPr lang="en-GB" b="1" i="1" dirty="0" smtClean="0"/>
              <a:t>Define </a:t>
            </a:r>
            <a:r>
              <a:rPr lang="en-GB" b="1" i="1" dirty="0"/>
              <a:t>requirements, plan </a:t>
            </a:r>
            <a:r>
              <a:rPr lang="en-GB" b="1" i="1" dirty="0" smtClean="0"/>
              <a:t>iterations</a:t>
            </a:r>
          </a:p>
          <a:p>
            <a:pPr lvl="1"/>
            <a:r>
              <a:rPr lang="en-GB" dirty="0" smtClean="0"/>
              <a:t>At the start of an Iteration the items are selected from the </a:t>
            </a:r>
            <a:r>
              <a:rPr lang="en-GB" b="1" dirty="0" smtClean="0">
                <a:solidFill>
                  <a:srgbClr val="0066A2"/>
                </a:solidFill>
              </a:rPr>
              <a:t>Product Backlog </a:t>
            </a:r>
            <a:r>
              <a:rPr lang="en-GB" dirty="0" smtClean="0"/>
              <a:t>based on the </a:t>
            </a:r>
            <a:r>
              <a:rPr lang="en-GB" b="1" dirty="0" smtClean="0">
                <a:solidFill>
                  <a:srgbClr val="0066A2"/>
                </a:solidFill>
              </a:rPr>
              <a:t>Product Owners </a:t>
            </a:r>
            <a:r>
              <a:rPr lang="en-GB" dirty="0" smtClean="0"/>
              <a:t>priorities and how much the team thinks they can complete in the timeframe.  They are then put into a </a:t>
            </a:r>
            <a:r>
              <a:rPr lang="en-GB" b="1" dirty="0" smtClean="0">
                <a:solidFill>
                  <a:srgbClr val="0066A2"/>
                </a:solidFill>
              </a:rPr>
              <a:t>Sprint Backlog</a:t>
            </a:r>
          </a:p>
          <a:p>
            <a:pPr marL="342900" indent="-342900">
              <a:buFont typeface="+mj-lt"/>
              <a:buAutoNum type="arabicPeriod"/>
            </a:pPr>
            <a:r>
              <a:rPr lang="en-GB" b="1" i="1" dirty="0"/>
              <a:t>Develop the </a:t>
            </a:r>
            <a:r>
              <a:rPr lang="en-GB" b="1" i="1" dirty="0" smtClean="0"/>
              <a:t>solution</a:t>
            </a:r>
          </a:p>
          <a:p>
            <a:pPr lvl="1"/>
            <a:r>
              <a:rPr lang="en-GB" dirty="0" smtClean="0"/>
              <a:t>The </a:t>
            </a:r>
            <a:r>
              <a:rPr lang="en-GB" b="1" dirty="0" smtClean="0">
                <a:solidFill>
                  <a:srgbClr val="0066A2"/>
                </a:solidFill>
              </a:rPr>
              <a:t>Scrum Team</a:t>
            </a:r>
            <a:r>
              <a:rPr lang="en-GB" dirty="0" smtClean="0"/>
              <a:t> focus on completing the items within the Iteration, the scope is fixed for this phase.</a:t>
            </a:r>
          </a:p>
          <a:p>
            <a:pPr marL="342900" indent="-342900">
              <a:buFont typeface="+mj-lt"/>
              <a:buAutoNum type="arabicPeriod"/>
            </a:pPr>
            <a:r>
              <a:rPr lang="en-GB" b="1" i="1" dirty="0"/>
              <a:t>Review and </a:t>
            </a:r>
            <a:r>
              <a:rPr lang="en-GB" b="1" i="1" dirty="0" smtClean="0"/>
              <a:t>release</a:t>
            </a:r>
          </a:p>
          <a:p>
            <a:pPr lvl="1"/>
            <a:r>
              <a:rPr lang="en-GB" dirty="0" smtClean="0"/>
              <a:t>The </a:t>
            </a:r>
            <a:r>
              <a:rPr lang="en-GB" b="1" dirty="0" smtClean="0">
                <a:solidFill>
                  <a:srgbClr val="0066A2"/>
                </a:solidFill>
              </a:rPr>
              <a:t>Scrum Team </a:t>
            </a:r>
            <a:r>
              <a:rPr lang="en-GB" dirty="0" smtClean="0"/>
              <a:t>demonstrates the working code to the </a:t>
            </a:r>
            <a:r>
              <a:rPr lang="en-GB" b="1" dirty="0" smtClean="0">
                <a:solidFill>
                  <a:srgbClr val="0066A2"/>
                </a:solidFill>
              </a:rPr>
              <a:t>Stakeholders</a:t>
            </a:r>
            <a:r>
              <a:rPr lang="en-GB" dirty="0" smtClean="0"/>
              <a:t>.  Then the team does a </a:t>
            </a:r>
            <a:r>
              <a:rPr lang="en-GB" b="1" dirty="0" smtClean="0">
                <a:solidFill>
                  <a:srgbClr val="0066A2"/>
                </a:solidFill>
              </a:rPr>
              <a:t>Retrospective</a:t>
            </a:r>
            <a:r>
              <a:rPr lang="en-GB" dirty="0" smtClean="0">
                <a:solidFill>
                  <a:srgbClr val="0066A2"/>
                </a:solidFill>
              </a:rPr>
              <a:t> </a:t>
            </a:r>
            <a:r>
              <a:rPr lang="en-GB" dirty="0" smtClean="0"/>
              <a:t>and discusses how to improve the process.</a:t>
            </a:r>
          </a:p>
          <a:p>
            <a:pPr lvl="1"/>
            <a:endParaRPr lang="en-GB" dirty="0"/>
          </a:p>
          <a:p>
            <a:r>
              <a:rPr lang="en-GB" dirty="0" smtClean="0"/>
              <a:t>At the end of a defined set of Iterations the code is deployed to live (this is the end of a Release)</a:t>
            </a:r>
            <a:endParaRPr lang="en-GB" dirty="0"/>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fld id="{DAF489CC-3B7A-4DA5-A8C0-4984788D0EC5}" type="slidenum">
              <a:rPr lang="nl-NL" smtClean="0"/>
              <a:pPr/>
              <a:t>8</a:t>
            </a:fld>
            <a:endParaRPr lang="nl-NL"/>
          </a:p>
        </p:txBody>
      </p:sp>
    </p:spTree>
    <p:extLst>
      <p:ext uri="{BB962C8B-B14F-4D97-AF65-F5344CB8AC3E}">
        <p14:creationId xmlns:p14="http://schemas.microsoft.com/office/powerpoint/2010/main" val="4221542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Requirements</a:t>
            </a:r>
            <a:endParaRPr lang="en-GB" dirty="0"/>
          </a:p>
        </p:txBody>
      </p:sp>
      <p:sp>
        <p:nvSpPr>
          <p:cNvPr id="3" name="Content Placeholder 2"/>
          <p:cNvSpPr>
            <a:spLocks noGrp="1"/>
          </p:cNvSpPr>
          <p:nvPr>
            <p:ph idx="1"/>
          </p:nvPr>
        </p:nvSpPr>
        <p:spPr/>
        <p:txBody>
          <a:bodyPr/>
          <a:lstStyle/>
          <a:p>
            <a:r>
              <a:rPr lang="en-US" dirty="0" smtClean="0"/>
              <a:t>Requirements in Scrum are defined as </a:t>
            </a:r>
            <a:r>
              <a:rPr lang="en-US" b="1" dirty="0" smtClean="0">
                <a:solidFill>
                  <a:srgbClr val="0066A2"/>
                </a:solidFill>
              </a:rPr>
              <a:t>User Stories </a:t>
            </a:r>
            <a:r>
              <a:rPr lang="en-US" dirty="0" smtClean="0"/>
              <a:t>and are usually written in the following way</a:t>
            </a:r>
          </a:p>
          <a:p>
            <a:pPr marL="0" indent="0" algn="ctr">
              <a:buNone/>
            </a:pPr>
            <a:endParaRPr lang="en-US" i="1" dirty="0" smtClean="0">
              <a:solidFill>
                <a:srgbClr val="0066A2"/>
              </a:solidFill>
            </a:endParaRPr>
          </a:p>
          <a:p>
            <a:pPr marL="0" indent="0" algn="ctr">
              <a:buNone/>
            </a:pPr>
            <a:r>
              <a:rPr lang="en-US" i="1" dirty="0" smtClean="0">
                <a:solidFill>
                  <a:srgbClr val="0066A2"/>
                </a:solidFill>
              </a:rPr>
              <a:t>As a (user role), I want (specific feature), so that (benefit </a:t>
            </a:r>
            <a:r>
              <a:rPr lang="en-GB" i="1" dirty="0" smtClean="0">
                <a:solidFill>
                  <a:srgbClr val="0066A2"/>
                </a:solidFill>
              </a:rPr>
              <a:t>realised</a:t>
            </a:r>
            <a:r>
              <a:rPr lang="en-US" i="1" dirty="0" smtClean="0">
                <a:solidFill>
                  <a:srgbClr val="0066A2"/>
                </a:solidFill>
              </a:rPr>
              <a:t>).</a:t>
            </a:r>
          </a:p>
          <a:p>
            <a:pPr marL="0" indent="0" algn="ctr">
              <a:buNone/>
            </a:pPr>
            <a:endParaRPr lang="en-US" i="1" dirty="0">
              <a:solidFill>
                <a:srgbClr val="0066A2"/>
              </a:solidFill>
            </a:endParaRPr>
          </a:p>
          <a:p>
            <a:r>
              <a:rPr lang="en-US" dirty="0" smtClean="0"/>
              <a:t>Each User Story is something that is to be developed and tested to enhance the products value</a:t>
            </a:r>
          </a:p>
          <a:p>
            <a:endParaRPr lang="en-US" b="1" dirty="0" smtClean="0">
              <a:solidFill>
                <a:srgbClr val="0066A2"/>
              </a:solidFill>
            </a:endParaRPr>
          </a:p>
          <a:p>
            <a:r>
              <a:rPr lang="en-US" dirty="0"/>
              <a:t>It is important </a:t>
            </a:r>
            <a:r>
              <a:rPr lang="en-US" dirty="0" smtClean="0"/>
              <a:t>that the Product Owner writes </a:t>
            </a:r>
            <a:r>
              <a:rPr lang="en-US" dirty="0"/>
              <a:t>a good User Story so that everyone is clear on the requirements and what they are ultimately trying to </a:t>
            </a:r>
            <a:r>
              <a:rPr lang="en-US" dirty="0" smtClean="0"/>
              <a:t>produce</a:t>
            </a:r>
          </a:p>
        </p:txBody>
      </p:sp>
      <p:sp>
        <p:nvSpPr>
          <p:cNvPr id="4" name="Slide Number Placeholder 3"/>
          <p:cNvSpPr>
            <a:spLocks noGrp="1"/>
          </p:cNvSpPr>
          <p:nvPr>
            <p:ph type="sldNum" sz="quarter" idx="12"/>
          </p:nvPr>
        </p:nvSpPr>
        <p:spPr/>
        <p:txBody>
          <a:bodyPr/>
          <a:lstStyle/>
          <a:p>
            <a:fld id="{DAF489CC-3B7A-4DA5-A8C0-4984788D0EC5}" type="slidenum">
              <a:rPr lang="nl-NL" smtClean="0"/>
              <a:pPr/>
              <a:t>9</a:t>
            </a:fld>
            <a:endParaRPr lang="nl-NL"/>
          </a:p>
        </p:txBody>
      </p:sp>
    </p:spTree>
    <p:extLst>
      <p:ext uri="{BB962C8B-B14F-4D97-AF65-F5344CB8AC3E}">
        <p14:creationId xmlns:p14="http://schemas.microsoft.com/office/powerpoint/2010/main" val="1336509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ympic logo">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 v4.0</Template>
  <TotalTime>0</TotalTime>
  <Words>5014</Words>
  <Application>Microsoft Office PowerPoint</Application>
  <PresentationFormat>On-screen Show (4:3)</PresentationFormat>
  <Paragraphs>893</Paragraphs>
  <Slides>44</Slides>
  <Notes>6</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Atos v4.0</vt:lpstr>
      <vt:lpstr>Olympic logo</vt:lpstr>
      <vt:lpstr>Agile Awareness</vt:lpstr>
      <vt:lpstr>Contents</vt:lpstr>
      <vt:lpstr>Aim of this training pack</vt:lpstr>
      <vt:lpstr>What is Agile?</vt:lpstr>
      <vt:lpstr>Difference between Scrum and Waterfall</vt:lpstr>
      <vt:lpstr>Types of Agile Methodologies</vt:lpstr>
      <vt:lpstr>Scrum Framework</vt:lpstr>
      <vt:lpstr>Scrum Overview</vt:lpstr>
      <vt:lpstr>Defining Requirements</vt:lpstr>
      <vt:lpstr>Writing a Good User Story</vt:lpstr>
      <vt:lpstr>Product Backlog</vt:lpstr>
      <vt:lpstr>Estimating in Agile</vt:lpstr>
      <vt:lpstr>Estimating in Agile</vt:lpstr>
      <vt:lpstr>Plan Release</vt:lpstr>
      <vt:lpstr>Plan Iterations / Sprints</vt:lpstr>
      <vt:lpstr>Timeboxing</vt:lpstr>
      <vt:lpstr>Definition of Done</vt:lpstr>
      <vt:lpstr>Roles within Agile Projects</vt:lpstr>
      <vt:lpstr>Product Owner</vt:lpstr>
      <vt:lpstr>Scrum Master</vt:lpstr>
      <vt:lpstr>Burndown Chart</vt:lpstr>
      <vt:lpstr>Scrum Team</vt:lpstr>
      <vt:lpstr>Self Organising Team</vt:lpstr>
      <vt:lpstr>Develop The Solution</vt:lpstr>
      <vt:lpstr>Develop the Solution</vt:lpstr>
      <vt:lpstr>Develop the Solution</vt:lpstr>
      <vt:lpstr>Develop the Solution</vt:lpstr>
      <vt:lpstr>DevOps</vt:lpstr>
      <vt:lpstr>Stand Up / Daily Scrum</vt:lpstr>
      <vt:lpstr>Stand Up / Daily Scrum</vt:lpstr>
      <vt:lpstr>Review and Release</vt:lpstr>
      <vt:lpstr>Sprint Review</vt:lpstr>
      <vt:lpstr>Sprint Retrospective</vt:lpstr>
      <vt:lpstr>Sprint Retrospective - Structure</vt:lpstr>
      <vt:lpstr>Sprint Retrospective - Techniques</vt:lpstr>
      <vt:lpstr>Agile Manifesto</vt:lpstr>
      <vt:lpstr>Agile Manifesto Principles</vt:lpstr>
      <vt:lpstr>Agile Manifesto Principles (continued…)</vt:lpstr>
      <vt:lpstr>Agile Myths</vt:lpstr>
      <vt:lpstr>Recap - Terminology</vt:lpstr>
      <vt:lpstr>Further Training and Resources</vt:lpstr>
      <vt:lpstr>Useful Links</vt:lpstr>
      <vt:lpstr>Scrum and Agile on BlueKiwi</vt:lpstr>
      <vt:lpstr>Thanks</vt:lpstr>
    </vt:vector>
  </TitlesOfParts>
  <Company>Atos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Awareness</dc:title>
  <dc:creator>s245846</dc:creator>
  <cp:lastModifiedBy>Shirley A Kenyon</cp:lastModifiedBy>
  <cp:revision>133</cp:revision>
  <cp:lastPrinted>2011-10-25T10:08:48Z</cp:lastPrinted>
  <dcterms:created xsi:type="dcterms:W3CDTF">2013-12-23T14:09:44Z</dcterms:created>
  <dcterms:modified xsi:type="dcterms:W3CDTF">2015-10-15T10:44:18Z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14/09/2015</vt:lpwstr>
  </property>
  <property fmtid="{D5CDD505-2E9C-101B-9397-08002B2CF9AE}" pid="3" name="Author">
    <vt:lpwstr>Kirsty Holdsworth</vt:lpwstr>
  </property>
  <property fmtid="{D5CDD505-2E9C-101B-9397-08002B2CF9AE}" pid="4" name="GBU">
    <vt:lpwstr>GBU</vt:lpwstr>
  </property>
  <property fmtid="{D5CDD505-2E9C-101B-9397-08002B2CF9AE}" pid="5" name="Division">
    <vt:lpwstr>ADI Requirements</vt:lpwstr>
  </property>
  <property fmtid="{D5CDD505-2E9C-101B-9397-08002B2CF9AE}" pid="6" name="Department">
    <vt:lpwstr>Agile by Default</vt:lpwstr>
  </property>
  <property fmtid="{D5CDD505-2E9C-101B-9397-08002B2CF9AE}" pid="7" name="Classification">
    <vt:lpwstr>© For internal use</vt:lpwstr>
  </property>
  <property fmtid="{D5CDD505-2E9C-101B-9397-08002B2CF9AE}" pid="8" name="_AdHocReviewCycleID">
    <vt:i4>-1839743540</vt:i4>
  </property>
  <property fmtid="{D5CDD505-2E9C-101B-9397-08002B2CF9AE}" pid="9" name="_NewReviewCycle">
    <vt:lpwstr/>
  </property>
  <property fmtid="{D5CDD505-2E9C-101B-9397-08002B2CF9AE}" pid="10" name="_EmailSubject">
    <vt:lpwstr>Atos Agile Awareness/Overview and Training  - Level 1 certification</vt:lpwstr>
  </property>
  <property fmtid="{D5CDD505-2E9C-101B-9397-08002B2CF9AE}" pid="11" name="_AuthorEmail">
    <vt:lpwstr>shirley.kenyon@atos.net</vt:lpwstr>
  </property>
  <property fmtid="{D5CDD505-2E9C-101B-9397-08002B2CF9AE}" pid="12" name="_AuthorEmailDisplayName">
    <vt:lpwstr>Kenyon, Shirley</vt:lpwstr>
  </property>
  <property fmtid="{D5CDD505-2E9C-101B-9397-08002B2CF9AE}" pid="13" name="_PreviousAdHocReviewCycleID">
    <vt:i4>-1130199984</vt:i4>
  </property>
</Properties>
</file>