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00"/>
    <p:restoredTop sz="50000"/>
  </p:normalViewPr>
  <p:slideViewPr>
    <p:cSldViewPr snapToGrid="0" snapToObjects="1">
      <p:cViewPr>
        <p:scale>
          <a:sx n="126" d="100"/>
          <a:sy n="126" d="100"/>
        </p:scale>
        <p:origin x="80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20765-E1C3-764E-821E-D616699050B3}" type="datetimeFigureOut">
              <a:rPr lang="fr-FR" smtClean="0"/>
              <a:t>28/06/2017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22CA0-30BA-5548-AC68-DBF15638B9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22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22CA0-30BA-5548-AC68-DBF15638B9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165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22CA0-30BA-5548-AC68-DBF15638B9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22CA0-30BA-5548-AC68-DBF15638B9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69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22CA0-30BA-5548-AC68-DBF15638B9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47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Block Vote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 démocratie 2.0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Aux urnes citoyens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succès des plateformes de pétition</a:t>
            </a:r>
          </a:p>
          <a:p>
            <a:r>
              <a:rPr lang="fr-FR" dirty="0" smtClean="0"/>
              <a:t>74% des Français souhaitent une démocratie participative</a:t>
            </a:r>
          </a:p>
          <a:p>
            <a:r>
              <a:rPr lang="fr-FR" dirty="0" smtClean="0"/>
              <a:t>Le vote au cœur des entreprises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536" y="3459250"/>
            <a:ext cx="2844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BlockVote</a:t>
            </a:r>
            <a:r>
              <a:rPr lang="fr-FR" dirty="0" smtClean="0"/>
              <a:t> Révolutions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d’utilisation pour l’utilisateur</a:t>
            </a:r>
          </a:p>
          <a:p>
            <a:r>
              <a:rPr lang="fr-FR" dirty="0" smtClean="0"/>
              <a:t>Sécurité de la conformité du vote: les transactions sont visibles par tous</a:t>
            </a:r>
          </a:p>
          <a:p>
            <a:r>
              <a:rPr lang="fr-FR" dirty="0" smtClean="0"/>
              <a:t>Anonymat : les comptes sont personnels et distribués aléatoirement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12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7551" y="-332509"/>
            <a:ext cx="10018713" cy="1752599"/>
          </a:xfrm>
        </p:spPr>
        <p:txBody>
          <a:bodyPr/>
          <a:lstStyle/>
          <a:p>
            <a:r>
              <a:rPr lang="fr-FR" dirty="0" smtClean="0"/>
              <a:t>Comment ça marche ?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545" y="1267171"/>
            <a:ext cx="4876724" cy="5218353"/>
          </a:xfrm>
        </p:spPr>
      </p:pic>
    </p:spTree>
    <p:extLst>
      <p:ext uri="{BB962C8B-B14F-4D97-AF65-F5344CB8AC3E}">
        <p14:creationId xmlns:p14="http://schemas.microsoft.com/office/powerpoint/2010/main" val="9193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Applications concrètes (mais dématérialisées)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Plateforme type </a:t>
            </a:r>
            <a:r>
              <a:rPr lang="fr-FR" dirty="0" err="1" smtClean="0"/>
              <a:t>change.org</a:t>
            </a:r>
            <a:r>
              <a:rPr lang="fr-FR" dirty="0" smtClean="0"/>
              <a:t> mais avec une légitimité des signatures</a:t>
            </a:r>
          </a:p>
          <a:p>
            <a:r>
              <a:rPr lang="fr-FR" dirty="0" smtClean="0"/>
              <a:t>Référendum, élections, </a:t>
            </a:r>
            <a:r>
              <a:rPr lang="is-IS" dirty="0" smtClean="0"/>
              <a:t>…</a:t>
            </a:r>
            <a:endParaRPr lang="is-IS" dirty="0"/>
          </a:p>
          <a:p>
            <a:r>
              <a:rPr lang="is-IS" dirty="0" smtClean="0"/>
              <a:t>Système sécurisé pour les entreprises, pas de conflit d’intéret.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397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Parallaxe</Template>
  <TotalTime>54</TotalTime>
  <Words>96</Words>
  <Application>Microsoft Macintosh PowerPoint</Application>
  <PresentationFormat>Grand écran</PresentationFormat>
  <Paragraphs>19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Corbel</vt:lpstr>
      <vt:lpstr>Arial</vt:lpstr>
      <vt:lpstr>Parallaxe</vt:lpstr>
      <vt:lpstr>Block Vote</vt:lpstr>
      <vt:lpstr>Aux urnes citoyens !</vt:lpstr>
      <vt:lpstr>BlockVote Révolutions</vt:lpstr>
      <vt:lpstr>Comment ça marche ?</vt:lpstr>
      <vt:lpstr>Applications concrètes (mais dématérialisées)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Vote</dc:title>
  <dc:creator>MARCHAL Rémi</dc:creator>
  <cp:lastModifiedBy>MARCHAL Rémi</cp:lastModifiedBy>
  <cp:revision>5</cp:revision>
  <dcterms:created xsi:type="dcterms:W3CDTF">2017-06-28T20:49:10Z</dcterms:created>
  <dcterms:modified xsi:type="dcterms:W3CDTF">2017-06-28T21:43:35Z</dcterms:modified>
</cp:coreProperties>
</file>