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63" r:id="rId4"/>
    <p:sldId id="259" r:id="rId5"/>
    <p:sldId id="267" r:id="rId6"/>
    <p:sldId id="261" r:id="rId7"/>
    <p:sldId id="264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6C0A-5FF0-4BA1-AB6E-1FA09C0E38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4ADA5D-F8A5-4354-B713-A1AE6A298267}">
      <dgm:prSet phldrT="[Texto]"/>
      <dgm:spPr/>
      <dgm:t>
        <a:bodyPr/>
        <a:lstStyle/>
        <a:p>
          <a:r>
            <a:rPr lang="es-ES" dirty="0" smtClean="0"/>
            <a:t>Ramas</a:t>
          </a:r>
          <a:endParaRPr lang="es-ES" dirty="0"/>
        </a:p>
      </dgm:t>
    </dgm:pt>
    <dgm:pt modelId="{3BCA9FF7-0E87-4C2F-8E4D-9A7CD51C7B6E}" type="parTrans" cxnId="{91CD23B2-A0B0-4FA5-8A0B-E3D92FEC57C3}">
      <dgm:prSet/>
      <dgm:spPr/>
      <dgm:t>
        <a:bodyPr/>
        <a:lstStyle/>
        <a:p>
          <a:endParaRPr lang="es-ES"/>
        </a:p>
      </dgm:t>
    </dgm:pt>
    <dgm:pt modelId="{D40AC936-BAAA-4275-BCE3-D943DC0F973E}" type="sibTrans" cxnId="{91CD23B2-A0B0-4FA5-8A0B-E3D92FEC57C3}">
      <dgm:prSet/>
      <dgm:spPr/>
      <dgm:t>
        <a:bodyPr/>
        <a:lstStyle/>
        <a:p>
          <a:endParaRPr lang="es-ES"/>
        </a:p>
      </dgm:t>
    </dgm:pt>
    <dgm:pt modelId="{16684AEC-D7DE-450C-AC3D-4ADCD89CF0EF}">
      <dgm:prSet phldrT="[Texto]"/>
      <dgm:spPr/>
      <dgm:t>
        <a:bodyPr/>
        <a:lstStyle/>
        <a:p>
          <a:r>
            <a:rPr lang="es-ES" dirty="0" smtClean="0"/>
            <a:t>- Rama individual (</a:t>
          </a:r>
          <a:r>
            <a:rPr lang="es-ES" dirty="0" err="1" smtClean="0"/>
            <a:t>uvus</a:t>
          </a:r>
          <a:r>
            <a:rPr lang="es-ES" dirty="0" smtClean="0"/>
            <a:t>)</a:t>
          </a:r>
          <a:endParaRPr lang="es-ES" dirty="0"/>
        </a:p>
      </dgm:t>
    </dgm:pt>
    <dgm:pt modelId="{4CB2102A-B5BC-4B07-B57F-E3B810499BD3}" type="parTrans" cxnId="{AAEBE540-6804-45D9-AD62-2B65776C590B}">
      <dgm:prSet/>
      <dgm:spPr/>
      <dgm:t>
        <a:bodyPr/>
        <a:lstStyle/>
        <a:p>
          <a:endParaRPr lang="es-ES"/>
        </a:p>
      </dgm:t>
    </dgm:pt>
    <dgm:pt modelId="{6840BF8A-E443-4ECF-B5AD-0ED4535B33FB}" type="sibTrans" cxnId="{AAEBE540-6804-45D9-AD62-2B65776C590B}">
      <dgm:prSet/>
      <dgm:spPr/>
      <dgm:t>
        <a:bodyPr/>
        <a:lstStyle/>
        <a:p>
          <a:endParaRPr lang="es-ES"/>
        </a:p>
      </dgm:t>
    </dgm:pt>
    <dgm:pt modelId="{ECD478DE-AE57-4D4C-9FD3-CDFAC375B538}">
      <dgm:prSet phldrT="[Texto]"/>
      <dgm:spPr/>
      <dgm:t>
        <a:bodyPr/>
        <a:lstStyle/>
        <a:p>
          <a:r>
            <a:rPr lang="es-ES" dirty="0" smtClean="0"/>
            <a:t>- Rama </a:t>
          </a:r>
          <a:r>
            <a:rPr lang="es-ES" dirty="0" err="1" smtClean="0"/>
            <a:t>dev</a:t>
          </a:r>
          <a:r>
            <a:rPr lang="es-ES" dirty="0" smtClean="0"/>
            <a:t>(código ordenado por versiones en desarrollo)</a:t>
          </a:r>
          <a:endParaRPr lang="es-ES" dirty="0"/>
        </a:p>
      </dgm:t>
    </dgm:pt>
    <dgm:pt modelId="{C7FB1764-606D-46A7-821B-B72FFE08DC46}" type="parTrans" cxnId="{EEF4A89A-95E4-4D22-9BF1-45501A83E8CB}">
      <dgm:prSet/>
      <dgm:spPr/>
      <dgm:t>
        <a:bodyPr/>
        <a:lstStyle/>
        <a:p>
          <a:endParaRPr lang="es-ES"/>
        </a:p>
      </dgm:t>
    </dgm:pt>
    <dgm:pt modelId="{88CECC6B-3CB4-48E6-9A51-2C6D63E01FBE}" type="sibTrans" cxnId="{EEF4A89A-95E4-4D22-9BF1-45501A83E8CB}">
      <dgm:prSet/>
      <dgm:spPr/>
      <dgm:t>
        <a:bodyPr/>
        <a:lstStyle/>
        <a:p>
          <a:endParaRPr lang="es-ES"/>
        </a:p>
      </dgm:t>
    </dgm:pt>
    <dgm:pt modelId="{1EF75AB5-3D5D-4A5F-9451-EF3AF5754575}">
      <dgm:prSet phldrT="[Texto]"/>
      <dgm:spPr/>
      <dgm:t>
        <a:bodyPr/>
        <a:lstStyle/>
        <a:p>
          <a:r>
            <a:rPr lang="es-ES" dirty="0" smtClean="0"/>
            <a:t>- Rama master(código funcional final)</a:t>
          </a:r>
          <a:endParaRPr lang="es-ES" dirty="0"/>
        </a:p>
      </dgm:t>
    </dgm:pt>
    <dgm:pt modelId="{2D510F00-F8AE-4EA6-8584-9AC2B1FCBE5A}" type="parTrans" cxnId="{969085EF-3B4B-4A12-9E0A-934254F3090F}">
      <dgm:prSet/>
      <dgm:spPr/>
      <dgm:t>
        <a:bodyPr/>
        <a:lstStyle/>
        <a:p>
          <a:endParaRPr lang="es-ES"/>
        </a:p>
      </dgm:t>
    </dgm:pt>
    <dgm:pt modelId="{F57FD99F-9B6D-406D-A994-BD77389BA17F}" type="sibTrans" cxnId="{969085EF-3B4B-4A12-9E0A-934254F3090F}">
      <dgm:prSet/>
      <dgm:spPr/>
      <dgm:t>
        <a:bodyPr/>
        <a:lstStyle/>
        <a:p>
          <a:endParaRPr lang="es-ES"/>
        </a:p>
      </dgm:t>
    </dgm:pt>
    <dgm:pt modelId="{EEC66AD0-A409-4632-9040-F311569CF8E3}" type="pres">
      <dgm:prSet presAssocID="{61346C0A-5FF0-4BA1-AB6E-1FA09C0E3858}" presName="vert0" presStyleCnt="0">
        <dgm:presLayoutVars>
          <dgm:dir/>
          <dgm:animOne val="branch"/>
          <dgm:animLvl val="lvl"/>
        </dgm:presLayoutVars>
      </dgm:prSet>
      <dgm:spPr/>
    </dgm:pt>
    <dgm:pt modelId="{8A224020-21B8-40A6-9669-97FF2FAC8910}" type="pres">
      <dgm:prSet presAssocID="{474ADA5D-F8A5-4354-B713-A1AE6A298267}" presName="thickLine" presStyleLbl="alignNode1" presStyleIdx="0" presStyleCnt="1"/>
      <dgm:spPr/>
    </dgm:pt>
    <dgm:pt modelId="{E56FB26B-9B17-4DAE-9A76-6C4FAC014049}" type="pres">
      <dgm:prSet presAssocID="{474ADA5D-F8A5-4354-B713-A1AE6A298267}" presName="horz1" presStyleCnt="0"/>
      <dgm:spPr/>
    </dgm:pt>
    <dgm:pt modelId="{EA287145-39C6-4360-A068-837D0D4B7762}" type="pres">
      <dgm:prSet presAssocID="{474ADA5D-F8A5-4354-B713-A1AE6A298267}" presName="tx1" presStyleLbl="revTx" presStyleIdx="0" presStyleCnt="4"/>
      <dgm:spPr/>
    </dgm:pt>
    <dgm:pt modelId="{DF12ED48-CC1F-4790-912B-1B42D824713B}" type="pres">
      <dgm:prSet presAssocID="{474ADA5D-F8A5-4354-B713-A1AE6A298267}" presName="vert1" presStyleCnt="0"/>
      <dgm:spPr/>
    </dgm:pt>
    <dgm:pt modelId="{C74E1F75-1658-46AB-A4CB-5832AC832117}" type="pres">
      <dgm:prSet presAssocID="{16684AEC-D7DE-450C-AC3D-4ADCD89CF0EF}" presName="vertSpace2a" presStyleCnt="0"/>
      <dgm:spPr/>
    </dgm:pt>
    <dgm:pt modelId="{B1867BD2-A7C9-4FC1-A743-A72F298A8183}" type="pres">
      <dgm:prSet presAssocID="{16684AEC-D7DE-450C-AC3D-4ADCD89CF0EF}" presName="horz2" presStyleCnt="0"/>
      <dgm:spPr/>
    </dgm:pt>
    <dgm:pt modelId="{398DC379-2E7D-4811-AEFF-35AD17E7DA74}" type="pres">
      <dgm:prSet presAssocID="{16684AEC-D7DE-450C-AC3D-4ADCD89CF0EF}" presName="horzSpace2" presStyleCnt="0"/>
      <dgm:spPr/>
    </dgm:pt>
    <dgm:pt modelId="{705886D8-85CC-4CA2-AD45-70ECF6B67D29}" type="pres">
      <dgm:prSet presAssocID="{16684AEC-D7DE-450C-AC3D-4ADCD89CF0EF}" presName="tx2" presStyleLbl="revTx" presStyleIdx="1" presStyleCnt="4"/>
      <dgm:spPr/>
      <dgm:t>
        <a:bodyPr/>
        <a:lstStyle/>
        <a:p>
          <a:endParaRPr lang="es-ES"/>
        </a:p>
      </dgm:t>
    </dgm:pt>
    <dgm:pt modelId="{AF5628D9-1701-4FD0-A19E-D0AEFF9C992A}" type="pres">
      <dgm:prSet presAssocID="{16684AEC-D7DE-450C-AC3D-4ADCD89CF0EF}" presName="vert2" presStyleCnt="0"/>
      <dgm:spPr/>
    </dgm:pt>
    <dgm:pt modelId="{496E410E-966C-4E23-BCF2-86CED7B7F4AE}" type="pres">
      <dgm:prSet presAssocID="{16684AEC-D7DE-450C-AC3D-4ADCD89CF0EF}" presName="thinLine2b" presStyleLbl="callout" presStyleIdx="0" presStyleCnt="3"/>
      <dgm:spPr/>
    </dgm:pt>
    <dgm:pt modelId="{89B271DB-901E-4636-A53D-E622AF9FC01A}" type="pres">
      <dgm:prSet presAssocID="{16684AEC-D7DE-450C-AC3D-4ADCD89CF0EF}" presName="vertSpace2b" presStyleCnt="0"/>
      <dgm:spPr/>
    </dgm:pt>
    <dgm:pt modelId="{316576E2-5254-4851-A6C2-E473920CF764}" type="pres">
      <dgm:prSet presAssocID="{ECD478DE-AE57-4D4C-9FD3-CDFAC375B538}" presName="horz2" presStyleCnt="0"/>
      <dgm:spPr/>
    </dgm:pt>
    <dgm:pt modelId="{29A385BD-E8D6-49CC-965C-4D215DEEFB75}" type="pres">
      <dgm:prSet presAssocID="{ECD478DE-AE57-4D4C-9FD3-CDFAC375B538}" presName="horzSpace2" presStyleCnt="0"/>
      <dgm:spPr/>
    </dgm:pt>
    <dgm:pt modelId="{88A87039-490F-415C-9024-36AAD2C6DF7D}" type="pres">
      <dgm:prSet presAssocID="{ECD478DE-AE57-4D4C-9FD3-CDFAC375B538}" presName="tx2" presStyleLbl="revTx" presStyleIdx="2" presStyleCnt="4"/>
      <dgm:spPr/>
      <dgm:t>
        <a:bodyPr/>
        <a:lstStyle/>
        <a:p>
          <a:endParaRPr lang="es-ES"/>
        </a:p>
      </dgm:t>
    </dgm:pt>
    <dgm:pt modelId="{DFBF9B6D-51F2-470B-837D-C5C13D82BD84}" type="pres">
      <dgm:prSet presAssocID="{ECD478DE-AE57-4D4C-9FD3-CDFAC375B538}" presName="vert2" presStyleCnt="0"/>
      <dgm:spPr/>
    </dgm:pt>
    <dgm:pt modelId="{CF5CE7A1-4E69-496E-A51F-314205D9A259}" type="pres">
      <dgm:prSet presAssocID="{ECD478DE-AE57-4D4C-9FD3-CDFAC375B538}" presName="thinLine2b" presStyleLbl="callout" presStyleIdx="1" presStyleCnt="3"/>
      <dgm:spPr/>
    </dgm:pt>
    <dgm:pt modelId="{C302B9D5-E089-4435-BF0C-D073072F6EA9}" type="pres">
      <dgm:prSet presAssocID="{ECD478DE-AE57-4D4C-9FD3-CDFAC375B538}" presName="vertSpace2b" presStyleCnt="0"/>
      <dgm:spPr/>
    </dgm:pt>
    <dgm:pt modelId="{BAED1942-0D32-4E8C-9697-78A22A8791B1}" type="pres">
      <dgm:prSet presAssocID="{1EF75AB5-3D5D-4A5F-9451-EF3AF5754575}" presName="horz2" presStyleCnt="0"/>
      <dgm:spPr/>
    </dgm:pt>
    <dgm:pt modelId="{95B33B96-38FE-42CE-8233-A46052F9CC04}" type="pres">
      <dgm:prSet presAssocID="{1EF75AB5-3D5D-4A5F-9451-EF3AF5754575}" presName="horzSpace2" presStyleCnt="0"/>
      <dgm:spPr/>
    </dgm:pt>
    <dgm:pt modelId="{176BBBBE-AE2C-420D-9A4D-EAB0514A790C}" type="pres">
      <dgm:prSet presAssocID="{1EF75AB5-3D5D-4A5F-9451-EF3AF5754575}" presName="tx2" presStyleLbl="revTx" presStyleIdx="3" presStyleCnt="4"/>
      <dgm:spPr/>
      <dgm:t>
        <a:bodyPr/>
        <a:lstStyle/>
        <a:p>
          <a:endParaRPr lang="es-ES"/>
        </a:p>
      </dgm:t>
    </dgm:pt>
    <dgm:pt modelId="{E69C9AE4-22D7-4F0C-9680-E34732B7FF65}" type="pres">
      <dgm:prSet presAssocID="{1EF75AB5-3D5D-4A5F-9451-EF3AF5754575}" presName="vert2" presStyleCnt="0"/>
      <dgm:spPr/>
    </dgm:pt>
    <dgm:pt modelId="{5CC7E9B6-EE3A-41BF-9A52-9B5DC781092D}" type="pres">
      <dgm:prSet presAssocID="{1EF75AB5-3D5D-4A5F-9451-EF3AF5754575}" presName="thinLine2b" presStyleLbl="callout" presStyleIdx="2" presStyleCnt="3"/>
      <dgm:spPr/>
    </dgm:pt>
    <dgm:pt modelId="{8130D6F8-49B6-40DB-9C97-28DF499F6143}" type="pres">
      <dgm:prSet presAssocID="{1EF75AB5-3D5D-4A5F-9451-EF3AF5754575}" presName="vertSpace2b" presStyleCnt="0"/>
      <dgm:spPr/>
    </dgm:pt>
  </dgm:ptLst>
  <dgm:cxnLst>
    <dgm:cxn modelId="{AAEBE540-6804-45D9-AD62-2B65776C590B}" srcId="{474ADA5D-F8A5-4354-B713-A1AE6A298267}" destId="{16684AEC-D7DE-450C-AC3D-4ADCD89CF0EF}" srcOrd="0" destOrd="0" parTransId="{4CB2102A-B5BC-4B07-B57F-E3B810499BD3}" sibTransId="{6840BF8A-E443-4ECF-B5AD-0ED4535B33FB}"/>
    <dgm:cxn modelId="{EEF4A89A-95E4-4D22-9BF1-45501A83E8CB}" srcId="{474ADA5D-F8A5-4354-B713-A1AE6A298267}" destId="{ECD478DE-AE57-4D4C-9FD3-CDFAC375B538}" srcOrd="1" destOrd="0" parTransId="{C7FB1764-606D-46A7-821B-B72FFE08DC46}" sibTransId="{88CECC6B-3CB4-48E6-9A51-2C6D63E01FBE}"/>
    <dgm:cxn modelId="{4CE5F4C6-B16B-40BF-AE96-A87E03733B4C}" type="presOf" srcId="{1EF75AB5-3D5D-4A5F-9451-EF3AF5754575}" destId="{176BBBBE-AE2C-420D-9A4D-EAB0514A790C}" srcOrd="0" destOrd="0" presId="urn:microsoft.com/office/officeart/2008/layout/LinedList"/>
    <dgm:cxn modelId="{4A0CB3C3-0EAD-4D6E-A4F7-15292AB3D5B8}" type="presOf" srcId="{16684AEC-D7DE-450C-AC3D-4ADCD89CF0EF}" destId="{705886D8-85CC-4CA2-AD45-70ECF6B67D29}" srcOrd="0" destOrd="0" presId="urn:microsoft.com/office/officeart/2008/layout/LinedList"/>
    <dgm:cxn modelId="{91CD23B2-A0B0-4FA5-8A0B-E3D92FEC57C3}" srcId="{61346C0A-5FF0-4BA1-AB6E-1FA09C0E3858}" destId="{474ADA5D-F8A5-4354-B713-A1AE6A298267}" srcOrd="0" destOrd="0" parTransId="{3BCA9FF7-0E87-4C2F-8E4D-9A7CD51C7B6E}" sibTransId="{D40AC936-BAAA-4275-BCE3-D943DC0F973E}"/>
    <dgm:cxn modelId="{F12887DD-8C16-4D8C-B1F8-7A8EE49660D4}" type="presOf" srcId="{ECD478DE-AE57-4D4C-9FD3-CDFAC375B538}" destId="{88A87039-490F-415C-9024-36AAD2C6DF7D}" srcOrd="0" destOrd="0" presId="urn:microsoft.com/office/officeart/2008/layout/LinedList"/>
    <dgm:cxn modelId="{1E7A49C0-5150-435E-AAFB-1A7642DCA06C}" type="presOf" srcId="{61346C0A-5FF0-4BA1-AB6E-1FA09C0E3858}" destId="{EEC66AD0-A409-4632-9040-F311569CF8E3}" srcOrd="0" destOrd="0" presId="urn:microsoft.com/office/officeart/2008/layout/LinedList"/>
    <dgm:cxn modelId="{969085EF-3B4B-4A12-9E0A-934254F3090F}" srcId="{474ADA5D-F8A5-4354-B713-A1AE6A298267}" destId="{1EF75AB5-3D5D-4A5F-9451-EF3AF5754575}" srcOrd="2" destOrd="0" parTransId="{2D510F00-F8AE-4EA6-8584-9AC2B1FCBE5A}" sibTransId="{F57FD99F-9B6D-406D-A994-BD77389BA17F}"/>
    <dgm:cxn modelId="{C77D9460-FBD6-4BF7-8040-8F2EEF30FB76}" type="presOf" srcId="{474ADA5D-F8A5-4354-B713-A1AE6A298267}" destId="{EA287145-39C6-4360-A068-837D0D4B7762}" srcOrd="0" destOrd="0" presId="urn:microsoft.com/office/officeart/2008/layout/LinedList"/>
    <dgm:cxn modelId="{0654BF9E-CDC0-40E8-B664-399508A6A5D4}" type="presParOf" srcId="{EEC66AD0-A409-4632-9040-F311569CF8E3}" destId="{8A224020-21B8-40A6-9669-97FF2FAC8910}" srcOrd="0" destOrd="0" presId="urn:microsoft.com/office/officeart/2008/layout/LinedList"/>
    <dgm:cxn modelId="{98B53AFE-377B-4FF2-A865-71F74E66C15F}" type="presParOf" srcId="{EEC66AD0-A409-4632-9040-F311569CF8E3}" destId="{E56FB26B-9B17-4DAE-9A76-6C4FAC014049}" srcOrd="1" destOrd="0" presId="urn:microsoft.com/office/officeart/2008/layout/LinedList"/>
    <dgm:cxn modelId="{ED7AE5CD-FC8D-4879-A8BE-12CFCFF7FF2F}" type="presParOf" srcId="{E56FB26B-9B17-4DAE-9A76-6C4FAC014049}" destId="{EA287145-39C6-4360-A068-837D0D4B7762}" srcOrd="0" destOrd="0" presId="urn:microsoft.com/office/officeart/2008/layout/LinedList"/>
    <dgm:cxn modelId="{DFABDCE4-92EF-47CB-A0CA-72680CBB21FD}" type="presParOf" srcId="{E56FB26B-9B17-4DAE-9A76-6C4FAC014049}" destId="{DF12ED48-CC1F-4790-912B-1B42D824713B}" srcOrd="1" destOrd="0" presId="urn:microsoft.com/office/officeart/2008/layout/LinedList"/>
    <dgm:cxn modelId="{2C56F104-DFF1-4468-9653-527ADFE1D891}" type="presParOf" srcId="{DF12ED48-CC1F-4790-912B-1B42D824713B}" destId="{C74E1F75-1658-46AB-A4CB-5832AC832117}" srcOrd="0" destOrd="0" presId="urn:microsoft.com/office/officeart/2008/layout/LinedList"/>
    <dgm:cxn modelId="{45550443-A942-4D76-8DA3-EBB6EC21DDF4}" type="presParOf" srcId="{DF12ED48-CC1F-4790-912B-1B42D824713B}" destId="{B1867BD2-A7C9-4FC1-A743-A72F298A8183}" srcOrd="1" destOrd="0" presId="urn:microsoft.com/office/officeart/2008/layout/LinedList"/>
    <dgm:cxn modelId="{3CFF2F3D-8B53-4C22-860E-BA42756CD64E}" type="presParOf" srcId="{B1867BD2-A7C9-4FC1-A743-A72F298A8183}" destId="{398DC379-2E7D-4811-AEFF-35AD17E7DA74}" srcOrd="0" destOrd="0" presId="urn:microsoft.com/office/officeart/2008/layout/LinedList"/>
    <dgm:cxn modelId="{92962150-442E-4926-9EA9-0C9E29EF5E58}" type="presParOf" srcId="{B1867BD2-A7C9-4FC1-A743-A72F298A8183}" destId="{705886D8-85CC-4CA2-AD45-70ECF6B67D29}" srcOrd="1" destOrd="0" presId="urn:microsoft.com/office/officeart/2008/layout/LinedList"/>
    <dgm:cxn modelId="{E458BF49-4F81-4E4D-9763-264A03EE4ABF}" type="presParOf" srcId="{B1867BD2-A7C9-4FC1-A743-A72F298A8183}" destId="{AF5628D9-1701-4FD0-A19E-D0AEFF9C992A}" srcOrd="2" destOrd="0" presId="urn:microsoft.com/office/officeart/2008/layout/LinedList"/>
    <dgm:cxn modelId="{386EFCE8-FC5F-4925-996C-9BFD8077436A}" type="presParOf" srcId="{DF12ED48-CC1F-4790-912B-1B42D824713B}" destId="{496E410E-966C-4E23-BCF2-86CED7B7F4AE}" srcOrd="2" destOrd="0" presId="urn:microsoft.com/office/officeart/2008/layout/LinedList"/>
    <dgm:cxn modelId="{4B7CD26D-2F6B-42F1-87AB-E01D261717CB}" type="presParOf" srcId="{DF12ED48-CC1F-4790-912B-1B42D824713B}" destId="{89B271DB-901E-4636-A53D-E622AF9FC01A}" srcOrd="3" destOrd="0" presId="urn:microsoft.com/office/officeart/2008/layout/LinedList"/>
    <dgm:cxn modelId="{0D31B602-F786-4C5F-8334-1671F2004191}" type="presParOf" srcId="{DF12ED48-CC1F-4790-912B-1B42D824713B}" destId="{316576E2-5254-4851-A6C2-E473920CF764}" srcOrd="4" destOrd="0" presId="urn:microsoft.com/office/officeart/2008/layout/LinedList"/>
    <dgm:cxn modelId="{B30291A0-AEAD-445F-AC77-3CF2C2330D9B}" type="presParOf" srcId="{316576E2-5254-4851-A6C2-E473920CF764}" destId="{29A385BD-E8D6-49CC-965C-4D215DEEFB75}" srcOrd="0" destOrd="0" presId="urn:microsoft.com/office/officeart/2008/layout/LinedList"/>
    <dgm:cxn modelId="{000B02DB-499D-4700-BA25-30512332E120}" type="presParOf" srcId="{316576E2-5254-4851-A6C2-E473920CF764}" destId="{88A87039-490F-415C-9024-36AAD2C6DF7D}" srcOrd="1" destOrd="0" presId="urn:microsoft.com/office/officeart/2008/layout/LinedList"/>
    <dgm:cxn modelId="{327171E0-05DA-4781-ADE8-68AC335C78C0}" type="presParOf" srcId="{316576E2-5254-4851-A6C2-E473920CF764}" destId="{DFBF9B6D-51F2-470B-837D-C5C13D82BD84}" srcOrd="2" destOrd="0" presId="urn:microsoft.com/office/officeart/2008/layout/LinedList"/>
    <dgm:cxn modelId="{022D3FB2-13BD-4926-85F4-AB8CB8FD3FD2}" type="presParOf" srcId="{DF12ED48-CC1F-4790-912B-1B42D824713B}" destId="{CF5CE7A1-4E69-496E-A51F-314205D9A259}" srcOrd="5" destOrd="0" presId="urn:microsoft.com/office/officeart/2008/layout/LinedList"/>
    <dgm:cxn modelId="{D57DF32C-DB3C-4F70-B9B1-8D55534763A5}" type="presParOf" srcId="{DF12ED48-CC1F-4790-912B-1B42D824713B}" destId="{C302B9D5-E089-4435-BF0C-D073072F6EA9}" srcOrd="6" destOrd="0" presId="urn:microsoft.com/office/officeart/2008/layout/LinedList"/>
    <dgm:cxn modelId="{0F4AC304-78D7-4039-95E9-C98383F630F7}" type="presParOf" srcId="{DF12ED48-CC1F-4790-912B-1B42D824713B}" destId="{BAED1942-0D32-4E8C-9697-78A22A8791B1}" srcOrd="7" destOrd="0" presId="urn:microsoft.com/office/officeart/2008/layout/LinedList"/>
    <dgm:cxn modelId="{5C654847-D2E6-4B09-AD02-6DF746CE3DD0}" type="presParOf" srcId="{BAED1942-0D32-4E8C-9697-78A22A8791B1}" destId="{95B33B96-38FE-42CE-8233-A46052F9CC04}" srcOrd="0" destOrd="0" presId="urn:microsoft.com/office/officeart/2008/layout/LinedList"/>
    <dgm:cxn modelId="{2FC77B0D-27C0-4D0A-9B1F-3A3121D98FCB}" type="presParOf" srcId="{BAED1942-0D32-4E8C-9697-78A22A8791B1}" destId="{176BBBBE-AE2C-420D-9A4D-EAB0514A790C}" srcOrd="1" destOrd="0" presId="urn:microsoft.com/office/officeart/2008/layout/LinedList"/>
    <dgm:cxn modelId="{AE473026-F4C8-4D52-9C16-03AAE504BD90}" type="presParOf" srcId="{BAED1942-0D32-4E8C-9697-78A22A8791B1}" destId="{E69C9AE4-22D7-4F0C-9680-E34732B7FF65}" srcOrd="2" destOrd="0" presId="urn:microsoft.com/office/officeart/2008/layout/LinedList"/>
    <dgm:cxn modelId="{523CD0EE-AF0B-4F0D-8120-D29C6851D5D8}" type="presParOf" srcId="{DF12ED48-CC1F-4790-912B-1B42D824713B}" destId="{5CC7E9B6-EE3A-41BF-9A52-9B5DC781092D}" srcOrd="8" destOrd="0" presId="urn:microsoft.com/office/officeart/2008/layout/LinedList"/>
    <dgm:cxn modelId="{42F89A8A-49E3-49B0-8F5C-9158F98C4431}" type="presParOf" srcId="{DF12ED48-CC1F-4790-912B-1B42D824713B}" destId="{8130D6F8-49B6-40DB-9C97-28DF499F614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29B80-FCBF-488B-ACA9-8BE3D9E11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DB850B-5E65-42EB-B066-AA8E56776678}">
      <dgm:prSet phldrT="[Texto]"/>
      <dgm:spPr/>
      <dgm:t>
        <a:bodyPr/>
        <a:lstStyle/>
        <a:p>
          <a:r>
            <a:rPr lang="es-ES" dirty="0" smtClean="0"/>
            <a:t>Visualización de resultados</a:t>
          </a:r>
          <a:endParaRPr lang="es-ES" dirty="0"/>
        </a:p>
      </dgm:t>
    </dgm:pt>
    <dgm:pt modelId="{79E20BE7-6800-4D53-8EEB-0032922BF718}" type="parTrans" cxnId="{BCC06912-6B39-4705-BEE7-C9584A0F5F33}">
      <dgm:prSet/>
      <dgm:spPr/>
      <dgm:t>
        <a:bodyPr/>
        <a:lstStyle/>
        <a:p>
          <a:endParaRPr lang="es-ES"/>
        </a:p>
      </dgm:t>
    </dgm:pt>
    <dgm:pt modelId="{B81357B4-5EEA-4EBE-960F-F45CABB2061F}" type="sibTrans" cxnId="{BCC06912-6B39-4705-BEE7-C9584A0F5F33}">
      <dgm:prSet/>
      <dgm:spPr/>
      <dgm:t>
        <a:bodyPr/>
        <a:lstStyle/>
        <a:p>
          <a:endParaRPr lang="es-ES"/>
        </a:p>
      </dgm:t>
    </dgm:pt>
    <dgm:pt modelId="{9A2DC855-33B8-4216-A347-D3B40C8B4FF7}">
      <dgm:prSet phldrT="[Texto]"/>
      <dgm:spPr/>
      <dgm:t>
        <a:bodyPr/>
        <a:lstStyle/>
        <a:p>
          <a:r>
            <a:rPr lang="es-ES" dirty="0" smtClean="0"/>
            <a:t>Gráficos</a:t>
          </a:r>
          <a:endParaRPr lang="es-ES" dirty="0"/>
        </a:p>
      </dgm:t>
    </dgm:pt>
    <dgm:pt modelId="{6D26E014-123F-4336-B891-355307E5DF1B}" type="parTrans" cxnId="{EF2370C2-BF1C-4E10-8184-3B08F1CABF1E}">
      <dgm:prSet/>
      <dgm:spPr/>
      <dgm:t>
        <a:bodyPr/>
        <a:lstStyle/>
        <a:p>
          <a:endParaRPr lang="es-ES"/>
        </a:p>
      </dgm:t>
    </dgm:pt>
    <dgm:pt modelId="{F973099C-9AA7-4F07-B92E-79823D4F5D07}" type="sibTrans" cxnId="{EF2370C2-BF1C-4E10-8184-3B08F1CABF1E}">
      <dgm:prSet/>
      <dgm:spPr/>
      <dgm:t>
        <a:bodyPr/>
        <a:lstStyle/>
        <a:p>
          <a:endParaRPr lang="es-ES"/>
        </a:p>
      </dgm:t>
    </dgm:pt>
    <dgm:pt modelId="{143C4B99-3CA7-40EF-85CC-42EEF18AA924}">
      <dgm:prSet phldrT="[Texto]"/>
      <dgm:spPr/>
      <dgm:t>
        <a:bodyPr/>
        <a:lstStyle/>
        <a:p>
          <a:r>
            <a:rPr lang="es-ES" dirty="0" smtClean="0"/>
            <a:t>Visualización del sistema de votación</a:t>
          </a:r>
          <a:endParaRPr lang="es-ES" dirty="0"/>
        </a:p>
      </dgm:t>
    </dgm:pt>
    <dgm:pt modelId="{32072174-9D5D-4B58-99B0-6126C61DAAC8}" type="parTrans" cxnId="{41BCBC97-BD1E-4266-89AF-F1665A93350B}">
      <dgm:prSet/>
      <dgm:spPr/>
      <dgm:t>
        <a:bodyPr/>
        <a:lstStyle/>
        <a:p>
          <a:endParaRPr lang="es-ES"/>
        </a:p>
      </dgm:t>
    </dgm:pt>
    <dgm:pt modelId="{F6A5C250-58A8-4FBE-846D-5193009634A3}" type="sibTrans" cxnId="{41BCBC97-BD1E-4266-89AF-F1665A93350B}">
      <dgm:prSet/>
      <dgm:spPr/>
      <dgm:t>
        <a:bodyPr/>
        <a:lstStyle/>
        <a:p>
          <a:endParaRPr lang="es-ES"/>
        </a:p>
      </dgm:t>
    </dgm:pt>
    <dgm:pt modelId="{81A1AE4F-A5A0-4A28-8950-47757CCCBADB}">
      <dgm:prSet phldrT="[Texto]"/>
      <dgm:spPr/>
      <dgm:t>
        <a:bodyPr/>
        <a:lstStyle/>
        <a:p>
          <a:r>
            <a:rPr lang="es-ES" dirty="0" smtClean="0"/>
            <a:t>Estilado (paginas CSS)</a:t>
          </a:r>
          <a:endParaRPr lang="es-ES" dirty="0"/>
        </a:p>
      </dgm:t>
    </dgm:pt>
    <dgm:pt modelId="{34508B1B-8C7E-4844-A919-8F3D408EC85C}" type="parTrans" cxnId="{F2B5B6B7-33ED-4A97-9719-161C8F8137CC}">
      <dgm:prSet/>
      <dgm:spPr/>
      <dgm:t>
        <a:bodyPr/>
        <a:lstStyle/>
        <a:p>
          <a:endParaRPr lang="es-ES"/>
        </a:p>
      </dgm:t>
    </dgm:pt>
    <dgm:pt modelId="{0A507CAD-E6B9-4FA5-AAE5-7173F2751453}" type="sibTrans" cxnId="{F2B5B6B7-33ED-4A97-9719-161C8F8137CC}">
      <dgm:prSet/>
      <dgm:spPr/>
      <dgm:t>
        <a:bodyPr/>
        <a:lstStyle/>
        <a:p>
          <a:endParaRPr lang="es-ES"/>
        </a:p>
      </dgm:t>
    </dgm:pt>
    <dgm:pt modelId="{6DE9C92B-E434-47B5-8078-275D17A41088}">
      <dgm:prSet phldrT="[Texto]"/>
      <dgm:spPr/>
      <dgm:t>
        <a:bodyPr/>
        <a:lstStyle/>
        <a:p>
          <a:r>
            <a:rPr lang="es-ES" dirty="0" smtClean="0"/>
            <a:t>Estructura y disposición</a:t>
          </a:r>
          <a:endParaRPr lang="es-ES" dirty="0"/>
        </a:p>
      </dgm:t>
    </dgm:pt>
    <dgm:pt modelId="{02FFD9E6-AFF2-40A2-899B-8DA85C997E35}" type="parTrans" cxnId="{9587F682-8C08-43CE-ACAE-32C2591662D9}">
      <dgm:prSet/>
      <dgm:spPr/>
      <dgm:t>
        <a:bodyPr/>
        <a:lstStyle/>
        <a:p>
          <a:endParaRPr lang="es-ES"/>
        </a:p>
      </dgm:t>
    </dgm:pt>
    <dgm:pt modelId="{C083786A-B723-4D56-B557-C404EDE4C40E}" type="sibTrans" cxnId="{9587F682-8C08-43CE-ACAE-32C2591662D9}">
      <dgm:prSet/>
      <dgm:spPr/>
      <dgm:t>
        <a:bodyPr/>
        <a:lstStyle/>
        <a:p>
          <a:endParaRPr lang="es-ES"/>
        </a:p>
      </dgm:t>
    </dgm:pt>
    <dgm:pt modelId="{88B977D2-5C3A-49AF-819C-1AAAE1341705}" type="pres">
      <dgm:prSet presAssocID="{4D429B80-FCBF-488B-ACA9-8BE3D9E11EA4}" presName="linear" presStyleCnt="0">
        <dgm:presLayoutVars>
          <dgm:animLvl val="lvl"/>
          <dgm:resizeHandles val="exact"/>
        </dgm:presLayoutVars>
      </dgm:prSet>
      <dgm:spPr/>
    </dgm:pt>
    <dgm:pt modelId="{DE601790-FAE0-4BFD-A64F-E65442031844}" type="pres">
      <dgm:prSet presAssocID="{FADB850B-5E65-42EB-B066-AA8E5677667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172B24-ECA0-43EA-A30C-9BF068895A62}" type="pres">
      <dgm:prSet presAssocID="{FADB850B-5E65-42EB-B066-AA8E5677667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F8AA28-A0C3-4D05-B0F6-D9A7B4D1CFD1}" type="pres">
      <dgm:prSet presAssocID="{143C4B99-3CA7-40EF-85CC-42EEF18AA9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C8ADEA-B639-4DC1-912C-3A3E7C53BFF8}" type="pres">
      <dgm:prSet presAssocID="{143C4B99-3CA7-40EF-85CC-42EEF18AA92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87F682-8C08-43CE-ACAE-32C2591662D9}" srcId="{143C4B99-3CA7-40EF-85CC-42EEF18AA924}" destId="{6DE9C92B-E434-47B5-8078-275D17A41088}" srcOrd="1" destOrd="0" parTransId="{02FFD9E6-AFF2-40A2-899B-8DA85C997E35}" sibTransId="{C083786A-B723-4D56-B557-C404EDE4C40E}"/>
    <dgm:cxn modelId="{53EAC88B-42FE-446A-B6DD-06292FCC5581}" type="presOf" srcId="{81A1AE4F-A5A0-4A28-8950-47757CCCBADB}" destId="{BBC8ADEA-B639-4DC1-912C-3A3E7C53BFF8}" srcOrd="0" destOrd="0" presId="urn:microsoft.com/office/officeart/2005/8/layout/vList2"/>
    <dgm:cxn modelId="{EF2370C2-BF1C-4E10-8184-3B08F1CABF1E}" srcId="{FADB850B-5E65-42EB-B066-AA8E56776678}" destId="{9A2DC855-33B8-4216-A347-D3B40C8B4FF7}" srcOrd="0" destOrd="0" parTransId="{6D26E014-123F-4336-B891-355307E5DF1B}" sibTransId="{F973099C-9AA7-4F07-B92E-79823D4F5D07}"/>
    <dgm:cxn modelId="{50C2B38F-E007-4752-97DB-8CC25D2E3CB7}" type="presOf" srcId="{9A2DC855-33B8-4216-A347-D3B40C8B4FF7}" destId="{A7172B24-ECA0-43EA-A30C-9BF068895A62}" srcOrd="0" destOrd="0" presId="urn:microsoft.com/office/officeart/2005/8/layout/vList2"/>
    <dgm:cxn modelId="{32D3C608-2951-441D-B751-FB8DB6AEAEAA}" type="presOf" srcId="{143C4B99-3CA7-40EF-85CC-42EEF18AA924}" destId="{70F8AA28-A0C3-4D05-B0F6-D9A7B4D1CFD1}" srcOrd="0" destOrd="0" presId="urn:microsoft.com/office/officeart/2005/8/layout/vList2"/>
    <dgm:cxn modelId="{49D6545E-5B8C-49D5-A4DB-FCC4BE82E920}" type="presOf" srcId="{4D429B80-FCBF-488B-ACA9-8BE3D9E11EA4}" destId="{88B977D2-5C3A-49AF-819C-1AAAE1341705}" srcOrd="0" destOrd="0" presId="urn:microsoft.com/office/officeart/2005/8/layout/vList2"/>
    <dgm:cxn modelId="{3CFC5A4A-14E9-4D75-8F84-D6C5B6B9104A}" type="presOf" srcId="{6DE9C92B-E434-47B5-8078-275D17A41088}" destId="{BBC8ADEA-B639-4DC1-912C-3A3E7C53BFF8}" srcOrd="0" destOrd="1" presId="urn:microsoft.com/office/officeart/2005/8/layout/vList2"/>
    <dgm:cxn modelId="{41BCBC97-BD1E-4266-89AF-F1665A93350B}" srcId="{4D429B80-FCBF-488B-ACA9-8BE3D9E11EA4}" destId="{143C4B99-3CA7-40EF-85CC-42EEF18AA924}" srcOrd="1" destOrd="0" parTransId="{32072174-9D5D-4B58-99B0-6126C61DAAC8}" sibTransId="{F6A5C250-58A8-4FBE-846D-5193009634A3}"/>
    <dgm:cxn modelId="{BCC06912-6B39-4705-BEE7-C9584A0F5F33}" srcId="{4D429B80-FCBF-488B-ACA9-8BE3D9E11EA4}" destId="{FADB850B-5E65-42EB-B066-AA8E56776678}" srcOrd="0" destOrd="0" parTransId="{79E20BE7-6800-4D53-8EEB-0032922BF718}" sibTransId="{B81357B4-5EEA-4EBE-960F-F45CABB2061F}"/>
    <dgm:cxn modelId="{885071F6-6CDE-45CD-B123-E6CBBF5BB213}" type="presOf" srcId="{FADB850B-5E65-42EB-B066-AA8E56776678}" destId="{DE601790-FAE0-4BFD-A64F-E65442031844}" srcOrd="0" destOrd="0" presId="urn:microsoft.com/office/officeart/2005/8/layout/vList2"/>
    <dgm:cxn modelId="{F2B5B6B7-33ED-4A97-9719-161C8F8137CC}" srcId="{143C4B99-3CA7-40EF-85CC-42EEF18AA924}" destId="{81A1AE4F-A5A0-4A28-8950-47757CCCBADB}" srcOrd="0" destOrd="0" parTransId="{34508B1B-8C7E-4844-A919-8F3D408EC85C}" sibTransId="{0A507CAD-E6B9-4FA5-AAE5-7173F2751453}"/>
    <dgm:cxn modelId="{02E0F5A4-ADEC-4860-9F6F-F93AE98E046B}" type="presParOf" srcId="{88B977D2-5C3A-49AF-819C-1AAAE1341705}" destId="{DE601790-FAE0-4BFD-A64F-E65442031844}" srcOrd="0" destOrd="0" presId="urn:microsoft.com/office/officeart/2005/8/layout/vList2"/>
    <dgm:cxn modelId="{76C05484-BF89-4177-A80B-7A501537B8B2}" type="presParOf" srcId="{88B977D2-5C3A-49AF-819C-1AAAE1341705}" destId="{A7172B24-ECA0-43EA-A30C-9BF068895A62}" srcOrd="1" destOrd="0" presId="urn:microsoft.com/office/officeart/2005/8/layout/vList2"/>
    <dgm:cxn modelId="{38F885C5-35C0-443E-9197-FEC87DE21D77}" type="presParOf" srcId="{88B977D2-5C3A-49AF-819C-1AAAE1341705}" destId="{70F8AA28-A0C3-4D05-B0F6-D9A7B4D1CFD1}" srcOrd="2" destOrd="0" presId="urn:microsoft.com/office/officeart/2005/8/layout/vList2"/>
    <dgm:cxn modelId="{82EC97D8-B4B8-47DD-B9E1-ADD43DD3EE46}" type="presParOf" srcId="{88B977D2-5C3A-49AF-819C-1AAAE1341705}" destId="{BBC8ADEA-B639-4DC1-912C-3A3E7C53BF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8C6AA-400D-4133-BCDD-BE4B446524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55638520-94AA-48A0-A75B-D6BA21C7D584}">
      <dgm:prSet phldrT="[Texto]"/>
      <dgm:spPr/>
      <dgm:t>
        <a:bodyPr/>
        <a:lstStyle/>
        <a:p>
          <a:r>
            <a:rPr lang="es-ES" dirty="0" smtClean="0"/>
            <a:t>Animadas</a:t>
          </a:r>
          <a:endParaRPr lang="es-ES" dirty="0"/>
        </a:p>
      </dgm:t>
    </dgm:pt>
    <dgm:pt modelId="{AD261A37-8A9C-4FE1-85DE-CD42C0991BAA}" type="parTrans" cxnId="{AD1FEC49-19A7-49E7-AC9D-CCD159BC8364}">
      <dgm:prSet/>
      <dgm:spPr/>
      <dgm:t>
        <a:bodyPr/>
        <a:lstStyle/>
        <a:p>
          <a:endParaRPr lang="es-ES"/>
        </a:p>
      </dgm:t>
    </dgm:pt>
    <dgm:pt modelId="{C69D46F6-C7C8-47F3-95A5-8003BB37E99E}" type="sibTrans" cxnId="{AD1FEC49-19A7-49E7-AC9D-CCD159BC8364}">
      <dgm:prSet/>
      <dgm:spPr/>
      <dgm:t>
        <a:bodyPr/>
        <a:lstStyle/>
        <a:p>
          <a:endParaRPr lang="es-ES"/>
        </a:p>
      </dgm:t>
    </dgm:pt>
    <dgm:pt modelId="{6476648B-C55B-4664-A6CC-ABCAB6156A6F}">
      <dgm:prSet phldrT="[Texto]"/>
      <dgm:spPr/>
      <dgm:t>
        <a:bodyPr/>
        <a:lstStyle/>
        <a:p>
          <a:r>
            <a:rPr lang="es-ES" dirty="0" smtClean="0"/>
            <a:t>Dinámicas</a:t>
          </a:r>
          <a:endParaRPr lang="es-ES" dirty="0"/>
        </a:p>
      </dgm:t>
    </dgm:pt>
    <dgm:pt modelId="{FFE7F4E7-6B93-4FA3-A448-7BC38FF64F6A}" type="parTrans" cxnId="{BAD8C0DF-D461-4B42-A67A-5CBCDB1D5748}">
      <dgm:prSet/>
      <dgm:spPr/>
      <dgm:t>
        <a:bodyPr/>
        <a:lstStyle/>
        <a:p>
          <a:endParaRPr lang="es-ES"/>
        </a:p>
      </dgm:t>
    </dgm:pt>
    <dgm:pt modelId="{3C3EA76E-D99A-4A29-BF92-24FC5101A2EE}" type="sibTrans" cxnId="{BAD8C0DF-D461-4B42-A67A-5CBCDB1D5748}">
      <dgm:prSet/>
      <dgm:spPr/>
      <dgm:t>
        <a:bodyPr/>
        <a:lstStyle/>
        <a:p>
          <a:endParaRPr lang="es-ES"/>
        </a:p>
      </dgm:t>
    </dgm:pt>
    <dgm:pt modelId="{2ACF34DC-B977-496A-9997-6B12ED436C9C}">
      <dgm:prSet phldrT="[Texto]"/>
      <dgm:spPr/>
      <dgm:t>
        <a:bodyPr/>
        <a:lstStyle/>
        <a:p>
          <a:r>
            <a:rPr lang="es-ES" dirty="0" err="1" smtClean="0"/>
            <a:t>Responsive</a:t>
          </a:r>
          <a:endParaRPr lang="es-ES" dirty="0"/>
        </a:p>
      </dgm:t>
    </dgm:pt>
    <dgm:pt modelId="{A87DD7E1-46F9-4824-B17A-ABF84BB2BCB0}" type="parTrans" cxnId="{834BEE37-1763-4014-BDD0-AE0FDBF53555}">
      <dgm:prSet/>
      <dgm:spPr/>
      <dgm:t>
        <a:bodyPr/>
        <a:lstStyle/>
        <a:p>
          <a:endParaRPr lang="es-ES"/>
        </a:p>
      </dgm:t>
    </dgm:pt>
    <dgm:pt modelId="{9104FFEE-6141-4BA1-BFE0-6B9531E3716B}" type="sibTrans" cxnId="{834BEE37-1763-4014-BDD0-AE0FDBF53555}">
      <dgm:prSet/>
      <dgm:spPr/>
      <dgm:t>
        <a:bodyPr/>
        <a:lstStyle/>
        <a:p>
          <a:endParaRPr lang="es-ES"/>
        </a:p>
      </dgm:t>
    </dgm:pt>
    <dgm:pt modelId="{C39E9CCB-D5C2-47A2-9062-961662339DAD}" type="pres">
      <dgm:prSet presAssocID="{EDB8C6AA-400D-4133-BCDD-BE4B446524AC}" presName="linear" presStyleCnt="0">
        <dgm:presLayoutVars>
          <dgm:animLvl val="lvl"/>
          <dgm:resizeHandles val="exact"/>
        </dgm:presLayoutVars>
      </dgm:prSet>
      <dgm:spPr/>
    </dgm:pt>
    <dgm:pt modelId="{CF27A555-13BD-44AA-A130-EA7CD172FB5F}" type="pres">
      <dgm:prSet presAssocID="{55638520-94AA-48A0-A75B-D6BA21C7D58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1DAA45-1ABE-457B-AD73-96313CB4B106}" type="pres">
      <dgm:prSet presAssocID="{C69D46F6-C7C8-47F3-95A5-8003BB37E99E}" presName="spacer" presStyleCnt="0"/>
      <dgm:spPr/>
    </dgm:pt>
    <dgm:pt modelId="{E87139ED-A6A6-46D8-9704-4DBE93D97698}" type="pres">
      <dgm:prSet presAssocID="{6476648B-C55B-4664-A6CC-ABCAB6156A6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DF0707-CF64-4ADC-8639-B3C4C47D5AFE}" type="pres">
      <dgm:prSet presAssocID="{3C3EA76E-D99A-4A29-BF92-24FC5101A2EE}" presName="spacer" presStyleCnt="0"/>
      <dgm:spPr/>
    </dgm:pt>
    <dgm:pt modelId="{3026A526-ABE6-4BE2-BD24-343FC8BC4C81}" type="pres">
      <dgm:prSet presAssocID="{2ACF34DC-B977-496A-9997-6B12ED436C9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AD8C0DF-D461-4B42-A67A-5CBCDB1D5748}" srcId="{EDB8C6AA-400D-4133-BCDD-BE4B446524AC}" destId="{6476648B-C55B-4664-A6CC-ABCAB6156A6F}" srcOrd="1" destOrd="0" parTransId="{FFE7F4E7-6B93-4FA3-A448-7BC38FF64F6A}" sibTransId="{3C3EA76E-D99A-4A29-BF92-24FC5101A2EE}"/>
    <dgm:cxn modelId="{9D830EA0-B50E-4A60-904F-99BBECCB5F73}" type="presOf" srcId="{EDB8C6AA-400D-4133-BCDD-BE4B446524AC}" destId="{C39E9CCB-D5C2-47A2-9062-961662339DAD}" srcOrd="0" destOrd="0" presId="urn:microsoft.com/office/officeart/2005/8/layout/vList2"/>
    <dgm:cxn modelId="{AD1FEC49-19A7-49E7-AC9D-CCD159BC8364}" srcId="{EDB8C6AA-400D-4133-BCDD-BE4B446524AC}" destId="{55638520-94AA-48A0-A75B-D6BA21C7D584}" srcOrd="0" destOrd="0" parTransId="{AD261A37-8A9C-4FE1-85DE-CD42C0991BAA}" sibTransId="{C69D46F6-C7C8-47F3-95A5-8003BB37E99E}"/>
    <dgm:cxn modelId="{834BEE37-1763-4014-BDD0-AE0FDBF53555}" srcId="{EDB8C6AA-400D-4133-BCDD-BE4B446524AC}" destId="{2ACF34DC-B977-496A-9997-6B12ED436C9C}" srcOrd="2" destOrd="0" parTransId="{A87DD7E1-46F9-4824-B17A-ABF84BB2BCB0}" sibTransId="{9104FFEE-6141-4BA1-BFE0-6B9531E3716B}"/>
    <dgm:cxn modelId="{F82A2E33-92DE-4426-994E-31814A0A5BB3}" type="presOf" srcId="{6476648B-C55B-4664-A6CC-ABCAB6156A6F}" destId="{E87139ED-A6A6-46D8-9704-4DBE93D97698}" srcOrd="0" destOrd="0" presId="urn:microsoft.com/office/officeart/2005/8/layout/vList2"/>
    <dgm:cxn modelId="{7C5D51F2-A4DF-4B63-B182-51A32BFFFDAE}" type="presOf" srcId="{55638520-94AA-48A0-A75B-D6BA21C7D584}" destId="{CF27A555-13BD-44AA-A130-EA7CD172FB5F}" srcOrd="0" destOrd="0" presId="urn:microsoft.com/office/officeart/2005/8/layout/vList2"/>
    <dgm:cxn modelId="{96BB923C-0664-49E2-A5D2-E0E0F5CBC65C}" type="presOf" srcId="{2ACF34DC-B977-496A-9997-6B12ED436C9C}" destId="{3026A526-ABE6-4BE2-BD24-343FC8BC4C81}" srcOrd="0" destOrd="0" presId="urn:microsoft.com/office/officeart/2005/8/layout/vList2"/>
    <dgm:cxn modelId="{2E1E06E5-9962-48CF-8C74-CD852CDC895D}" type="presParOf" srcId="{C39E9CCB-D5C2-47A2-9062-961662339DAD}" destId="{CF27A555-13BD-44AA-A130-EA7CD172FB5F}" srcOrd="0" destOrd="0" presId="urn:microsoft.com/office/officeart/2005/8/layout/vList2"/>
    <dgm:cxn modelId="{D866A70F-9E78-4C28-94CE-F8804F2FA935}" type="presParOf" srcId="{C39E9CCB-D5C2-47A2-9062-961662339DAD}" destId="{0A1DAA45-1ABE-457B-AD73-96313CB4B106}" srcOrd="1" destOrd="0" presId="urn:microsoft.com/office/officeart/2005/8/layout/vList2"/>
    <dgm:cxn modelId="{507F82E8-27AC-4DF3-AF7F-BDF4E0F8D927}" type="presParOf" srcId="{C39E9CCB-D5C2-47A2-9062-961662339DAD}" destId="{E87139ED-A6A6-46D8-9704-4DBE93D97698}" srcOrd="2" destOrd="0" presId="urn:microsoft.com/office/officeart/2005/8/layout/vList2"/>
    <dgm:cxn modelId="{E36AE161-DE29-46F4-8637-F5B9EDE70EE5}" type="presParOf" srcId="{C39E9CCB-D5C2-47A2-9062-961662339DAD}" destId="{D6DF0707-CF64-4ADC-8639-B3C4C47D5AFE}" srcOrd="3" destOrd="0" presId="urn:microsoft.com/office/officeart/2005/8/layout/vList2"/>
    <dgm:cxn modelId="{C6A10243-91BD-43F3-A611-F10D7FE3DA72}" type="presParOf" srcId="{C39E9CCB-D5C2-47A2-9062-961662339DAD}" destId="{3026A526-ABE6-4BE2-BD24-343FC8BC4C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B8C6AA-400D-4133-BCDD-BE4B446524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55638520-94AA-48A0-A75B-D6BA21C7D584}">
      <dgm:prSet phldrT="[Texto]"/>
      <dgm:spPr/>
      <dgm:t>
        <a:bodyPr/>
        <a:lstStyle/>
        <a:p>
          <a:r>
            <a:rPr lang="es-ES" dirty="0" smtClean="0"/>
            <a:t>Chart.js</a:t>
          </a:r>
          <a:endParaRPr lang="es-ES" dirty="0"/>
        </a:p>
      </dgm:t>
    </dgm:pt>
    <dgm:pt modelId="{AD261A37-8A9C-4FE1-85DE-CD42C0991BAA}" type="parTrans" cxnId="{AD1FEC49-19A7-49E7-AC9D-CCD159BC8364}">
      <dgm:prSet/>
      <dgm:spPr/>
      <dgm:t>
        <a:bodyPr/>
        <a:lstStyle/>
        <a:p>
          <a:endParaRPr lang="es-ES"/>
        </a:p>
      </dgm:t>
    </dgm:pt>
    <dgm:pt modelId="{C69D46F6-C7C8-47F3-95A5-8003BB37E99E}" type="sibTrans" cxnId="{AD1FEC49-19A7-49E7-AC9D-CCD159BC8364}">
      <dgm:prSet/>
      <dgm:spPr/>
      <dgm:t>
        <a:bodyPr/>
        <a:lstStyle/>
        <a:p>
          <a:endParaRPr lang="es-ES"/>
        </a:p>
      </dgm:t>
    </dgm:pt>
    <dgm:pt modelId="{6476648B-C55B-4664-A6CC-ABCAB6156A6F}">
      <dgm:prSet phldrT="[Texto]"/>
      <dgm:spPr/>
      <dgm:t>
        <a:bodyPr/>
        <a:lstStyle/>
        <a:p>
          <a:r>
            <a:rPr lang="es-ES" dirty="0" smtClean="0"/>
            <a:t>Node.js</a:t>
          </a:r>
          <a:endParaRPr lang="es-ES" dirty="0"/>
        </a:p>
      </dgm:t>
    </dgm:pt>
    <dgm:pt modelId="{FFE7F4E7-6B93-4FA3-A448-7BC38FF64F6A}" type="parTrans" cxnId="{BAD8C0DF-D461-4B42-A67A-5CBCDB1D5748}">
      <dgm:prSet/>
      <dgm:spPr/>
      <dgm:t>
        <a:bodyPr/>
        <a:lstStyle/>
        <a:p>
          <a:endParaRPr lang="es-ES"/>
        </a:p>
      </dgm:t>
    </dgm:pt>
    <dgm:pt modelId="{3C3EA76E-D99A-4A29-BF92-24FC5101A2EE}" type="sibTrans" cxnId="{BAD8C0DF-D461-4B42-A67A-5CBCDB1D5748}">
      <dgm:prSet/>
      <dgm:spPr/>
      <dgm:t>
        <a:bodyPr/>
        <a:lstStyle/>
        <a:p>
          <a:endParaRPr lang="es-ES"/>
        </a:p>
      </dgm:t>
    </dgm:pt>
    <dgm:pt modelId="{C39E9CCB-D5C2-47A2-9062-961662339DAD}" type="pres">
      <dgm:prSet presAssocID="{EDB8C6AA-400D-4133-BCDD-BE4B446524AC}" presName="linear" presStyleCnt="0">
        <dgm:presLayoutVars>
          <dgm:animLvl val="lvl"/>
          <dgm:resizeHandles val="exact"/>
        </dgm:presLayoutVars>
      </dgm:prSet>
      <dgm:spPr/>
    </dgm:pt>
    <dgm:pt modelId="{CF27A555-13BD-44AA-A130-EA7CD172FB5F}" type="pres">
      <dgm:prSet presAssocID="{55638520-94AA-48A0-A75B-D6BA21C7D584}" presName="parentText" presStyleLbl="node1" presStyleIdx="0" presStyleCnt="2" custLinFactNeighborY="-605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1DAA45-1ABE-457B-AD73-96313CB4B106}" type="pres">
      <dgm:prSet presAssocID="{C69D46F6-C7C8-47F3-95A5-8003BB37E99E}" presName="spacer" presStyleCnt="0"/>
      <dgm:spPr/>
    </dgm:pt>
    <dgm:pt modelId="{E87139ED-A6A6-46D8-9704-4DBE93D97698}" type="pres">
      <dgm:prSet presAssocID="{6476648B-C55B-4664-A6CC-ABCAB6156A6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6DD9819-1886-4DF0-94E8-8509B86A8AEB}" type="presOf" srcId="{55638520-94AA-48A0-A75B-D6BA21C7D584}" destId="{CF27A555-13BD-44AA-A130-EA7CD172FB5F}" srcOrd="0" destOrd="0" presId="urn:microsoft.com/office/officeart/2005/8/layout/vList2"/>
    <dgm:cxn modelId="{BAD8C0DF-D461-4B42-A67A-5CBCDB1D5748}" srcId="{EDB8C6AA-400D-4133-BCDD-BE4B446524AC}" destId="{6476648B-C55B-4664-A6CC-ABCAB6156A6F}" srcOrd="1" destOrd="0" parTransId="{FFE7F4E7-6B93-4FA3-A448-7BC38FF64F6A}" sibTransId="{3C3EA76E-D99A-4A29-BF92-24FC5101A2EE}"/>
    <dgm:cxn modelId="{AD1FEC49-19A7-49E7-AC9D-CCD159BC8364}" srcId="{EDB8C6AA-400D-4133-BCDD-BE4B446524AC}" destId="{55638520-94AA-48A0-A75B-D6BA21C7D584}" srcOrd="0" destOrd="0" parTransId="{AD261A37-8A9C-4FE1-85DE-CD42C0991BAA}" sibTransId="{C69D46F6-C7C8-47F3-95A5-8003BB37E99E}"/>
    <dgm:cxn modelId="{B122D090-9B19-4989-8B5E-D04BDB71175B}" type="presOf" srcId="{6476648B-C55B-4664-A6CC-ABCAB6156A6F}" destId="{E87139ED-A6A6-46D8-9704-4DBE93D97698}" srcOrd="0" destOrd="0" presId="urn:microsoft.com/office/officeart/2005/8/layout/vList2"/>
    <dgm:cxn modelId="{87ED5541-F07D-45F1-8720-AE04CC5F3FA8}" type="presOf" srcId="{EDB8C6AA-400D-4133-BCDD-BE4B446524AC}" destId="{C39E9CCB-D5C2-47A2-9062-961662339DAD}" srcOrd="0" destOrd="0" presId="urn:microsoft.com/office/officeart/2005/8/layout/vList2"/>
    <dgm:cxn modelId="{EDFE4DFD-C513-4A7B-8476-605849814244}" type="presParOf" srcId="{C39E9CCB-D5C2-47A2-9062-961662339DAD}" destId="{CF27A555-13BD-44AA-A130-EA7CD172FB5F}" srcOrd="0" destOrd="0" presId="urn:microsoft.com/office/officeart/2005/8/layout/vList2"/>
    <dgm:cxn modelId="{5EDF53CD-65D8-4446-970D-212109A2D61E}" type="presParOf" srcId="{C39E9CCB-D5C2-47A2-9062-961662339DAD}" destId="{0A1DAA45-1ABE-457B-AD73-96313CB4B106}" srcOrd="1" destOrd="0" presId="urn:microsoft.com/office/officeart/2005/8/layout/vList2"/>
    <dgm:cxn modelId="{4D86F42F-A439-4364-B4D7-DEC70E9E4757}" type="presParOf" srcId="{C39E9CCB-D5C2-47A2-9062-961662339DAD}" destId="{E87139ED-A6A6-46D8-9704-4DBE93D976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8C6AA-400D-4133-BCDD-BE4B446524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55638520-94AA-48A0-A75B-D6BA21C7D584}">
      <dgm:prSet phldrT="[Texto]"/>
      <dgm:spPr/>
      <dgm:t>
        <a:bodyPr/>
        <a:lstStyle/>
        <a:p>
          <a:r>
            <a:rPr lang="es-ES" dirty="0" err="1" smtClean="0"/>
            <a:t>Bootstrap</a:t>
          </a:r>
          <a:endParaRPr lang="es-ES" dirty="0"/>
        </a:p>
      </dgm:t>
    </dgm:pt>
    <dgm:pt modelId="{AD261A37-8A9C-4FE1-85DE-CD42C0991BAA}" type="parTrans" cxnId="{AD1FEC49-19A7-49E7-AC9D-CCD159BC8364}">
      <dgm:prSet/>
      <dgm:spPr/>
      <dgm:t>
        <a:bodyPr/>
        <a:lstStyle/>
        <a:p>
          <a:endParaRPr lang="es-ES"/>
        </a:p>
      </dgm:t>
    </dgm:pt>
    <dgm:pt modelId="{C69D46F6-C7C8-47F3-95A5-8003BB37E99E}" type="sibTrans" cxnId="{AD1FEC49-19A7-49E7-AC9D-CCD159BC8364}">
      <dgm:prSet/>
      <dgm:spPr/>
      <dgm:t>
        <a:bodyPr/>
        <a:lstStyle/>
        <a:p>
          <a:endParaRPr lang="es-ES"/>
        </a:p>
      </dgm:t>
    </dgm:pt>
    <dgm:pt modelId="{C39E9CCB-D5C2-47A2-9062-961662339DAD}" type="pres">
      <dgm:prSet presAssocID="{EDB8C6AA-400D-4133-BCDD-BE4B446524AC}" presName="linear" presStyleCnt="0">
        <dgm:presLayoutVars>
          <dgm:animLvl val="lvl"/>
          <dgm:resizeHandles val="exact"/>
        </dgm:presLayoutVars>
      </dgm:prSet>
      <dgm:spPr/>
    </dgm:pt>
    <dgm:pt modelId="{CF27A555-13BD-44AA-A130-EA7CD172FB5F}" type="pres">
      <dgm:prSet presAssocID="{55638520-94AA-48A0-A75B-D6BA21C7D584}" presName="parentText" presStyleLbl="node1" presStyleIdx="0" presStyleCnt="1" custLinFactNeighborX="1544" custLinFactNeighborY="-8488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E3E03A5-69C8-41F4-9763-F5E4E852FB40}" type="presOf" srcId="{55638520-94AA-48A0-A75B-D6BA21C7D584}" destId="{CF27A555-13BD-44AA-A130-EA7CD172FB5F}" srcOrd="0" destOrd="0" presId="urn:microsoft.com/office/officeart/2005/8/layout/vList2"/>
    <dgm:cxn modelId="{E3C627DB-F150-4209-95E2-A8C0A8D58D4E}" type="presOf" srcId="{EDB8C6AA-400D-4133-BCDD-BE4B446524AC}" destId="{C39E9CCB-D5C2-47A2-9062-961662339DAD}" srcOrd="0" destOrd="0" presId="urn:microsoft.com/office/officeart/2005/8/layout/vList2"/>
    <dgm:cxn modelId="{AD1FEC49-19A7-49E7-AC9D-CCD159BC8364}" srcId="{EDB8C6AA-400D-4133-BCDD-BE4B446524AC}" destId="{55638520-94AA-48A0-A75B-D6BA21C7D584}" srcOrd="0" destOrd="0" parTransId="{AD261A37-8A9C-4FE1-85DE-CD42C0991BAA}" sibTransId="{C69D46F6-C7C8-47F3-95A5-8003BB37E99E}"/>
    <dgm:cxn modelId="{B9DC77FE-9B49-48D8-8155-CAE42BB482F2}" type="presParOf" srcId="{C39E9CCB-D5C2-47A2-9062-961662339DAD}" destId="{CF27A555-13BD-44AA-A130-EA7CD172FB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24020-21B8-40A6-9669-97FF2FAC8910}">
      <dsp:nvSpPr>
        <dsp:cNvPr id="0" name=""/>
        <dsp:cNvSpPr/>
      </dsp:nvSpPr>
      <dsp:spPr>
        <a:xfrm>
          <a:off x="0" y="0"/>
          <a:ext cx="10553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87145-39C6-4360-A068-837D0D4B7762}">
      <dsp:nvSpPr>
        <dsp:cNvPr id="0" name=""/>
        <dsp:cNvSpPr/>
      </dsp:nvSpPr>
      <dsp:spPr>
        <a:xfrm>
          <a:off x="0" y="0"/>
          <a:ext cx="2110740" cy="363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Ramas</a:t>
          </a:r>
          <a:endParaRPr lang="es-ES" sz="4200" kern="1200" dirty="0"/>
        </a:p>
      </dsp:txBody>
      <dsp:txXfrm>
        <a:off x="0" y="0"/>
        <a:ext cx="2110740" cy="3636963"/>
      </dsp:txXfrm>
    </dsp:sp>
    <dsp:sp modelId="{705886D8-85CC-4CA2-AD45-70ECF6B67D29}">
      <dsp:nvSpPr>
        <dsp:cNvPr id="0" name=""/>
        <dsp:cNvSpPr/>
      </dsp:nvSpPr>
      <dsp:spPr>
        <a:xfrm>
          <a:off x="2269045" y="56827"/>
          <a:ext cx="8284654" cy="113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- Rama individual (</a:t>
          </a:r>
          <a:r>
            <a:rPr lang="es-ES" sz="3100" kern="1200" dirty="0" err="1" smtClean="0"/>
            <a:t>uvus</a:t>
          </a:r>
          <a:r>
            <a:rPr lang="es-ES" sz="3100" kern="1200" dirty="0" smtClean="0"/>
            <a:t>)</a:t>
          </a:r>
          <a:endParaRPr lang="es-ES" sz="3100" kern="1200" dirty="0"/>
        </a:p>
      </dsp:txBody>
      <dsp:txXfrm>
        <a:off x="2269045" y="56827"/>
        <a:ext cx="8284654" cy="1136550"/>
      </dsp:txXfrm>
    </dsp:sp>
    <dsp:sp modelId="{496E410E-966C-4E23-BCF2-86CED7B7F4AE}">
      <dsp:nvSpPr>
        <dsp:cNvPr id="0" name=""/>
        <dsp:cNvSpPr/>
      </dsp:nvSpPr>
      <dsp:spPr>
        <a:xfrm>
          <a:off x="2110740" y="1193378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87039-490F-415C-9024-36AAD2C6DF7D}">
      <dsp:nvSpPr>
        <dsp:cNvPr id="0" name=""/>
        <dsp:cNvSpPr/>
      </dsp:nvSpPr>
      <dsp:spPr>
        <a:xfrm>
          <a:off x="2269045" y="1250206"/>
          <a:ext cx="8284654" cy="113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- Rama </a:t>
          </a:r>
          <a:r>
            <a:rPr lang="es-ES" sz="3100" kern="1200" dirty="0" err="1" smtClean="0"/>
            <a:t>dev</a:t>
          </a:r>
          <a:r>
            <a:rPr lang="es-ES" sz="3100" kern="1200" dirty="0" smtClean="0"/>
            <a:t>(código ordenado por versiones en desarrollo)</a:t>
          </a:r>
          <a:endParaRPr lang="es-ES" sz="3100" kern="1200" dirty="0"/>
        </a:p>
      </dsp:txBody>
      <dsp:txXfrm>
        <a:off x="2269045" y="1250206"/>
        <a:ext cx="8284654" cy="1136550"/>
      </dsp:txXfrm>
    </dsp:sp>
    <dsp:sp modelId="{CF5CE7A1-4E69-496E-A51F-314205D9A259}">
      <dsp:nvSpPr>
        <dsp:cNvPr id="0" name=""/>
        <dsp:cNvSpPr/>
      </dsp:nvSpPr>
      <dsp:spPr>
        <a:xfrm>
          <a:off x="2110740" y="2386756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BBBBE-AE2C-420D-9A4D-EAB0514A790C}">
      <dsp:nvSpPr>
        <dsp:cNvPr id="0" name=""/>
        <dsp:cNvSpPr/>
      </dsp:nvSpPr>
      <dsp:spPr>
        <a:xfrm>
          <a:off x="2269045" y="2443584"/>
          <a:ext cx="8284654" cy="113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- Rama master(código funcional final)</a:t>
          </a:r>
          <a:endParaRPr lang="es-ES" sz="3100" kern="1200" dirty="0"/>
        </a:p>
      </dsp:txBody>
      <dsp:txXfrm>
        <a:off x="2269045" y="2443584"/>
        <a:ext cx="8284654" cy="1136550"/>
      </dsp:txXfrm>
    </dsp:sp>
    <dsp:sp modelId="{5CC7E9B6-EE3A-41BF-9A52-9B5DC781092D}">
      <dsp:nvSpPr>
        <dsp:cNvPr id="0" name=""/>
        <dsp:cNvSpPr/>
      </dsp:nvSpPr>
      <dsp:spPr>
        <a:xfrm>
          <a:off x="2110740" y="3580135"/>
          <a:ext cx="8442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01790-FAE0-4BFD-A64F-E65442031844}">
      <dsp:nvSpPr>
        <dsp:cNvPr id="0" name=""/>
        <dsp:cNvSpPr/>
      </dsp:nvSpPr>
      <dsp:spPr>
        <a:xfrm>
          <a:off x="0" y="35401"/>
          <a:ext cx="105537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Visualización de resultados</a:t>
          </a:r>
          <a:endParaRPr lang="es-ES" sz="3900" kern="1200" dirty="0"/>
        </a:p>
      </dsp:txBody>
      <dsp:txXfrm>
        <a:off x="45663" y="81064"/>
        <a:ext cx="10462374" cy="844089"/>
      </dsp:txXfrm>
    </dsp:sp>
    <dsp:sp modelId="{A7172B24-ECA0-43EA-A30C-9BF068895A62}">
      <dsp:nvSpPr>
        <dsp:cNvPr id="0" name=""/>
        <dsp:cNvSpPr/>
      </dsp:nvSpPr>
      <dsp:spPr>
        <a:xfrm>
          <a:off x="0" y="970816"/>
          <a:ext cx="105537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000" kern="1200" dirty="0" smtClean="0"/>
            <a:t>Gráficos</a:t>
          </a:r>
          <a:endParaRPr lang="es-ES" sz="3000" kern="1200" dirty="0"/>
        </a:p>
      </dsp:txBody>
      <dsp:txXfrm>
        <a:off x="0" y="970816"/>
        <a:ext cx="10553700" cy="645840"/>
      </dsp:txXfrm>
    </dsp:sp>
    <dsp:sp modelId="{70F8AA28-A0C3-4D05-B0F6-D9A7B4D1CFD1}">
      <dsp:nvSpPr>
        <dsp:cNvPr id="0" name=""/>
        <dsp:cNvSpPr/>
      </dsp:nvSpPr>
      <dsp:spPr>
        <a:xfrm>
          <a:off x="0" y="1616656"/>
          <a:ext cx="105537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Visualización del sistema de votación</a:t>
          </a:r>
          <a:endParaRPr lang="es-ES" sz="3900" kern="1200" dirty="0"/>
        </a:p>
      </dsp:txBody>
      <dsp:txXfrm>
        <a:off x="45663" y="1662319"/>
        <a:ext cx="10462374" cy="844089"/>
      </dsp:txXfrm>
    </dsp:sp>
    <dsp:sp modelId="{BBC8ADEA-B639-4DC1-912C-3A3E7C53BFF8}">
      <dsp:nvSpPr>
        <dsp:cNvPr id="0" name=""/>
        <dsp:cNvSpPr/>
      </dsp:nvSpPr>
      <dsp:spPr>
        <a:xfrm>
          <a:off x="0" y="2552071"/>
          <a:ext cx="105537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000" kern="1200" dirty="0" smtClean="0"/>
            <a:t>Estilado (paginas CSS)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000" kern="1200" dirty="0" smtClean="0"/>
            <a:t>Estructura y disposición</a:t>
          </a:r>
          <a:endParaRPr lang="es-ES" sz="3000" kern="1200" dirty="0"/>
        </a:p>
      </dsp:txBody>
      <dsp:txXfrm>
        <a:off x="0" y="2552071"/>
        <a:ext cx="10553700" cy="104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A555-13BD-44AA-A130-EA7CD172FB5F}">
      <dsp:nvSpPr>
        <dsp:cNvPr id="0" name=""/>
        <dsp:cNvSpPr/>
      </dsp:nvSpPr>
      <dsp:spPr>
        <a:xfrm>
          <a:off x="0" y="26021"/>
          <a:ext cx="333699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Animadas</a:t>
          </a:r>
          <a:endParaRPr lang="es-ES" sz="2700" kern="1200" dirty="0"/>
        </a:p>
      </dsp:txBody>
      <dsp:txXfrm>
        <a:off x="31613" y="57634"/>
        <a:ext cx="3273771" cy="584369"/>
      </dsp:txXfrm>
    </dsp:sp>
    <dsp:sp modelId="{E87139ED-A6A6-46D8-9704-4DBE93D97698}">
      <dsp:nvSpPr>
        <dsp:cNvPr id="0" name=""/>
        <dsp:cNvSpPr/>
      </dsp:nvSpPr>
      <dsp:spPr>
        <a:xfrm>
          <a:off x="0" y="751376"/>
          <a:ext cx="333699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Dinámicas</a:t>
          </a:r>
          <a:endParaRPr lang="es-ES" sz="2700" kern="1200" dirty="0"/>
        </a:p>
      </dsp:txBody>
      <dsp:txXfrm>
        <a:off x="31613" y="782989"/>
        <a:ext cx="3273771" cy="584369"/>
      </dsp:txXfrm>
    </dsp:sp>
    <dsp:sp modelId="{3026A526-ABE6-4BE2-BD24-343FC8BC4C81}">
      <dsp:nvSpPr>
        <dsp:cNvPr id="0" name=""/>
        <dsp:cNvSpPr/>
      </dsp:nvSpPr>
      <dsp:spPr>
        <a:xfrm>
          <a:off x="0" y="1476731"/>
          <a:ext cx="333699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err="1" smtClean="0"/>
            <a:t>Responsive</a:t>
          </a:r>
          <a:endParaRPr lang="es-ES" sz="2700" kern="1200" dirty="0"/>
        </a:p>
      </dsp:txBody>
      <dsp:txXfrm>
        <a:off x="31613" y="1508344"/>
        <a:ext cx="3273771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A555-13BD-44AA-A130-EA7CD172FB5F}">
      <dsp:nvSpPr>
        <dsp:cNvPr id="0" name=""/>
        <dsp:cNvSpPr/>
      </dsp:nvSpPr>
      <dsp:spPr>
        <a:xfrm>
          <a:off x="0" y="0"/>
          <a:ext cx="3336997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Chart.js</a:t>
          </a:r>
          <a:endParaRPr lang="es-ES" sz="4200" kern="1200" dirty="0"/>
        </a:p>
      </dsp:txBody>
      <dsp:txXfrm>
        <a:off x="49176" y="49176"/>
        <a:ext cx="3238645" cy="909018"/>
      </dsp:txXfrm>
    </dsp:sp>
    <dsp:sp modelId="{E87139ED-A6A6-46D8-9704-4DBE93D97698}">
      <dsp:nvSpPr>
        <dsp:cNvPr id="0" name=""/>
        <dsp:cNvSpPr/>
      </dsp:nvSpPr>
      <dsp:spPr>
        <a:xfrm>
          <a:off x="0" y="1135654"/>
          <a:ext cx="3336997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Node.js</a:t>
          </a:r>
          <a:endParaRPr lang="es-ES" sz="4200" kern="1200" dirty="0"/>
        </a:p>
      </dsp:txBody>
      <dsp:txXfrm>
        <a:off x="49176" y="1184830"/>
        <a:ext cx="3238645" cy="909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A555-13BD-44AA-A130-EA7CD172FB5F}">
      <dsp:nvSpPr>
        <dsp:cNvPr id="0" name=""/>
        <dsp:cNvSpPr/>
      </dsp:nvSpPr>
      <dsp:spPr>
        <a:xfrm>
          <a:off x="0" y="0"/>
          <a:ext cx="3336997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err="1" smtClean="0"/>
            <a:t>Bootstrap</a:t>
          </a:r>
          <a:endParaRPr lang="es-ES" sz="4700" kern="1200" dirty="0"/>
        </a:p>
      </dsp:txBody>
      <dsp:txXfrm>
        <a:off x="55030" y="55030"/>
        <a:ext cx="3226937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Diego\Documents\GitHub\Visualizacion_Resultados\graficaResultados_V1.0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Milestone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Visualización de resultados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869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5755487" y="2490036"/>
            <a:ext cx="2989268" cy="533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err="1" smtClean="0"/>
              <a:t>Librerias</a:t>
            </a:r>
            <a:r>
              <a:rPr lang="es-ES" sz="2800" dirty="0" smtClean="0"/>
              <a:t>:</a:t>
            </a:r>
            <a:endParaRPr lang="es-ES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10000" y="2490634"/>
            <a:ext cx="3697605" cy="533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smtClean="0"/>
              <a:t>Lenguaje: </a:t>
            </a:r>
            <a:r>
              <a:rPr lang="es-ES" sz="2800" dirty="0" err="1" smtClean="0"/>
              <a:t>Html</a:t>
            </a:r>
            <a:r>
              <a:rPr lang="es-ES" sz="2800" dirty="0" smtClean="0"/>
              <a:t> y </a:t>
            </a:r>
            <a:r>
              <a:rPr lang="es-ES" sz="2800" dirty="0" err="1" smtClean="0"/>
              <a:t>css</a:t>
            </a:r>
            <a:endParaRPr lang="es-ES" sz="2800" dirty="0"/>
          </a:p>
        </p:txBody>
      </p:sp>
      <p:graphicFrame>
        <p:nvGraphicFramePr>
          <p:cNvPr id="11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44378"/>
              </p:ext>
            </p:extLst>
          </p:nvPr>
        </p:nvGraphicFramePr>
        <p:xfrm>
          <a:off x="5755487" y="3193961"/>
          <a:ext cx="3336997" cy="121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 we</a:t>
            </a:r>
            <a:r>
              <a:rPr lang="es-ES" dirty="0"/>
              <a:t>b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65299" y="4744060"/>
            <a:ext cx="8720367" cy="533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Cada subgrupo crearan sus vistas necesarias.</a:t>
            </a:r>
            <a:endParaRPr lang="es-ES" sz="28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9999" y="5535076"/>
            <a:ext cx="10571999" cy="8726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65298" y="5277705"/>
            <a:ext cx="12262059" cy="533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Visualización: de las paginas CSS y estructura mínima en HTML.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79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código (</a:t>
            </a:r>
            <a:r>
              <a:rPr lang="es-ES" dirty="0" err="1" smtClean="0"/>
              <a:t>Github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98638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83358" y="425003"/>
            <a:ext cx="4732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Gestión de ramas</a:t>
            </a:r>
            <a:endParaRPr lang="es-ES" sz="4000" b="1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559121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6900929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9892521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054699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3576034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045854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517820" y="1635617"/>
            <a:ext cx="0" cy="480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89786" y="126628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419474" y="126628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762084" y="119958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Ramas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indv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2368642" y="1803042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895066" y="2021982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2902575" y="2423529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2901754" y="2825076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3435436" y="2305317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363328" y="3565300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3433393" y="5662410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3909338" y="4320861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4411014" y="2706864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4411014" y="1715190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4415716" y="3848635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900975" y="1723620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/>
          <p:cNvCxnSpPr>
            <a:stCxn id="23" idx="6"/>
            <a:endCxn id="43" idx="2"/>
          </p:cNvCxnSpPr>
          <p:nvPr/>
        </p:nvCxnSpPr>
        <p:spPr>
          <a:xfrm>
            <a:off x="4707228" y="2848532"/>
            <a:ext cx="2045595" cy="2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5" idx="6"/>
            <a:endCxn id="47" idx="2"/>
          </p:cNvCxnSpPr>
          <p:nvPr/>
        </p:nvCxnSpPr>
        <p:spPr>
          <a:xfrm>
            <a:off x="4711930" y="3990303"/>
            <a:ext cx="2042945" cy="34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2" idx="6"/>
            <a:endCxn id="48" idx="2"/>
          </p:cNvCxnSpPr>
          <p:nvPr/>
        </p:nvCxnSpPr>
        <p:spPr>
          <a:xfrm>
            <a:off x="4205552" y="4462529"/>
            <a:ext cx="2547271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1" idx="6"/>
            <a:endCxn id="49" idx="2"/>
          </p:cNvCxnSpPr>
          <p:nvPr/>
        </p:nvCxnSpPr>
        <p:spPr>
          <a:xfrm>
            <a:off x="3729607" y="5804078"/>
            <a:ext cx="3025268" cy="4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6752823" y="2963212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6730078" y="2213465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6754875" y="4192077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6752823" y="4705083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6754875" y="6105658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6711263" y="293877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v1</a:t>
            </a:r>
            <a:endParaRPr lang="es-ES" sz="1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673352" y="470769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V1.1</a:t>
            </a:r>
            <a:endParaRPr lang="es-ES" sz="11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711263" y="6093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v1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6707656" y="21937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v1</a:t>
            </a:r>
            <a:endParaRPr lang="es-ES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707656" y="41976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v2</a:t>
            </a:r>
            <a:endParaRPr lang="es-ES" sz="1400" dirty="0"/>
          </a:p>
        </p:txBody>
      </p:sp>
      <p:cxnSp>
        <p:nvCxnSpPr>
          <p:cNvPr id="61" name="Conector recto de flecha 60"/>
          <p:cNvCxnSpPr>
            <a:stCxn id="26" idx="5"/>
            <a:endCxn id="57" idx="1"/>
          </p:cNvCxnSpPr>
          <p:nvPr/>
        </p:nvCxnSpPr>
        <p:spPr>
          <a:xfrm>
            <a:off x="4153809" y="1965462"/>
            <a:ext cx="2553847" cy="38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endCxn id="68" idx="2"/>
          </p:cNvCxnSpPr>
          <p:nvPr/>
        </p:nvCxnSpPr>
        <p:spPr>
          <a:xfrm>
            <a:off x="6952897" y="4838499"/>
            <a:ext cx="2791516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9744413" y="4224418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9744413" y="4700866"/>
            <a:ext cx="296214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Conector recto de flecha 72"/>
          <p:cNvCxnSpPr>
            <a:stCxn id="58" idx="3"/>
            <a:endCxn id="67" idx="2"/>
          </p:cNvCxnSpPr>
          <p:nvPr/>
        </p:nvCxnSpPr>
        <p:spPr>
          <a:xfrm>
            <a:off x="7091094" y="4351565"/>
            <a:ext cx="2653319" cy="1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82" idx="2"/>
          </p:cNvCxnSpPr>
          <p:nvPr/>
        </p:nvCxnSpPr>
        <p:spPr>
          <a:xfrm>
            <a:off x="8447002" y="2029616"/>
            <a:ext cx="16998" cy="437159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7391264" y="1567951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FF00"/>
                </a:solidFill>
              </a:rPr>
              <a:t>coordinador, integración </a:t>
            </a:r>
          </a:p>
          <a:p>
            <a:r>
              <a:rPr lang="es-ES" sz="1200" dirty="0">
                <a:solidFill>
                  <a:srgbClr val="FFFF00"/>
                </a:solidFill>
              </a:rPr>
              <a:t>	</a:t>
            </a:r>
            <a:r>
              <a:rPr lang="es-ES" sz="1200" dirty="0" smtClean="0">
                <a:solidFill>
                  <a:srgbClr val="FFFF00"/>
                </a:solidFill>
              </a:rPr>
              <a:t>o subgrupo</a:t>
            </a:r>
            <a:endParaRPr lang="es-E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 a realizar por el grupo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4918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5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979295"/>
              </p:ext>
            </p:extLst>
          </p:nvPr>
        </p:nvGraphicFramePr>
        <p:xfrm>
          <a:off x="810000" y="4095482"/>
          <a:ext cx="3336997" cy="215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5845639" y="3562435"/>
            <a:ext cx="2989268" cy="533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err="1" smtClean="0"/>
              <a:t>Librerias</a:t>
            </a:r>
            <a:r>
              <a:rPr lang="es-ES" sz="2800" dirty="0" smtClean="0"/>
              <a:t>:</a:t>
            </a:r>
            <a:endParaRPr lang="es-ES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10000" y="2490634"/>
            <a:ext cx="3697605" cy="5330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err="1" smtClean="0"/>
              <a:t>Lenguaje:Javascript</a:t>
            </a:r>
            <a:endParaRPr lang="es-ES" sz="2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10000" y="3310235"/>
            <a:ext cx="2963510" cy="8310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err="1" smtClean="0"/>
              <a:t>Caracteristicas</a:t>
            </a:r>
            <a:r>
              <a:rPr lang="es-ES" sz="2800" dirty="0" smtClean="0"/>
              <a:t>:</a:t>
            </a:r>
            <a:endParaRPr lang="es-ES" sz="2800" dirty="0"/>
          </a:p>
        </p:txBody>
      </p:sp>
      <p:graphicFrame>
        <p:nvGraphicFramePr>
          <p:cNvPr id="11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167678"/>
              </p:ext>
            </p:extLst>
          </p:nvPr>
        </p:nvGraphicFramePr>
        <p:xfrm>
          <a:off x="5845639" y="4095482"/>
          <a:ext cx="3336997" cy="215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Gráficos: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8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10383" y="233792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Gráficos</a:t>
            </a:r>
            <a:endParaRPr lang="es-ES" sz="4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681428" y="356902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hlinkClick r:id="rId2" action="ppaction://hlinkfile"/>
              </a:rPr>
              <a:t>Gráfico de resultados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492506" y="1550499"/>
            <a:ext cx="85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Datos recibidos: </a:t>
            </a:r>
            <a:r>
              <a:rPr lang="es-ES" dirty="0" err="1" smtClean="0"/>
              <a:t>json</a:t>
            </a:r>
            <a:r>
              <a:rPr lang="es-ES" dirty="0" smtClean="0"/>
              <a:t> con una lista de opciones y número de votaciones 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7" y="2405542"/>
            <a:ext cx="6536427" cy="377232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92506" y="197802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Grafica circular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7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10383" y="233792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Gráficos</a:t>
            </a:r>
            <a:endParaRPr lang="es-ES" sz="4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492506" y="1550499"/>
            <a:ext cx="862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Datos recibidos: </a:t>
            </a:r>
            <a:r>
              <a:rPr lang="es-ES" dirty="0" err="1" smtClean="0"/>
              <a:t>json</a:t>
            </a:r>
            <a:r>
              <a:rPr lang="es-ES" dirty="0" smtClean="0"/>
              <a:t> con una lista con las edades de cada participante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527966" y="326125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Gráfico edades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492506" y="215932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Grafica en barras simple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10383" y="233792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Gráficos</a:t>
            </a:r>
            <a:endParaRPr lang="es-ES" sz="4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492506" y="1550499"/>
            <a:ext cx="979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Datos recibidos: </a:t>
            </a:r>
            <a:r>
              <a:rPr lang="es-ES" dirty="0" err="1" smtClean="0"/>
              <a:t>json</a:t>
            </a:r>
            <a:r>
              <a:rPr lang="es-ES" dirty="0" smtClean="0"/>
              <a:t> con una lista con  las horas de votación de cada participante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527966" y="326125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Gráfico horario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492506" y="215932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Grafica en barras simple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6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10383" y="233792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Gráficos</a:t>
            </a:r>
            <a:endParaRPr lang="es-ES" sz="4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492506" y="1550499"/>
            <a:ext cx="770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Datos recibidos: </a:t>
            </a:r>
            <a:r>
              <a:rPr lang="es-ES" dirty="0" err="1" smtClean="0"/>
              <a:t>json</a:t>
            </a:r>
            <a:r>
              <a:rPr lang="es-ES" dirty="0" smtClean="0"/>
              <a:t> con una lista con la </a:t>
            </a:r>
            <a:r>
              <a:rPr lang="es-ES" dirty="0" err="1" smtClean="0"/>
              <a:t>ciudad,provincia</a:t>
            </a:r>
            <a:r>
              <a:rPr lang="es-ES" dirty="0" smtClean="0"/>
              <a:t> y país</a:t>
            </a:r>
          </a:p>
          <a:p>
            <a:r>
              <a:rPr lang="es-ES" dirty="0"/>
              <a:t>	</a:t>
            </a:r>
            <a:r>
              <a:rPr lang="es-ES" dirty="0" smtClean="0"/>
              <a:t>			    de todos los participantes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527966" y="326125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Grafico localización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2506" y="2196830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Gráfica en barras compuesta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2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88</TotalTime>
  <Words>184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Citable</vt:lpstr>
      <vt:lpstr>Milestone 2</vt:lpstr>
      <vt:lpstr>Gestión de código (Github)</vt:lpstr>
      <vt:lpstr>Presentación de PowerPoint</vt:lpstr>
      <vt:lpstr>Tarea a realizar por el grupo</vt:lpstr>
      <vt:lpstr>Gráficos:</vt:lpstr>
      <vt:lpstr>Presentación de PowerPoint</vt:lpstr>
      <vt:lpstr>Presentación de PowerPoint</vt:lpstr>
      <vt:lpstr>Presentación de PowerPoint</vt:lpstr>
      <vt:lpstr>Presentación de PowerPoint</vt:lpstr>
      <vt:lpstr>Estilo web: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EGC</dc:title>
  <dc:creator>Diego Rodríguez Fernández</dc:creator>
  <cp:lastModifiedBy>Diego Rodríguez Fernández</cp:lastModifiedBy>
  <cp:revision>10</cp:revision>
  <dcterms:created xsi:type="dcterms:W3CDTF">2017-12-03T13:26:56Z</dcterms:created>
  <dcterms:modified xsi:type="dcterms:W3CDTF">2017-12-03T14:55:05Z</dcterms:modified>
</cp:coreProperties>
</file>