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B9557F-6A77-4E10-8910-8B4E23B639D7}">
  <a:tblStyle styleId="{6FB9557F-6A77-4E10-8910-8B4E23B639D7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7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3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3000"/>
            </a:lvl1pPr>
            <a:lvl2pPr lvl="1" rtl="0">
              <a:spcBef>
                <a:spcPts val="0"/>
              </a:spcBef>
              <a:buSzPct val="100000"/>
              <a:buChar char="○"/>
              <a:defRPr sz="3000"/>
            </a:lvl2pPr>
            <a:lvl3pPr lvl="2" rtl="0">
              <a:spcBef>
                <a:spcPts val="0"/>
              </a:spcBef>
              <a:buSzPct val="100000"/>
              <a:buChar char="■"/>
              <a:defRPr sz="3000"/>
            </a:lvl3pPr>
            <a:lvl4pPr lvl="3" rtl="0">
              <a:spcBef>
                <a:spcPts val="0"/>
              </a:spcBef>
              <a:buSzPct val="100000"/>
              <a:buChar char="●"/>
              <a:defRPr sz="3000"/>
            </a:lvl4pPr>
            <a:lvl5pPr lvl="4" rtl="0">
              <a:spcBef>
                <a:spcPts val="0"/>
              </a:spcBef>
              <a:buSzPct val="100000"/>
              <a:buChar char="○"/>
              <a:defRPr sz="3000"/>
            </a:lvl5pPr>
            <a:lvl6pPr lvl="5" rtl="0">
              <a:spcBef>
                <a:spcPts val="0"/>
              </a:spcBef>
              <a:buSzPct val="100000"/>
              <a:buChar char="■"/>
              <a:defRPr sz="3000"/>
            </a:lvl6pPr>
            <a:lvl7pPr lvl="6" rtl="0">
              <a:spcBef>
                <a:spcPts val="0"/>
              </a:spcBef>
              <a:buSzPct val="100000"/>
              <a:buChar char="●"/>
              <a:defRPr sz="3000"/>
            </a:lvl7pPr>
            <a:lvl8pPr lvl="7" rtl="0">
              <a:spcBef>
                <a:spcPts val="0"/>
              </a:spcBef>
              <a:buSzPct val="100000"/>
              <a:buChar char="○"/>
              <a:defRPr sz="3000"/>
            </a:lvl8pPr>
            <a:lvl9pPr lvl="8">
              <a:spcBef>
                <a:spcPts val="0"/>
              </a:spcBef>
              <a:buSzPct val="100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79"/>
            <a:chOff x="801025" y="1367520"/>
            <a:chExt cx="1957200" cy="947979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7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5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ct val="100000"/>
              <a:buChar char="●"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None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None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Montserrat:400,700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2" y="2095176"/>
            <a:ext cx="3628817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91200" y="2005725"/>
            <a:ext cx="3852599" cy="384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5052576" y="2295788"/>
            <a:ext cx="2611162" cy="2611004"/>
            <a:chOff x="3782699" y="1538287"/>
            <a:chExt cx="1578600" cy="1578600"/>
          </a:xfrm>
        </p:grpSpPr>
        <p:sp>
          <p:nvSpPr>
            <p:cNvPr id="123" name="Shape 123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lake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2671800" y="2123600"/>
            <a:ext cx="3800400" cy="261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2400">
                <a:solidFill>
                  <a:srgbClr val="FFFFFF"/>
                </a:solidFill>
              </a:rPr>
              <a:t>Use big image.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3266418" y="2123497"/>
            <a:ext cx="2611162" cy="2611004"/>
            <a:chOff x="3782699" y="1538287"/>
            <a:chExt cx="1578600" cy="1578600"/>
          </a:xfrm>
        </p:grpSpPr>
        <p:sp>
          <p:nvSpPr>
            <p:cNvPr id="134" name="Shape 134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144" name="Shape 14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825200" y="2109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{6FB9557F-6A77-4E10-8910-8B4E23B639D7}</a:tableStyleId>
              </a:tblPr>
              <a:tblGrid>
                <a:gridCol w="1867600"/>
                <a:gridCol w="1867600"/>
                <a:gridCol w="1867600"/>
                <a:gridCol w="1867600"/>
              </a:tblGrid>
              <a:tr h="763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35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35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4F5B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2041187"/>
            <a:ext cx="8405951" cy="42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58" name="Shape 158"/>
          <p:cNvSpPr/>
          <p:nvPr/>
        </p:nvSpPr>
        <p:spPr>
          <a:xfrm>
            <a:off x="2128100" y="31383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</a:p>
        </p:txBody>
      </p:sp>
      <p:sp>
        <p:nvSpPr>
          <p:cNvPr id="159" name="Shape 159"/>
          <p:cNvSpPr/>
          <p:nvPr/>
        </p:nvSpPr>
        <p:spPr>
          <a:xfrm rot="8100000">
            <a:off x="4191309" y="31687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8100000">
            <a:off x="1509034" y="3305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8100000">
            <a:off x="2998634" y="5037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8100000">
            <a:off x="4398909" y="40917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997660" y="3626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763160" y="53196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85800" y="2111126"/>
            <a:ext cx="7772400" cy="262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0" name="Shape 170"/>
          <p:cNvSpPr txBox="1"/>
          <p:nvPr>
            <p:ph idx="4294967295" type="subTitle"/>
          </p:nvPr>
        </p:nvSpPr>
        <p:spPr>
          <a:xfrm>
            <a:off x="2101950" y="5189150"/>
            <a:ext cx="4940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3266418" y="2123497"/>
            <a:ext cx="2611162" cy="2611004"/>
            <a:chOff x="3782699" y="1538287"/>
            <a:chExt cx="1578600" cy="1578600"/>
          </a:xfrm>
        </p:grpSpPr>
        <p:sp>
          <p:nvSpPr>
            <p:cNvPr id="172" name="Shape 172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0" y="2284047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4294967295" type="ctrTitle"/>
          </p:nvPr>
        </p:nvSpPr>
        <p:spPr>
          <a:xfrm>
            <a:off x="685799" y="330599"/>
            <a:ext cx="77724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89,526,124$</a:t>
            </a: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685799" y="1272145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685799" y="4902599"/>
            <a:ext cx="77724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100%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685799" y="5844144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85799" y="2616599"/>
            <a:ext cx="77724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C7F464"/>
                </a:solidFill>
              </a:rPr>
              <a:t>185,244</a:t>
            </a:r>
            <a:r>
              <a:rPr lang="en" sz="4800">
                <a:solidFill>
                  <a:srgbClr val="C7F464"/>
                </a:solidFill>
              </a:rPr>
              <a:t> users</a:t>
            </a:r>
          </a:p>
        </p:txBody>
      </p:sp>
      <p:sp>
        <p:nvSpPr>
          <p:cNvPr id="187" name="Shape 187"/>
          <p:cNvSpPr txBox="1"/>
          <p:nvPr>
            <p:ph idx="4294967295" type="subTitle"/>
          </p:nvPr>
        </p:nvSpPr>
        <p:spPr>
          <a:xfrm>
            <a:off x="685799" y="3558144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699550" y="2323275"/>
            <a:ext cx="3744899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699550" y="3695687"/>
            <a:ext cx="3744899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699550" y="5068100"/>
            <a:ext cx="3744899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</a:p>
        </p:txBody>
      </p:sp>
      <p:cxnSp>
        <p:nvCxnSpPr>
          <p:cNvPr id="196" name="Shape 196"/>
          <p:cNvCxnSpPr>
            <a:stCxn id="193" idx="2"/>
            <a:endCxn id="194" idx="0"/>
          </p:cNvCxnSpPr>
          <p:nvPr/>
        </p:nvCxnSpPr>
        <p:spPr>
          <a:xfrm>
            <a:off x="4571999" y="3101475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7" name="Shape 197"/>
          <p:cNvCxnSpPr>
            <a:stCxn id="194" idx="2"/>
            <a:endCxn id="195" idx="0"/>
          </p:cNvCxnSpPr>
          <p:nvPr/>
        </p:nvCxnSpPr>
        <p:spPr>
          <a:xfrm>
            <a:off x="4571999" y="4473887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91200" y="2971800"/>
            <a:ext cx="2518199" cy="14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338300" y="2971800"/>
            <a:ext cx="2518199" cy="14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5985401" y="2971800"/>
            <a:ext cx="2518199" cy="14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91200" y="5334000"/>
            <a:ext cx="2518199" cy="1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3338300" y="5334000"/>
            <a:ext cx="2518199" cy="1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5985401" y="5334000"/>
            <a:ext cx="2518199" cy="1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09" name="Shape 209"/>
          <p:cNvGrpSpPr/>
          <p:nvPr/>
        </p:nvGrpSpPr>
        <p:grpSpPr>
          <a:xfrm>
            <a:off x="809121" y="4412546"/>
            <a:ext cx="875649" cy="875649"/>
            <a:chOff x="3782699" y="1538287"/>
            <a:chExt cx="1578600" cy="1578600"/>
          </a:xfrm>
        </p:grpSpPr>
        <p:sp>
          <p:nvSpPr>
            <p:cNvPr id="210" name="Shape 210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3457246" y="4412546"/>
            <a:ext cx="875649" cy="875649"/>
            <a:chOff x="3782699" y="1538287"/>
            <a:chExt cx="1578600" cy="1578600"/>
          </a:xfrm>
        </p:grpSpPr>
        <p:sp>
          <p:nvSpPr>
            <p:cNvPr id="215" name="Shape 21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105365" y="4412546"/>
            <a:ext cx="875649" cy="875649"/>
            <a:chOff x="3782699" y="1538287"/>
            <a:chExt cx="1578600" cy="1578600"/>
          </a:xfrm>
        </p:grpSpPr>
        <p:sp>
          <p:nvSpPr>
            <p:cNvPr id="220" name="Shape 220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457246" y="2068171"/>
            <a:ext cx="875649" cy="875649"/>
            <a:chOff x="3782699" y="1538287"/>
            <a:chExt cx="1578600" cy="1578600"/>
          </a:xfrm>
        </p:grpSpPr>
        <p:sp>
          <p:nvSpPr>
            <p:cNvPr id="225" name="Shape 22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6105365" y="2068171"/>
            <a:ext cx="875649" cy="875649"/>
            <a:chOff x="3782699" y="1538287"/>
            <a:chExt cx="1578600" cy="1578600"/>
          </a:xfrm>
        </p:grpSpPr>
        <p:sp>
          <p:nvSpPr>
            <p:cNvPr id="230" name="Shape 230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809121" y="2068171"/>
            <a:ext cx="875649" cy="875649"/>
            <a:chOff x="3782699" y="1538287"/>
            <a:chExt cx="1578600" cy="1578600"/>
          </a:xfrm>
        </p:grpSpPr>
        <p:sp>
          <p:nvSpPr>
            <p:cNvPr id="235" name="Shape 23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1061139" y="2351324"/>
            <a:ext cx="371622" cy="309361"/>
            <a:chOff x="1244325" y="314425"/>
            <a:chExt cx="444525" cy="370050"/>
          </a:xfrm>
        </p:grpSpPr>
        <p:sp>
          <p:nvSpPr>
            <p:cNvPr id="240" name="Shape 24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069300" y="4711749"/>
            <a:ext cx="355300" cy="312413"/>
            <a:chOff x="1928175" y="312600"/>
            <a:chExt cx="425000" cy="373700"/>
          </a:xfrm>
        </p:grpSpPr>
        <p:sp>
          <p:nvSpPr>
            <p:cNvPr id="243" name="Shape 24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3701604" y="4715823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6357897" y="4682641"/>
            <a:ext cx="370598" cy="370619"/>
            <a:chOff x="570875" y="4322250"/>
            <a:chExt cx="443300" cy="443325"/>
          </a:xfrm>
        </p:grpSpPr>
        <p:sp>
          <p:nvSpPr>
            <p:cNvPr id="247" name="Shape 2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3716932" y="2383309"/>
            <a:ext cx="356303" cy="360399"/>
            <a:chOff x="5297950" y="1632050"/>
            <a:chExt cx="426200" cy="431100"/>
          </a:xfrm>
        </p:grpSpPr>
        <p:sp>
          <p:nvSpPr>
            <p:cNvPr id="252" name="Shape 25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6391588" y="2343166"/>
            <a:ext cx="303217" cy="325684"/>
            <a:chOff x="611175" y="2326900"/>
            <a:chExt cx="362700" cy="389575"/>
          </a:xfrm>
        </p:grpSpPr>
        <p:sp>
          <p:nvSpPr>
            <p:cNvPr id="255" name="Shape 255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1200" y="2260524"/>
            <a:ext cx="36693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857053" y="2260524"/>
            <a:ext cx="3829499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Presentation design slide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1200" y="5201325"/>
            <a:ext cx="79955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More info on how to use this template at </a:t>
            </a:r>
            <a:r>
              <a:rPr b="1"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template is free to use under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Creative Commons Attribution license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5381949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271" name="Shape 27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930664" y="2945837"/>
            <a:ext cx="807769" cy="807769"/>
            <a:chOff x="3782699" y="1538287"/>
            <a:chExt cx="1578600" cy="1578600"/>
          </a:xfrm>
        </p:grpSpPr>
        <p:sp>
          <p:nvSpPr>
            <p:cNvPr id="273" name="Shape 273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1120655" y="3191466"/>
            <a:ext cx="427781" cy="316488"/>
            <a:chOff x="5255200" y="3006475"/>
            <a:chExt cx="511700" cy="378575"/>
          </a:xfrm>
        </p:grpSpPr>
        <p:sp>
          <p:nvSpPr>
            <p:cNvPr id="278" name="Shape 27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5523467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6" name="Shape 286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930664" y="2945837"/>
            <a:ext cx="807769" cy="807769"/>
            <a:chOff x="3782699" y="1538287"/>
            <a:chExt cx="1578600" cy="1578600"/>
          </a:xfrm>
        </p:grpSpPr>
        <p:sp>
          <p:nvSpPr>
            <p:cNvPr id="288" name="Shape 288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1120655" y="3191466"/>
            <a:ext cx="427781" cy="316488"/>
            <a:chOff x="5255200" y="3006475"/>
            <a:chExt cx="511700" cy="378575"/>
          </a:xfrm>
        </p:grpSpPr>
        <p:sp>
          <p:nvSpPr>
            <p:cNvPr id="293" name="Shape 29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788350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930664" y="2945837"/>
            <a:ext cx="807769" cy="807769"/>
            <a:chOff x="3782699" y="1538287"/>
            <a:chExt cx="1578600" cy="1578600"/>
          </a:xfrm>
        </p:grpSpPr>
        <p:sp>
          <p:nvSpPr>
            <p:cNvPr id="303" name="Shape 303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120655" y="3191466"/>
            <a:ext cx="427781" cy="316488"/>
            <a:chOff x="5255200" y="3006475"/>
            <a:chExt cx="511700" cy="378575"/>
          </a:xfrm>
        </p:grpSpPr>
        <p:sp>
          <p:nvSpPr>
            <p:cNvPr id="308" name="Shape 30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220987" y="7440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432250" y="9565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16" name="Shape 316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930664" y="4088836"/>
            <a:ext cx="807769" cy="807769"/>
            <a:chOff x="3782699" y="1538287"/>
            <a:chExt cx="1578600" cy="1578600"/>
          </a:xfrm>
        </p:grpSpPr>
        <p:sp>
          <p:nvSpPr>
            <p:cNvPr id="318" name="Shape 318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1120655" y="4334466"/>
            <a:ext cx="427781" cy="316488"/>
            <a:chOff x="5255200" y="3006475"/>
            <a:chExt cx="511700" cy="378575"/>
          </a:xfrm>
        </p:grpSpPr>
        <p:sp>
          <p:nvSpPr>
            <p:cNvPr id="323" name="Shape 32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4294967295" type="ctrTitle"/>
          </p:nvPr>
        </p:nvSpPr>
        <p:spPr>
          <a:xfrm>
            <a:off x="582500" y="1650475"/>
            <a:ext cx="6746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</a:p>
        </p:txBody>
      </p:sp>
      <p:sp>
        <p:nvSpPr>
          <p:cNvPr id="331" name="Shape 331"/>
          <p:cNvSpPr txBox="1"/>
          <p:nvPr>
            <p:ph idx="4294967295" type="subTitle"/>
          </p:nvPr>
        </p:nvSpPr>
        <p:spPr>
          <a:xfrm>
            <a:off x="701982" y="2917881"/>
            <a:ext cx="5025299" cy="8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/>
              <a:t>Any questions?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701975" y="4598650"/>
            <a:ext cx="6665099" cy="189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user@mail.me</a:t>
            </a:r>
          </a:p>
        </p:txBody>
      </p:sp>
      <p:sp>
        <p:nvSpPr>
          <p:cNvPr id="333" name="Shape 333"/>
          <p:cNvSpPr/>
          <p:nvPr/>
        </p:nvSpPr>
        <p:spPr>
          <a:xfrm>
            <a:off x="813272" y="4100263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7F464"/>
              </a:buClr>
              <a:buSzPct val="100000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7F464"/>
              </a:buClr>
              <a:buSzPct val="100000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91200" y="1929325"/>
            <a:ext cx="7995599" cy="322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 &amp; Body copy: </a:t>
            </a:r>
            <a:r>
              <a:rPr b="1" lang="en" sz="1800"/>
              <a:t>Montserrat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https://www.google.com/fonts#UsePlace:use/Collection:Montserrat:400,700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Grey </a:t>
            </a:r>
            <a:r>
              <a:rPr b="1" lang="en" sz="1800">
                <a:solidFill>
                  <a:srgbClr val="454F5B"/>
                </a:solidFill>
              </a:rPr>
              <a:t>#454f5b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grey </a:t>
            </a:r>
            <a:r>
              <a:rPr b="1" lang="en" sz="1800">
                <a:solidFill>
                  <a:srgbClr val="738498"/>
                </a:solidFill>
              </a:rPr>
              <a:t>#738498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Neon green </a:t>
            </a:r>
            <a:r>
              <a:rPr b="1" lang="en" sz="1800">
                <a:solidFill>
                  <a:srgbClr val="C7F464"/>
                </a:solidFill>
              </a:rPr>
              <a:t>#c7f464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Aqua </a:t>
            </a:r>
            <a:r>
              <a:rPr b="1" lang="en" sz="1800">
                <a:solidFill>
                  <a:srgbClr val="4ECDC4"/>
                </a:solidFill>
              </a:rPr>
              <a:t>#4ecdc4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91200" y="6070200"/>
            <a:ext cx="8149199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125" y="35610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Shape 352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53" name="Shape 35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60" name="Shape 36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63" name="Shape 36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Shape 365"/>
          <p:cNvSpPr/>
          <p:nvPr/>
        </p:nvSpPr>
        <p:spPr>
          <a:xfrm>
            <a:off x="2077701" y="1305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61147" y="1306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68" name="Shape 36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72" name="Shape 37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4284930" y="1304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78" name="Shape 37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99" name="Shape 39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402" name="Shape 40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406" name="Shape 406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410" name="Shape 410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2048085" y="1862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612156" y="1879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3180804" y="1882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755576" y="1885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8" name="Shape 418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419" name="Shape 419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422" name="Shape 42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425" name="Shape 425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428" name="Shape 428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431" name="Shape 431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436" name="Shape 43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39" name="Shape 43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2618781" y="2431981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44" name="Shape 444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47" name="Shape 44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53" name="Shape 453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56" name="Shape 45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62" name="Shape 462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68" name="Shape 468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936309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499857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063405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76" name="Shape 476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79" name="Shape 479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82" name="Shape 482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Shape 484"/>
          <p:cNvSpPr/>
          <p:nvPr/>
        </p:nvSpPr>
        <p:spPr>
          <a:xfrm>
            <a:off x="4317598" y="2995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5" name="Shape 485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86" name="Shape 48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89" name="Shape 48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95" name="Shape 495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Shape 497"/>
          <p:cNvSpPr/>
          <p:nvPr/>
        </p:nvSpPr>
        <p:spPr>
          <a:xfrm>
            <a:off x="1492207" y="3512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972049" y="3512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500" name="Shape 500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503" name="Shape 50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3736180" y="3549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507" name="Shape 50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510" name="Shape 51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Shape 513"/>
          <p:cNvSpPr/>
          <p:nvPr/>
        </p:nvSpPr>
        <p:spPr>
          <a:xfrm>
            <a:off x="341116" y="4138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4906165" y="3533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516" name="Shape 516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519" name="Shape 51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524" name="Shape 524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528" name="Shape 528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531" name="Shape 531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535" name="Shape 535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41" name="Shape 54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44" name="Shape 54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Shape 549"/>
          <p:cNvSpPr/>
          <p:nvPr/>
        </p:nvSpPr>
        <p:spPr>
          <a:xfrm>
            <a:off x="4844905" y="4094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51" name="Shape 55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54" name="Shape 55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895468" y="4740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9" name="Shape 559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60" name="Shape 560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64" name="Shape 56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3180302" y="4684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616754" y="4705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742304" y="4682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71" name="Shape 571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4864300" y="4677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76" name="Shape 576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299775" y="5280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81" name="Shape 58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87" name="Shape 58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91" name="Shape 591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95" name="Shape 595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601" name="Shape 601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607" name="Shape 60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610" name="Shape 61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Shape 616"/>
          <p:cNvSpPr/>
          <p:nvPr/>
        </p:nvSpPr>
        <p:spPr>
          <a:xfrm>
            <a:off x="4842355" y="5307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7" name="Shape 617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618" name="Shape 618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6359617" y="3024298"/>
            <a:ext cx="432570" cy="421333"/>
            <a:chOff x="5926225" y="921350"/>
            <a:chExt cx="517800" cy="504350"/>
          </a:xfrm>
        </p:grpSpPr>
        <p:sp>
          <p:nvSpPr>
            <p:cNvPr id="624" name="Shape 62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6" name="Shape 626"/>
          <p:cNvSpPr/>
          <p:nvPr/>
        </p:nvSpPr>
        <p:spPr>
          <a:xfrm>
            <a:off x="6553537" y="32603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7" name="Shape 627"/>
          <p:cNvGrpSpPr/>
          <p:nvPr/>
        </p:nvGrpSpPr>
        <p:grpSpPr>
          <a:xfrm>
            <a:off x="7244605" y="3003679"/>
            <a:ext cx="432570" cy="421333"/>
            <a:chOff x="5926225" y="921350"/>
            <a:chExt cx="517800" cy="504350"/>
          </a:xfrm>
        </p:grpSpPr>
        <p:sp>
          <p:nvSpPr>
            <p:cNvPr id="628" name="Shape 62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Shape 630"/>
          <p:cNvSpPr/>
          <p:nvPr/>
        </p:nvSpPr>
        <p:spPr>
          <a:xfrm>
            <a:off x="7438525" y="32397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6359884" y="3752721"/>
            <a:ext cx="1075936" cy="1047988"/>
            <a:chOff x="5926225" y="921350"/>
            <a:chExt cx="517800" cy="504350"/>
          </a:xfrm>
        </p:grpSpPr>
        <p:sp>
          <p:nvSpPr>
            <p:cNvPr id="632" name="Shape 63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Shape 634"/>
          <p:cNvSpPr/>
          <p:nvPr/>
        </p:nvSpPr>
        <p:spPr>
          <a:xfrm>
            <a:off x="6842198" y="43398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2240050" y="1219075"/>
            <a:ext cx="59196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8843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54F5B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25175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454F5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582500" y="1650475"/>
            <a:ext cx="50252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Hello!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701982" y="2917881"/>
            <a:ext cx="5025299" cy="8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/>
              <a:t>I am Jayden Smith</a:t>
            </a: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701975" y="4598650"/>
            <a:ext cx="6665099" cy="189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me at @username</a:t>
            </a:r>
          </a:p>
        </p:txBody>
      </p:sp>
      <p:sp>
        <p:nvSpPr>
          <p:cNvPr id="70" name="Shape 70"/>
          <p:cNvSpPr/>
          <p:nvPr/>
        </p:nvSpPr>
        <p:spPr>
          <a:xfrm>
            <a:off x="813272" y="4100263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65233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972900" y="3101725"/>
            <a:ext cx="71981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93" name="Shape 93"/>
          <p:cNvSpPr txBox="1"/>
          <p:nvPr>
            <p:ph idx="4294967295" type="subTitle"/>
          </p:nvPr>
        </p:nvSpPr>
        <p:spPr>
          <a:xfrm>
            <a:off x="972900" y="4853545"/>
            <a:ext cx="71981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3568955" y="1105062"/>
            <a:ext cx="2006084" cy="2006084"/>
            <a:chOff x="3782699" y="1538287"/>
            <a:chExt cx="1578600" cy="1578600"/>
          </a:xfrm>
        </p:grpSpPr>
        <p:sp>
          <p:nvSpPr>
            <p:cNvPr id="95" name="Shape 9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/>
          <p:nvPr/>
        </p:nvSpPr>
        <p:spPr>
          <a:xfrm>
            <a:off x="4079593" y="1746476"/>
            <a:ext cx="919772" cy="723228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91200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3321087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5950975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