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63514" y="40585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Naveen Belson A</a:t>
            </a: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1243</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30</cp:revision>
  <dcterms:created xsi:type="dcterms:W3CDTF">2021-05-26T16:50:10Z</dcterms:created>
  <dcterms:modified xsi:type="dcterms:W3CDTF">2024-04-22T08:26:29Z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