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3AA5A1-47E1-4B25-A87C-F11A10F7453D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08777C-E7C7-4F3C-BD8C-39868D73DDB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comparative study between Canadian cities and United-States cities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3768" y="5572140"/>
            <a:ext cx="1643074" cy="914400"/>
          </a:xfrm>
        </p:spPr>
        <p:txBody>
          <a:bodyPr/>
          <a:lstStyle/>
          <a:p>
            <a:r>
              <a:rPr lang="fr-FR" dirty="0" err="1" smtClean="0"/>
              <a:t>Olfa</a:t>
            </a:r>
            <a:r>
              <a:rPr lang="fr-FR" dirty="0" smtClean="0"/>
              <a:t> BELTAIEF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668" t="35156" r="57723" b="22851"/>
          <a:stretch>
            <a:fillRect/>
          </a:stretch>
        </p:blipFill>
        <p:spPr bwMode="auto">
          <a:xfrm>
            <a:off x="642910" y="3286124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56040" t="35352" r="20351" b="22656"/>
          <a:stretch>
            <a:fillRect/>
          </a:stretch>
        </p:blipFill>
        <p:spPr bwMode="auto">
          <a:xfrm>
            <a:off x="3857620" y="3286124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183880" cy="105156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000108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between the Venues Categories Distribution of New York and </a:t>
            </a:r>
            <a:r>
              <a:rPr lang="en-US" dirty="0" smtClean="0"/>
              <a:t>Toronto.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 l="22149" t="36471" r="2479" b="9118"/>
          <a:stretch>
            <a:fillRect/>
          </a:stretch>
        </p:blipFill>
        <p:spPr bwMode="auto">
          <a:xfrm>
            <a:off x="500034" y="2500306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en arc 5"/>
          <p:cNvCxnSpPr/>
          <p:nvPr/>
        </p:nvCxnSpPr>
        <p:spPr>
          <a:xfrm>
            <a:off x="5214942" y="2714620"/>
            <a:ext cx="3143272" cy="1428760"/>
          </a:xfrm>
          <a:prstGeom prst="curvedConnector3">
            <a:avLst>
              <a:gd name="adj1" fmla="val 7035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1000100" y="2714620"/>
            <a:ext cx="3286148" cy="1928826"/>
          </a:xfrm>
          <a:prstGeom prst="curvedConnector3">
            <a:avLst>
              <a:gd name="adj1" fmla="val 505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 l="31736" t="31471" r="4628" b="9412"/>
          <a:stretch>
            <a:fillRect/>
          </a:stretch>
        </p:blipFill>
        <p:spPr bwMode="auto">
          <a:xfrm>
            <a:off x="0" y="1357298"/>
            <a:ext cx="514350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 l="31736" t="31176" r="5785" b="12353"/>
          <a:stretch>
            <a:fillRect/>
          </a:stretch>
        </p:blipFill>
        <p:spPr bwMode="auto">
          <a:xfrm>
            <a:off x="4000464" y="3000372"/>
            <a:ext cx="514353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14678" y="928670"/>
            <a:ext cx="23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Toronto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620809" y="2643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 York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7158" y="4929198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most popular </a:t>
            </a:r>
            <a:r>
              <a:rPr lang="en-US" dirty="0" smtClean="0"/>
              <a:t>cluster in the two maps </a:t>
            </a:r>
            <a:r>
              <a:rPr lang="en-US" dirty="0"/>
              <a:t>is the red cluster.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study can allow travelers to determine the right place to travel depending on their preferences.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study shows </a:t>
            </a:r>
            <a:r>
              <a:rPr lang="en-US" dirty="0" smtClean="0"/>
              <a:t>us the most popular services by neighborhood.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study</a:t>
            </a:r>
            <a:r>
              <a:rPr lang="en-US" dirty="0" smtClean="0"/>
              <a:t> shows </a:t>
            </a:r>
            <a:r>
              <a:rPr lang="en-US" dirty="0" smtClean="0"/>
              <a:t>us the least existing venues categories in Toronto and in New York.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way, the traveler can easily detect the place that best meets their needs.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 smtClean="0"/>
              <a:t>, we showed the different clusters in a map for Toronto and also for New </a:t>
            </a:r>
            <a:r>
              <a:rPr lang="en-US" dirty="0" smtClean="0"/>
              <a:t>York.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It is very important to note that we focused in this study only in the comparison of Toronto and New York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future study, we can compare between more Canadian cities and more United-States </a:t>
            </a:r>
            <a:r>
              <a:rPr lang="en-US" smtClean="0"/>
              <a:t>cities</a:t>
            </a:r>
            <a:r>
              <a:rPr lang="en-US" smtClean="0"/>
              <a:t>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Tourism is one of the pillar industries in Toronto and New York;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have accumulated a set of more perfect and mature management system in travel agency and operation mechanism.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comparative study of Toronto and New York will promote our tourism industry management 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study focuses on the difference of the Toronto and New York’s venues categories.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fr-FR" b="0" dirty="0" smtClean="0"/>
              <a:t>Business </a:t>
            </a:r>
            <a:r>
              <a:rPr lang="en-US" b="0" dirty="0" smtClean="0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We suppose that a person who wants to choose the best place to travel during his vacation,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the chosen place should represent his preferences as much as possible. 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8668" t="35156" r="57723" b="22851"/>
          <a:stretch>
            <a:fillRect/>
          </a:stretch>
        </p:blipFill>
        <p:spPr bwMode="auto">
          <a:xfrm>
            <a:off x="1785918" y="5000636"/>
            <a:ext cx="15001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56040" t="35352" r="20351" b="22656"/>
          <a:stretch>
            <a:fillRect/>
          </a:stretch>
        </p:blipFill>
        <p:spPr bwMode="auto">
          <a:xfrm>
            <a:off x="6072198" y="5000636"/>
            <a:ext cx="15001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643314"/>
            <a:ext cx="2144162" cy="2178867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 rot="10800000" flipV="1">
            <a:off x="2357422" y="4071942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143504" y="4143380"/>
            <a:ext cx="16430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1"/>
          <p:cNvGrpSpPr>
            <a:grpSpLocks/>
          </p:cNvGrpSpPr>
          <p:nvPr/>
        </p:nvGrpSpPr>
        <p:grpSpPr bwMode="auto">
          <a:xfrm rot="19459986">
            <a:off x="5841620" y="4128512"/>
            <a:ext cx="284352" cy="280731"/>
            <a:chOff x="2400" y="144"/>
            <a:chExt cx="437" cy="938"/>
          </a:xfrm>
          <a:solidFill>
            <a:srgbClr val="FF0000"/>
          </a:solidFill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400" y="144"/>
              <a:ext cx="437" cy="602"/>
            </a:xfrm>
            <a:custGeom>
              <a:avLst/>
              <a:gdLst/>
              <a:ahLst/>
              <a:cxnLst>
                <a:cxn ang="0">
                  <a:pos x="860" y="325"/>
                </a:cxn>
                <a:cxn ang="0">
                  <a:pos x="831" y="237"/>
                </a:cxn>
                <a:cxn ang="0">
                  <a:pos x="786" y="156"/>
                </a:cxn>
                <a:cxn ang="0">
                  <a:pos x="725" y="88"/>
                </a:cxn>
                <a:cxn ang="0">
                  <a:pos x="648" y="40"/>
                </a:cxn>
                <a:cxn ang="0">
                  <a:pos x="554" y="12"/>
                </a:cxn>
                <a:cxn ang="0">
                  <a:pos x="454" y="0"/>
                </a:cxn>
                <a:cxn ang="0">
                  <a:pos x="354" y="10"/>
                </a:cxn>
                <a:cxn ang="0">
                  <a:pos x="266" y="49"/>
                </a:cxn>
                <a:cxn ang="0">
                  <a:pos x="183" y="115"/>
                </a:cxn>
                <a:cxn ang="0">
                  <a:pos x="113" y="194"/>
                </a:cxn>
                <a:cxn ang="0">
                  <a:pos x="60" y="284"/>
                </a:cxn>
                <a:cxn ang="0">
                  <a:pos x="21" y="385"/>
                </a:cxn>
                <a:cxn ang="0">
                  <a:pos x="0" y="485"/>
                </a:cxn>
                <a:cxn ang="0">
                  <a:pos x="1" y="536"/>
                </a:cxn>
                <a:cxn ang="0">
                  <a:pos x="4" y="585"/>
                </a:cxn>
                <a:cxn ang="0">
                  <a:pos x="6" y="633"/>
                </a:cxn>
                <a:cxn ang="0">
                  <a:pos x="10" y="682"/>
                </a:cxn>
                <a:cxn ang="0">
                  <a:pos x="47" y="707"/>
                </a:cxn>
                <a:cxn ang="0">
                  <a:pos x="112" y="708"/>
                </a:cxn>
                <a:cxn ang="0">
                  <a:pos x="177" y="703"/>
                </a:cxn>
                <a:cxn ang="0">
                  <a:pos x="243" y="694"/>
                </a:cxn>
                <a:cxn ang="0">
                  <a:pos x="308" y="683"/>
                </a:cxn>
                <a:cxn ang="0">
                  <a:pos x="309" y="677"/>
                </a:cxn>
                <a:cxn ang="0">
                  <a:pos x="307" y="670"/>
                </a:cxn>
                <a:cxn ang="0">
                  <a:pos x="339" y="446"/>
                </a:cxn>
                <a:cxn ang="0">
                  <a:pos x="364" y="409"/>
                </a:cxn>
                <a:cxn ang="0">
                  <a:pos x="396" y="375"/>
                </a:cxn>
                <a:cxn ang="0">
                  <a:pos x="433" y="349"/>
                </a:cxn>
                <a:cxn ang="0">
                  <a:pos x="477" y="335"/>
                </a:cxn>
                <a:cxn ang="0">
                  <a:pos x="498" y="338"/>
                </a:cxn>
                <a:cxn ang="0">
                  <a:pos x="508" y="342"/>
                </a:cxn>
                <a:cxn ang="0">
                  <a:pos x="517" y="344"/>
                </a:cxn>
                <a:cxn ang="0">
                  <a:pos x="525" y="342"/>
                </a:cxn>
                <a:cxn ang="0">
                  <a:pos x="635" y="415"/>
                </a:cxn>
                <a:cxn ang="0">
                  <a:pos x="650" y="448"/>
                </a:cxn>
                <a:cxn ang="0">
                  <a:pos x="661" y="484"/>
                </a:cxn>
                <a:cxn ang="0">
                  <a:pos x="668" y="522"/>
                </a:cxn>
                <a:cxn ang="0">
                  <a:pos x="666" y="562"/>
                </a:cxn>
                <a:cxn ang="0">
                  <a:pos x="480" y="835"/>
                </a:cxn>
                <a:cxn ang="0">
                  <a:pos x="475" y="839"/>
                </a:cxn>
                <a:cxn ang="0">
                  <a:pos x="472" y="844"/>
                </a:cxn>
                <a:cxn ang="0">
                  <a:pos x="463" y="848"/>
                </a:cxn>
                <a:cxn ang="0">
                  <a:pos x="434" y="875"/>
                </a:cxn>
                <a:cxn ang="0">
                  <a:pos x="393" y="925"/>
                </a:cxn>
                <a:cxn ang="0">
                  <a:pos x="358" y="978"/>
                </a:cxn>
                <a:cxn ang="0">
                  <a:pos x="329" y="1035"/>
                </a:cxn>
                <a:cxn ang="0">
                  <a:pos x="308" y="1096"/>
                </a:cxn>
                <a:cxn ang="0">
                  <a:pos x="311" y="1197"/>
                </a:cxn>
                <a:cxn ang="0">
                  <a:pos x="318" y="1201"/>
                </a:cxn>
                <a:cxn ang="0">
                  <a:pos x="327" y="1202"/>
                </a:cxn>
                <a:cxn ang="0">
                  <a:pos x="430" y="1165"/>
                </a:cxn>
                <a:cxn ang="0">
                  <a:pos x="512" y="981"/>
                </a:cxn>
                <a:cxn ang="0">
                  <a:pos x="650" y="838"/>
                </a:cxn>
                <a:cxn ang="0">
                  <a:pos x="789" y="692"/>
                </a:cxn>
                <a:cxn ang="0">
                  <a:pos x="869" y="506"/>
                </a:cxn>
              </a:cxnLst>
              <a:rect l="0" t="0" r="r" b="b"/>
              <a:pathLst>
                <a:path w="874" h="1203">
                  <a:moveTo>
                    <a:pt x="871" y="404"/>
                  </a:moveTo>
                  <a:lnTo>
                    <a:pt x="870" y="391"/>
                  </a:lnTo>
                  <a:lnTo>
                    <a:pt x="869" y="378"/>
                  </a:lnTo>
                  <a:lnTo>
                    <a:pt x="867" y="364"/>
                  </a:lnTo>
                  <a:lnTo>
                    <a:pt x="865" y="352"/>
                  </a:lnTo>
                  <a:lnTo>
                    <a:pt x="862" y="338"/>
                  </a:lnTo>
                  <a:lnTo>
                    <a:pt x="860" y="325"/>
                  </a:lnTo>
                  <a:lnTo>
                    <a:pt x="856" y="312"/>
                  </a:lnTo>
                  <a:lnTo>
                    <a:pt x="854" y="299"/>
                  </a:lnTo>
                  <a:lnTo>
                    <a:pt x="850" y="287"/>
                  </a:lnTo>
                  <a:lnTo>
                    <a:pt x="845" y="274"/>
                  </a:lnTo>
                  <a:lnTo>
                    <a:pt x="841" y="262"/>
                  </a:lnTo>
                  <a:lnTo>
                    <a:pt x="836" y="249"/>
                  </a:lnTo>
                  <a:lnTo>
                    <a:pt x="831" y="237"/>
                  </a:lnTo>
                  <a:lnTo>
                    <a:pt x="826" y="224"/>
                  </a:lnTo>
                  <a:lnTo>
                    <a:pt x="820" y="213"/>
                  </a:lnTo>
                  <a:lnTo>
                    <a:pt x="814" y="201"/>
                  </a:lnTo>
                  <a:lnTo>
                    <a:pt x="807" y="189"/>
                  </a:lnTo>
                  <a:lnTo>
                    <a:pt x="800" y="178"/>
                  </a:lnTo>
                  <a:lnTo>
                    <a:pt x="794" y="167"/>
                  </a:lnTo>
                  <a:lnTo>
                    <a:pt x="786" y="156"/>
                  </a:lnTo>
                  <a:lnTo>
                    <a:pt x="779" y="146"/>
                  </a:lnTo>
                  <a:lnTo>
                    <a:pt x="770" y="136"/>
                  </a:lnTo>
                  <a:lnTo>
                    <a:pt x="761" y="126"/>
                  </a:lnTo>
                  <a:lnTo>
                    <a:pt x="753" y="116"/>
                  </a:lnTo>
                  <a:lnTo>
                    <a:pt x="744" y="106"/>
                  </a:lnTo>
                  <a:lnTo>
                    <a:pt x="734" y="97"/>
                  </a:lnTo>
                  <a:lnTo>
                    <a:pt x="725" y="88"/>
                  </a:lnTo>
                  <a:lnTo>
                    <a:pt x="715" y="80"/>
                  </a:lnTo>
                  <a:lnTo>
                    <a:pt x="704" y="71"/>
                  </a:lnTo>
                  <a:lnTo>
                    <a:pt x="694" y="63"/>
                  </a:lnTo>
                  <a:lnTo>
                    <a:pt x="683" y="56"/>
                  </a:lnTo>
                  <a:lnTo>
                    <a:pt x="671" y="49"/>
                  </a:lnTo>
                  <a:lnTo>
                    <a:pt x="659" y="45"/>
                  </a:lnTo>
                  <a:lnTo>
                    <a:pt x="648" y="40"/>
                  </a:lnTo>
                  <a:lnTo>
                    <a:pt x="635" y="35"/>
                  </a:lnTo>
                  <a:lnTo>
                    <a:pt x="621" y="31"/>
                  </a:lnTo>
                  <a:lnTo>
                    <a:pt x="609" y="26"/>
                  </a:lnTo>
                  <a:lnTo>
                    <a:pt x="595" y="22"/>
                  </a:lnTo>
                  <a:lnTo>
                    <a:pt x="582" y="19"/>
                  </a:lnTo>
                  <a:lnTo>
                    <a:pt x="568" y="16"/>
                  </a:lnTo>
                  <a:lnTo>
                    <a:pt x="554" y="12"/>
                  </a:lnTo>
                  <a:lnTo>
                    <a:pt x="540" y="10"/>
                  </a:lnTo>
                  <a:lnTo>
                    <a:pt x="527" y="7"/>
                  </a:lnTo>
                  <a:lnTo>
                    <a:pt x="512" y="5"/>
                  </a:lnTo>
                  <a:lnTo>
                    <a:pt x="498" y="4"/>
                  </a:lnTo>
                  <a:lnTo>
                    <a:pt x="483" y="1"/>
                  </a:lnTo>
                  <a:lnTo>
                    <a:pt x="469" y="1"/>
                  </a:lnTo>
                  <a:lnTo>
                    <a:pt x="454" y="0"/>
                  </a:lnTo>
                  <a:lnTo>
                    <a:pt x="439" y="0"/>
                  </a:lnTo>
                  <a:lnTo>
                    <a:pt x="426" y="0"/>
                  </a:lnTo>
                  <a:lnTo>
                    <a:pt x="411" y="1"/>
                  </a:lnTo>
                  <a:lnTo>
                    <a:pt x="397" y="2"/>
                  </a:lnTo>
                  <a:lnTo>
                    <a:pt x="383" y="4"/>
                  </a:lnTo>
                  <a:lnTo>
                    <a:pt x="368" y="6"/>
                  </a:lnTo>
                  <a:lnTo>
                    <a:pt x="354" y="10"/>
                  </a:lnTo>
                  <a:lnTo>
                    <a:pt x="342" y="14"/>
                  </a:lnTo>
                  <a:lnTo>
                    <a:pt x="328" y="17"/>
                  </a:lnTo>
                  <a:lnTo>
                    <a:pt x="314" y="22"/>
                  </a:lnTo>
                  <a:lnTo>
                    <a:pt x="302" y="27"/>
                  </a:lnTo>
                  <a:lnTo>
                    <a:pt x="289" y="34"/>
                  </a:lnTo>
                  <a:lnTo>
                    <a:pt x="277" y="41"/>
                  </a:lnTo>
                  <a:lnTo>
                    <a:pt x="266" y="49"/>
                  </a:lnTo>
                  <a:lnTo>
                    <a:pt x="253" y="57"/>
                  </a:lnTo>
                  <a:lnTo>
                    <a:pt x="242" y="66"/>
                  </a:lnTo>
                  <a:lnTo>
                    <a:pt x="230" y="76"/>
                  </a:lnTo>
                  <a:lnTo>
                    <a:pt x="217" y="85"/>
                  </a:lnTo>
                  <a:lnTo>
                    <a:pt x="206" y="95"/>
                  </a:lnTo>
                  <a:lnTo>
                    <a:pt x="195" y="105"/>
                  </a:lnTo>
                  <a:lnTo>
                    <a:pt x="183" y="115"/>
                  </a:lnTo>
                  <a:lnTo>
                    <a:pt x="172" y="126"/>
                  </a:lnTo>
                  <a:lnTo>
                    <a:pt x="161" y="137"/>
                  </a:lnTo>
                  <a:lnTo>
                    <a:pt x="151" y="147"/>
                  </a:lnTo>
                  <a:lnTo>
                    <a:pt x="141" y="158"/>
                  </a:lnTo>
                  <a:lnTo>
                    <a:pt x="132" y="171"/>
                  </a:lnTo>
                  <a:lnTo>
                    <a:pt x="122" y="182"/>
                  </a:lnTo>
                  <a:lnTo>
                    <a:pt x="113" y="194"/>
                  </a:lnTo>
                  <a:lnTo>
                    <a:pt x="105" y="207"/>
                  </a:lnTo>
                  <a:lnTo>
                    <a:pt x="96" y="219"/>
                  </a:lnTo>
                  <a:lnTo>
                    <a:pt x="88" y="232"/>
                  </a:lnTo>
                  <a:lnTo>
                    <a:pt x="81" y="244"/>
                  </a:lnTo>
                  <a:lnTo>
                    <a:pt x="74" y="258"/>
                  </a:lnTo>
                  <a:lnTo>
                    <a:pt x="66" y="272"/>
                  </a:lnTo>
                  <a:lnTo>
                    <a:pt x="60" y="284"/>
                  </a:lnTo>
                  <a:lnTo>
                    <a:pt x="54" y="298"/>
                  </a:lnTo>
                  <a:lnTo>
                    <a:pt x="47" y="313"/>
                  </a:lnTo>
                  <a:lnTo>
                    <a:pt x="41" y="327"/>
                  </a:lnTo>
                  <a:lnTo>
                    <a:pt x="36" y="340"/>
                  </a:lnTo>
                  <a:lnTo>
                    <a:pt x="31" y="355"/>
                  </a:lnTo>
                  <a:lnTo>
                    <a:pt x="26" y="370"/>
                  </a:lnTo>
                  <a:lnTo>
                    <a:pt x="21" y="385"/>
                  </a:lnTo>
                  <a:lnTo>
                    <a:pt x="17" y="400"/>
                  </a:lnTo>
                  <a:lnTo>
                    <a:pt x="12" y="415"/>
                  </a:lnTo>
                  <a:lnTo>
                    <a:pt x="9" y="430"/>
                  </a:lnTo>
                  <a:lnTo>
                    <a:pt x="6" y="446"/>
                  </a:lnTo>
                  <a:lnTo>
                    <a:pt x="2" y="461"/>
                  </a:lnTo>
                  <a:lnTo>
                    <a:pt x="0" y="478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1" y="500"/>
                  </a:lnTo>
                  <a:lnTo>
                    <a:pt x="1" y="507"/>
                  </a:lnTo>
                  <a:lnTo>
                    <a:pt x="1" y="514"/>
                  </a:lnTo>
                  <a:lnTo>
                    <a:pt x="1" y="521"/>
                  </a:lnTo>
                  <a:lnTo>
                    <a:pt x="1" y="529"/>
                  </a:lnTo>
                  <a:lnTo>
                    <a:pt x="1" y="536"/>
                  </a:lnTo>
                  <a:lnTo>
                    <a:pt x="1" y="544"/>
                  </a:lnTo>
                  <a:lnTo>
                    <a:pt x="2" y="550"/>
                  </a:lnTo>
                  <a:lnTo>
                    <a:pt x="2" y="557"/>
                  </a:lnTo>
                  <a:lnTo>
                    <a:pt x="2" y="565"/>
                  </a:lnTo>
                  <a:lnTo>
                    <a:pt x="2" y="571"/>
                  </a:lnTo>
                  <a:lnTo>
                    <a:pt x="2" y="579"/>
                  </a:lnTo>
                  <a:lnTo>
                    <a:pt x="4" y="585"/>
                  </a:lnTo>
                  <a:lnTo>
                    <a:pt x="4" y="592"/>
                  </a:lnTo>
                  <a:lnTo>
                    <a:pt x="4" y="598"/>
                  </a:lnTo>
                  <a:lnTo>
                    <a:pt x="4" y="606"/>
                  </a:lnTo>
                  <a:lnTo>
                    <a:pt x="5" y="613"/>
                  </a:lnTo>
                  <a:lnTo>
                    <a:pt x="5" y="620"/>
                  </a:lnTo>
                  <a:lnTo>
                    <a:pt x="5" y="627"/>
                  </a:lnTo>
                  <a:lnTo>
                    <a:pt x="6" y="633"/>
                  </a:lnTo>
                  <a:lnTo>
                    <a:pt x="6" y="641"/>
                  </a:lnTo>
                  <a:lnTo>
                    <a:pt x="6" y="647"/>
                  </a:lnTo>
                  <a:lnTo>
                    <a:pt x="7" y="655"/>
                  </a:lnTo>
                  <a:lnTo>
                    <a:pt x="7" y="662"/>
                  </a:lnTo>
                  <a:lnTo>
                    <a:pt x="9" y="668"/>
                  </a:lnTo>
                  <a:lnTo>
                    <a:pt x="9" y="676"/>
                  </a:lnTo>
                  <a:lnTo>
                    <a:pt x="10" y="682"/>
                  </a:lnTo>
                  <a:lnTo>
                    <a:pt x="10" y="690"/>
                  </a:lnTo>
                  <a:lnTo>
                    <a:pt x="11" y="697"/>
                  </a:lnTo>
                  <a:lnTo>
                    <a:pt x="12" y="703"/>
                  </a:lnTo>
                  <a:lnTo>
                    <a:pt x="21" y="704"/>
                  </a:lnTo>
                  <a:lnTo>
                    <a:pt x="30" y="706"/>
                  </a:lnTo>
                  <a:lnTo>
                    <a:pt x="39" y="706"/>
                  </a:lnTo>
                  <a:lnTo>
                    <a:pt x="47" y="707"/>
                  </a:lnTo>
                  <a:lnTo>
                    <a:pt x="56" y="707"/>
                  </a:lnTo>
                  <a:lnTo>
                    <a:pt x="66" y="708"/>
                  </a:lnTo>
                  <a:lnTo>
                    <a:pt x="75" y="708"/>
                  </a:lnTo>
                  <a:lnTo>
                    <a:pt x="83" y="708"/>
                  </a:lnTo>
                  <a:lnTo>
                    <a:pt x="93" y="708"/>
                  </a:lnTo>
                  <a:lnTo>
                    <a:pt x="102" y="708"/>
                  </a:lnTo>
                  <a:lnTo>
                    <a:pt x="112" y="708"/>
                  </a:lnTo>
                  <a:lnTo>
                    <a:pt x="121" y="707"/>
                  </a:lnTo>
                  <a:lnTo>
                    <a:pt x="130" y="707"/>
                  </a:lnTo>
                  <a:lnTo>
                    <a:pt x="140" y="706"/>
                  </a:lnTo>
                  <a:lnTo>
                    <a:pt x="148" y="706"/>
                  </a:lnTo>
                  <a:lnTo>
                    <a:pt x="158" y="704"/>
                  </a:lnTo>
                  <a:lnTo>
                    <a:pt x="168" y="704"/>
                  </a:lnTo>
                  <a:lnTo>
                    <a:pt x="177" y="703"/>
                  </a:lnTo>
                  <a:lnTo>
                    <a:pt x="187" y="702"/>
                  </a:lnTo>
                  <a:lnTo>
                    <a:pt x="196" y="701"/>
                  </a:lnTo>
                  <a:lnTo>
                    <a:pt x="206" y="701"/>
                  </a:lnTo>
                  <a:lnTo>
                    <a:pt x="215" y="699"/>
                  </a:lnTo>
                  <a:lnTo>
                    <a:pt x="225" y="698"/>
                  </a:lnTo>
                  <a:lnTo>
                    <a:pt x="233" y="696"/>
                  </a:lnTo>
                  <a:lnTo>
                    <a:pt x="243" y="694"/>
                  </a:lnTo>
                  <a:lnTo>
                    <a:pt x="252" y="693"/>
                  </a:lnTo>
                  <a:lnTo>
                    <a:pt x="262" y="692"/>
                  </a:lnTo>
                  <a:lnTo>
                    <a:pt x="271" y="691"/>
                  </a:lnTo>
                  <a:lnTo>
                    <a:pt x="281" y="688"/>
                  </a:lnTo>
                  <a:lnTo>
                    <a:pt x="289" y="687"/>
                  </a:lnTo>
                  <a:lnTo>
                    <a:pt x="298" y="686"/>
                  </a:lnTo>
                  <a:lnTo>
                    <a:pt x="308" y="683"/>
                  </a:lnTo>
                  <a:lnTo>
                    <a:pt x="309" y="683"/>
                  </a:lnTo>
                  <a:lnTo>
                    <a:pt x="311" y="683"/>
                  </a:lnTo>
                  <a:lnTo>
                    <a:pt x="311" y="682"/>
                  </a:lnTo>
                  <a:lnTo>
                    <a:pt x="311" y="681"/>
                  </a:lnTo>
                  <a:lnTo>
                    <a:pt x="311" y="680"/>
                  </a:lnTo>
                  <a:lnTo>
                    <a:pt x="309" y="678"/>
                  </a:lnTo>
                  <a:lnTo>
                    <a:pt x="309" y="677"/>
                  </a:lnTo>
                  <a:lnTo>
                    <a:pt x="308" y="676"/>
                  </a:lnTo>
                  <a:lnTo>
                    <a:pt x="308" y="675"/>
                  </a:lnTo>
                  <a:lnTo>
                    <a:pt x="308" y="673"/>
                  </a:lnTo>
                  <a:lnTo>
                    <a:pt x="307" y="673"/>
                  </a:lnTo>
                  <a:lnTo>
                    <a:pt x="307" y="672"/>
                  </a:lnTo>
                  <a:lnTo>
                    <a:pt x="307" y="671"/>
                  </a:lnTo>
                  <a:lnTo>
                    <a:pt x="307" y="670"/>
                  </a:lnTo>
                  <a:lnTo>
                    <a:pt x="306" y="668"/>
                  </a:lnTo>
                  <a:lnTo>
                    <a:pt x="306" y="667"/>
                  </a:lnTo>
                  <a:lnTo>
                    <a:pt x="306" y="666"/>
                  </a:lnTo>
                  <a:lnTo>
                    <a:pt x="299" y="552"/>
                  </a:lnTo>
                  <a:lnTo>
                    <a:pt x="333" y="456"/>
                  </a:lnTo>
                  <a:lnTo>
                    <a:pt x="336" y="451"/>
                  </a:lnTo>
                  <a:lnTo>
                    <a:pt x="339" y="446"/>
                  </a:lnTo>
                  <a:lnTo>
                    <a:pt x="342" y="440"/>
                  </a:lnTo>
                  <a:lnTo>
                    <a:pt x="346" y="435"/>
                  </a:lnTo>
                  <a:lnTo>
                    <a:pt x="349" y="430"/>
                  </a:lnTo>
                  <a:lnTo>
                    <a:pt x="353" y="425"/>
                  </a:lnTo>
                  <a:lnTo>
                    <a:pt x="357" y="420"/>
                  </a:lnTo>
                  <a:lnTo>
                    <a:pt x="361" y="414"/>
                  </a:lnTo>
                  <a:lnTo>
                    <a:pt x="364" y="409"/>
                  </a:lnTo>
                  <a:lnTo>
                    <a:pt x="369" y="404"/>
                  </a:lnTo>
                  <a:lnTo>
                    <a:pt x="373" y="399"/>
                  </a:lnTo>
                  <a:lnTo>
                    <a:pt x="377" y="394"/>
                  </a:lnTo>
                  <a:lnTo>
                    <a:pt x="382" y="389"/>
                  </a:lnTo>
                  <a:lnTo>
                    <a:pt x="387" y="384"/>
                  </a:lnTo>
                  <a:lnTo>
                    <a:pt x="391" y="380"/>
                  </a:lnTo>
                  <a:lnTo>
                    <a:pt x="396" y="375"/>
                  </a:lnTo>
                  <a:lnTo>
                    <a:pt x="401" y="372"/>
                  </a:lnTo>
                  <a:lnTo>
                    <a:pt x="406" y="367"/>
                  </a:lnTo>
                  <a:lnTo>
                    <a:pt x="411" y="363"/>
                  </a:lnTo>
                  <a:lnTo>
                    <a:pt x="416" y="359"/>
                  </a:lnTo>
                  <a:lnTo>
                    <a:pt x="422" y="357"/>
                  </a:lnTo>
                  <a:lnTo>
                    <a:pt x="427" y="353"/>
                  </a:lnTo>
                  <a:lnTo>
                    <a:pt x="433" y="349"/>
                  </a:lnTo>
                  <a:lnTo>
                    <a:pt x="439" y="347"/>
                  </a:lnTo>
                  <a:lnTo>
                    <a:pt x="444" y="344"/>
                  </a:lnTo>
                  <a:lnTo>
                    <a:pt x="450" y="342"/>
                  </a:lnTo>
                  <a:lnTo>
                    <a:pt x="457" y="340"/>
                  </a:lnTo>
                  <a:lnTo>
                    <a:pt x="464" y="338"/>
                  </a:lnTo>
                  <a:lnTo>
                    <a:pt x="470" y="337"/>
                  </a:lnTo>
                  <a:lnTo>
                    <a:pt x="477" y="335"/>
                  </a:lnTo>
                  <a:lnTo>
                    <a:pt x="484" y="335"/>
                  </a:lnTo>
                  <a:lnTo>
                    <a:pt x="492" y="335"/>
                  </a:lnTo>
                  <a:lnTo>
                    <a:pt x="493" y="335"/>
                  </a:lnTo>
                  <a:lnTo>
                    <a:pt x="494" y="335"/>
                  </a:lnTo>
                  <a:lnTo>
                    <a:pt x="495" y="337"/>
                  </a:lnTo>
                  <a:lnTo>
                    <a:pt x="497" y="337"/>
                  </a:lnTo>
                  <a:lnTo>
                    <a:pt x="498" y="338"/>
                  </a:lnTo>
                  <a:lnTo>
                    <a:pt x="500" y="338"/>
                  </a:lnTo>
                  <a:lnTo>
                    <a:pt x="502" y="339"/>
                  </a:lnTo>
                  <a:lnTo>
                    <a:pt x="503" y="339"/>
                  </a:lnTo>
                  <a:lnTo>
                    <a:pt x="504" y="340"/>
                  </a:lnTo>
                  <a:lnTo>
                    <a:pt x="505" y="340"/>
                  </a:lnTo>
                  <a:lnTo>
                    <a:pt x="507" y="340"/>
                  </a:lnTo>
                  <a:lnTo>
                    <a:pt x="508" y="342"/>
                  </a:lnTo>
                  <a:lnTo>
                    <a:pt x="509" y="342"/>
                  </a:lnTo>
                  <a:lnTo>
                    <a:pt x="510" y="342"/>
                  </a:lnTo>
                  <a:lnTo>
                    <a:pt x="512" y="343"/>
                  </a:lnTo>
                  <a:lnTo>
                    <a:pt x="513" y="343"/>
                  </a:lnTo>
                  <a:lnTo>
                    <a:pt x="514" y="343"/>
                  </a:lnTo>
                  <a:lnTo>
                    <a:pt x="515" y="343"/>
                  </a:lnTo>
                  <a:lnTo>
                    <a:pt x="517" y="344"/>
                  </a:lnTo>
                  <a:lnTo>
                    <a:pt x="518" y="344"/>
                  </a:lnTo>
                  <a:lnTo>
                    <a:pt x="519" y="344"/>
                  </a:lnTo>
                  <a:lnTo>
                    <a:pt x="520" y="344"/>
                  </a:lnTo>
                  <a:lnTo>
                    <a:pt x="522" y="343"/>
                  </a:lnTo>
                  <a:lnTo>
                    <a:pt x="523" y="343"/>
                  </a:lnTo>
                  <a:lnTo>
                    <a:pt x="524" y="343"/>
                  </a:lnTo>
                  <a:lnTo>
                    <a:pt x="525" y="342"/>
                  </a:lnTo>
                  <a:lnTo>
                    <a:pt x="527" y="340"/>
                  </a:lnTo>
                  <a:lnTo>
                    <a:pt x="528" y="339"/>
                  </a:lnTo>
                  <a:lnTo>
                    <a:pt x="528" y="338"/>
                  </a:lnTo>
                  <a:lnTo>
                    <a:pt x="628" y="404"/>
                  </a:lnTo>
                  <a:lnTo>
                    <a:pt x="630" y="408"/>
                  </a:lnTo>
                  <a:lnTo>
                    <a:pt x="633" y="411"/>
                  </a:lnTo>
                  <a:lnTo>
                    <a:pt x="635" y="415"/>
                  </a:lnTo>
                  <a:lnTo>
                    <a:pt x="638" y="420"/>
                  </a:lnTo>
                  <a:lnTo>
                    <a:pt x="640" y="424"/>
                  </a:lnTo>
                  <a:lnTo>
                    <a:pt x="643" y="429"/>
                  </a:lnTo>
                  <a:lnTo>
                    <a:pt x="644" y="434"/>
                  </a:lnTo>
                  <a:lnTo>
                    <a:pt x="646" y="438"/>
                  </a:lnTo>
                  <a:lnTo>
                    <a:pt x="649" y="443"/>
                  </a:lnTo>
                  <a:lnTo>
                    <a:pt x="650" y="448"/>
                  </a:lnTo>
                  <a:lnTo>
                    <a:pt x="653" y="453"/>
                  </a:lnTo>
                  <a:lnTo>
                    <a:pt x="654" y="458"/>
                  </a:lnTo>
                  <a:lnTo>
                    <a:pt x="655" y="463"/>
                  </a:lnTo>
                  <a:lnTo>
                    <a:pt x="658" y="468"/>
                  </a:lnTo>
                  <a:lnTo>
                    <a:pt x="659" y="474"/>
                  </a:lnTo>
                  <a:lnTo>
                    <a:pt x="660" y="479"/>
                  </a:lnTo>
                  <a:lnTo>
                    <a:pt x="661" y="484"/>
                  </a:lnTo>
                  <a:lnTo>
                    <a:pt x="663" y="490"/>
                  </a:lnTo>
                  <a:lnTo>
                    <a:pt x="664" y="495"/>
                  </a:lnTo>
                  <a:lnTo>
                    <a:pt x="664" y="500"/>
                  </a:lnTo>
                  <a:lnTo>
                    <a:pt x="665" y="506"/>
                  </a:lnTo>
                  <a:lnTo>
                    <a:pt x="666" y="511"/>
                  </a:lnTo>
                  <a:lnTo>
                    <a:pt x="666" y="517"/>
                  </a:lnTo>
                  <a:lnTo>
                    <a:pt x="668" y="522"/>
                  </a:lnTo>
                  <a:lnTo>
                    <a:pt x="668" y="529"/>
                  </a:lnTo>
                  <a:lnTo>
                    <a:pt x="668" y="534"/>
                  </a:lnTo>
                  <a:lnTo>
                    <a:pt x="668" y="540"/>
                  </a:lnTo>
                  <a:lnTo>
                    <a:pt x="668" y="546"/>
                  </a:lnTo>
                  <a:lnTo>
                    <a:pt x="668" y="551"/>
                  </a:lnTo>
                  <a:lnTo>
                    <a:pt x="668" y="557"/>
                  </a:lnTo>
                  <a:lnTo>
                    <a:pt x="666" y="562"/>
                  </a:lnTo>
                  <a:lnTo>
                    <a:pt x="666" y="569"/>
                  </a:lnTo>
                  <a:lnTo>
                    <a:pt x="638" y="645"/>
                  </a:lnTo>
                  <a:lnTo>
                    <a:pt x="483" y="832"/>
                  </a:lnTo>
                  <a:lnTo>
                    <a:pt x="483" y="833"/>
                  </a:lnTo>
                  <a:lnTo>
                    <a:pt x="482" y="834"/>
                  </a:lnTo>
                  <a:lnTo>
                    <a:pt x="480" y="834"/>
                  </a:lnTo>
                  <a:lnTo>
                    <a:pt x="480" y="835"/>
                  </a:lnTo>
                  <a:lnTo>
                    <a:pt x="479" y="835"/>
                  </a:lnTo>
                  <a:lnTo>
                    <a:pt x="479" y="837"/>
                  </a:lnTo>
                  <a:lnTo>
                    <a:pt x="478" y="837"/>
                  </a:lnTo>
                  <a:lnTo>
                    <a:pt x="478" y="838"/>
                  </a:lnTo>
                  <a:lnTo>
                    <a:pt x="477" y="838"/>
                  </a:lnTo>
                  <a:lnTo>
                    <a:pt x="477" y="839"/>
                  </a:lnTo>
                  <a:lnTo>
                    <a:pt x="475" y="839"/>
                  </a:lnTo>
                  <a:lnTo>
                    <a:pt x="475" y="840"/>
                  </a:lnTo>
                  <a:lnTo>
                    <a:pt x="474" y="840"/>
                  </a:lnTo>
                  <a:lnTo>
                    <a:pt x="474" y="842"/>
                  </a:lnTo>
                  <a:lnTo>
                    <a:pt x="473" y="842"/>
                  </a:lnTo>
                  <a:lnTo>
                    <a:pt x="473" y="843"/>
                  </a:lnTo>
                  <a:lnTo>
                    <a:pt x="472" y="843"/>
                  </a:lnTo>
                  <a:lnTo>
                    <a:pt x="472" y="844"/>
                  </a:lnTo>
                  <a:lnTo>
                    <a:pt x="470" y="844"/>
                  </a:lnTo>
                  <a:lnTo>
                    <a:pt x="469" y="845"/>
                  </a:lnTo>
                  <a:lnTo>
                    <a:pt x="468" y="845"/>
                  </a:lnTo>
                  <a:lnTo>
                    <a:pt x="467" y="847"/>
                  </a:lnTo>
                  <a:lnTo>
                    <a:pt x="465" y="848"/>
                  </a:lnTo>
                  <a:lnTo>
                    <a:pt x="464" y="848"/>
                  </a:lnTo>
                  <a:lnTo>
                    <a:pt x="463" y="848"/>
                  </a:lnTo>
                  <a:lnTo>
                    <a:pt x="462" y="849"/>
                  </a:lnTo>
                  <a:lnTo>
                    <a:pt x="460" y="849"/>
                  </a:lnTo>
                  <a:lnTo>
                    <a:pt x="459" y="850"/>
                  </a:lnTo>
                  <a:lnTo>
                    <a:pt x="453" y="857"/>
                  </a:lnTo>
                  <a:lnTo>
                    <a:pt x="447" y="863"/>
                  </a:lnTo>
                  <a:lnTo>
                    <a:pt x="440" y="869"/>
                  </a:lnTo>
                  <a:lnTo>
                    <a:pt x="434" y="875"/>
                  </a:lnTo>
                  <a:lnTo>
                    <a:pt x="428" y="883"/>
                  </a:lnTo>
                  <a:lnTo>
                    <a:pt x="422" y="889"/>
                  </a:lnTo>
                  <a:lnTo>
                    <a:pt x="417" y="897"/>
                  </a:lnTo>
                  <a:lnTo>
                    <a:pt x="411" y="903"/>
                  </a:lnTo>
                  <a:lnTo>
                    <a:pt x="404" y="910"/>
                  </a:lnTo>
                  <a:lnTo>
                    <a:pt x="399" y="918"/>
                  </a:lnTo>
                  <a:lnTo>
                    <a:pt x="393" y="925"/>
                  </a:lnTo>
                  <a:lnTo>
                    <a:pt x="388" y="931"/>
                  </a:lnTo>
                  <a:lnTo>
                    <a:pt x="383" y="939"/>
                  </a:lnTo>
                  <a:lnTo>
                    <a:pt x="378" y="946"/>
                  </a:lnTo>
                  <a:lnTo>
                    <a:pt x="373" y="954"/>
                  </a:lnTo>
                  <a:lnTo>
                    <a:pt x="368" y="963"/>
                  </a:lnTo>
                  <a:lnTo>
                    <a:pt x="363" y="970"/>
                  </a:lnTo>
                  <a:lnTo>
                    <a:pt x="358" y="978"/>
                  </a:lnTo>
                  <a:lnTo>
                    <a:pt x="353" y="986"/>
                  </a:lnTo>
                  <a:lnTo>
                    <a:pt x="349" y="994"/>
                  </a:lnTo>
                  <a:lnTo>
                    <a:pt x="344" y="1001"/>
                  </a:lnTo>
                  <a:lnTo>
                    <a:pt x="341" y="1010"/>
                  </a:lnTo>
                  <a:lnTo>
                    <a:pt x="337" y="1019"/>
                  </a:lnTo>
                  <a:lnTo>
                    <a:pt x="333" y="1026"/>
                  </a:lnTo>
                  <a:lnTo>
                    <a:pt x="329" y="1035"/>
                  </a:lnTo>
                  <a:lnTo>
                    <a:pt x="326" y="1044"/>
                  </a:lnTo>
                  <a:lnTo>
                    <a:pt x="322" y="1052"/>
                  </a:lnTo>
                  <a:lnTo>
                    <a:pt x="319" y="1060"/>
                  </a:lnTo>
                  <a:lnTo>
                    <a:pt x="317" y="1069"/>
                  </a:lnTo>
                  <a:lnTo>
                    <a:pt x="313" y="1077"/>
                  </a:lnTo>
                  <a:lnTo>
                    <a:pt x="311" y="1087"/>
                  </a:lnTo>
                  <a:lnTo>
                    <a:pt x="308" y="1096"/>
                  </a:lnTo>
                  <a:lnTo>
                    <a:pt x="308" y="1191"/>
                  </a:lnTo>
                  <a:lnTo>
                    <a:pt x="308" y="1192"/>
                  </a:lnTo>
                  <a:lnTo>
                    <a:pt x="309" y="1193"/>
                  </a:lnTo>
                  <a:lnTo>
                    <a:pt x="309" y="1195"/>
                  </a:lnTo>
                  <a:lnTo>
                    <a:pt x="309" y="1196"/>
                  </a:lnTo>
                  <a:lnTo>
                    <a:pt x="311" y="1196"/>
                  </a:lnTo>
                  <a:lnTo>
                    <a:pt x="311" y="1197"/>
                  </a:lnTo>
                  <a:lnTo>
                    <a:pt x="312" y="1198"/>
                  </a:lnTo>
                  <a:lnTo>
                    <a:pt x="313" y="1198"/>
                  </a:lnTo>
                  <a:lnTo>
                    <a:pt x="313" y="1200"/>
                  </a:lnTo>
                  <a:lnTo>
                    <a:pt x="314" y="1200"/>
                  </a:lnTo>
                  <a:lnTo>
                    <a:pt x="316" y="1200"/>
                  </a:lnTo>
                  <a:lnTo>
                    <a:pt x="317" y="1201"/>
                  </a:lnTo>
                  <a:lnTo>
                    <a:pt x="318" y="1201"/>
                  </a:lnTo>
                  <a:lnTo>
                    <a:pt x="319" y="1201"/>
                  </a:lnTo>
                  <a:lnTo>
                    <a:pt x="321" y="1201"/>
                  </a:lnTo>
                  <a:lnTo>
                    <a:pt x="322" y="1202"/>
                  </a:lnTo>
                  <a:lnTo>
                    <a:pt x="323" y="1202"/>
                  </a:lnTo>
                  <a:lnTo>
                    <a:pt x="324" y="1202"/>
                  </a:lnTo>
                  <a:lnTo>
                    <a:pt x="326" y="1202"/>
                  </a:lnTo>
                  <a:lnTo>
                    <a:pt x="327" y="1202"/>
                  </a:lnTo>
                  <a:lnTo>
                    <a:pt x="328" y="1202"/>
                  </a:lnTo>
                  <a:lnTo>
                    <a:pt x="329" y="1202"/>
                  </a:lnTo>
                  <a:lnTo>
                    <a:pt x="329" y="1203"/>
                  </a:lnTo>
                  <a:lnTo>
                    <a:pt x="331" y="1203"/>
                  </a:lnTo>
                  <a:lnTo>
                    <a:pt x="332" y="1203"/>
                  </a:lnTo>
                  <a:lnTo>
                    <a:pt x="427" y="1196"/>
                  </a:lnTo>
                  <a:lnTo>
                    <a:pt x="430" y="1165"/>
                  </a:lnTo>
                  <a:lnTo>
                    <a:pt x="437" y="1135"/>
                  </a:lnTo>
                  <a:lnTo>
                    <a:pt x="444" y="1106"/>
                  </a:lnTo>
                  <a:lnTo>
                    <a:pt x="454" y="1079"/>
                  </a:lnTo>
                  <a:lnTo>
                    <a:pt x="467" y="1052"/>
                  </a:lnTo>
                  <a:lnTo>
                    <a:pt x="480" y="1029"/>
                  </a:lnTo>
                  <a:lnTo>
                    <a:pt x="495" y="1005"/>
                  </a:lnTo>
                  <a:lnTo>
                    <a:pt x="512" y="981"/>
                  </a:lnTo>
                  <a:lnTo>
                    <a:pt x="529" y="960"/>
                  </a:lnTo>
                  <a:lnTo>
                    <a:pt x="548" y="939"/>
                  </a:lnTo>
                  <a:lnTo>
                    <a:pt x="568" y="918"/>
                  </a:lnTo>
                  <a:lnTo>
                    <a:pt x="588" y="898"/>
                  </a:lnTo>
                  <a:lnTo>
                    <a:pt x="609" y="878"/>
                  </a:lnTo>
                  <a:lnTo>
                    <a:pt x="630" y="858"/>
                  </a:lnTo>
                  <a:lnTo>
                    <a:pt x="650" y="838"/>
                  </a:lnTo>
                  <a:lnTo>
                    <a:pt x="671" y="818"/>
                  </a:lnTo>
                  <a:lnTo>
                    <a:pt x="693" y="798"/>
                  </a:lnTo>
                  <a:lnTo>
                    <a:pt x="714" y="778"/>
                  </a:lnTo>
                  <a:lnTo>
                    <a:pt x="734" y="757"/>
                  </a:lnTo>
                  <a:lnTo>
                    <a:pt x="753" y="737"/>
                  </a:lnTo>
                  <a:lnTo>
                    <a:pt x="771" y="714"/>
                  </a:lnTo>
                  <a:lnTo>
                    <a:pt x="789" y="692"/>
                  </a:lnTo>
                  <a:lnTo>
                    <a:pt x="805" y="670"/>
                  </a:lnTo>
                  <a:lnTo>
                    <a:pt x="820" y="645"/>
                  </a:lnTo>
                  <a:lnTo>
                    <a:pt x="834" y="620"/>
                  </a:lnTo>
                  <a:lnTo>
                    <a:pt x="845" y="593"/>
                  </a:lnTo>
                  <a:lnTo>
                    <a:pt x="855" y="566"/>
                  </a:lnTo>
                  <a:lnTo>
                    <a:pt x="864" y="537"/>
                  </a:lnTo>
                  <a:lnTo>
                    <a:pt x="869" y="506"/>
                  </a:lnTo>
                  <a:lnTo>
                    <a:pt x="872" y="474"/>
                  </a:lnTo>
                  <a:lnTo>
                    <a:pt x="874" y="440"/>
                  </a:lnTo>
                  <a:lnTo>
                    <a:pt x="871" y="404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484" y="847"/>
              <a:ext cx="245" cy="235"/>
            </a:xfrm>
            <a:custGeom>
              <a:avLst/>
              <a:gdLst/>
              <a:ahLst/>
              <a:cxnLst>
                <a:cxn ang="0">
                  <a:pos x="486" y="188"/>
                </a:cxn>
                <a:cxn ang="0">
                  <a:pos x="475" y="153"/>
                </a:cxn>
                <a:cxn ang="0">
                  <a:pos x="458" y="122"/>
                </a:cxn>
                <a:cxn ang="0">
                  <a:pos x="438" y="95"/>
                </a:cxn>
                <a:cxn ang="0">
                  <a:pos x="415" y="70"/>
                </a:cxn>
                <a:cxn ang="0">
                  <a:pos x="387" y="49"/>
                </a:cxn>
                <a:cxn ang="0">
                  <a:pos x="359" y="31"/>
                </a:cxn>
                <a:cxn ang="0">
                  <a:pos x="327" y="16"/>
                </a:cxn>
                <a:cxn ang="0">
                  <a:pos x="295" y="5"/>
                </a:cxn>
                <a:cxn ang="0">
                  <a:pos x="261" y="0"/>
                </a:cxn>
                <a:cxn ang="0">
                  <a:pos x="230" y="1"/>
                </a:cxn>
                <a:cxn ang="0">
                  <a:pos x="200" y="8"/>
                </a:cxn>
                <a:cxn ang="0">
                  <a:pos x="173" y="18"/>
                </a:cxn>
                <a:cxn ang="0">
                  <a:pos x="145" y="30"/>
                </a:cxn>
                <a:cxn ang="0">
                  <a:pos x="120" y="45"/>
                </a:cxn>
                <a:cxn ang="0">
                  <a:pos x="96" y="61"/>
                </a:cxn>
                <a:cxn ang="0">
                  <a:pos x="33" y="137"/>
                </a:cxn>
                <a:cxn ang="0">
                  <a:pos x="23" y="160"/>
                </a:cxn>
                <a:cxn ang="0">
                  <a:pos x="14" y="183"/>
                </a:cxn>
                <a:cxn ang="0">
                  <a:pos x="7" y="208"/>
                </a:cxn>
                <a:cxn ang="0">
                  <a:pos x="2" y="235"/>
                </a:cxn>
                <a:cxn ang="0">
                  <a:pos x="0" y="261"/>
                </a:cxn>
                <a:cxn ang="0">
                  <a:pos x="3" y="288"/>
                </a:cxn>
                <a:cxn ang="0">
                  <a:pos x="9" y="314"/>
                </a:cxn>
                <a:cxn ang="0">
                  <a:pos x="22" y="342"/>
                </a:cxn>
                <a:cxn ang="0">
                  <a:pos x="39" y="367"/>
                </a:cxn>
                <a:cxn ang="0">
                  <a:pos x="59" y="389"/>
                </a:cxn>
                <a:cxn ang="0">
                  <a:pos x="83" y="409"/>
                </a:cxn>
                <a:cxn ang="0">
                  <a:pos x="108" y="427"/>
                </a:cxn>
                <a:cxn ang="0">
                  <a:pos x="135" y="442"/>
                </a:cxn>
                <a:cxn ang="0">
                  <a:pos x="164" y="454"/>
                </a:cxn>
                <a:cxn ang="0">
                  <a:pos x="195" y="463"/>
                </a:cxn>
                <a:cxn ang="0">
                  <a:pos x="225" y="469"/>
                </a:cxn>
                <a:cxn ang="0">
                  <a:pos x="251" y="470"/>
                </a:cxn>
                <a:cxn ang="0">
                  <a:pos x="277" y="469"/>
                </a:cxn>
                <a:cxn ang="0">
                  <a:pos x="304" y="465"/>
                </a:cxn>
                <a:cxn ang="0">
                  <a:pos x="327" y="459"/>
                </a:cxn>
                <a:cxn ang="0">
                  <a:pos x="351" y="449"/>
                </a:cxn>
                <a:cxn ang="0">
                  <a:pos x="374" y="438"/>
                </a:cxn>
                <a:cxn ang="0">
                  <a:pos x="395" y="425"/>
                </a:cxn>
                <a:cxn ang="0">
                  <a:pos x="415" y="409"/>
                </a:cxn>
                <a:cxn ang="0">
                  <a:pos x="435" y="389"/>
                </a:cxn>
                <a:cxn ang="0">
                  <a:pos x="450" y="367"/>
                </a:cxn>
                <a:cxn ang="0">
                  <a:pos x="462" y="343"/>
                </a:cxn>
                <a:cxn ang="0">
                  <a:pos x="472" y="317"/>
                </a:cxn>
                <a:cxn ang="0">
                  <a:pos x="480" y="291"/>
                </a:cxn>
                <a:cxn ang="0">
                  <a:pos x="485" y="262"/>
                </a:cxn>
                <a:cxn ang="0">
                  <a:pos x="490" y="232"/>
                </a:cxn>
              </a:cxnLst>
              <a:rect l="0" t="0" r="r" b="b"/>
              <a:pathLst>
                <a:path w="491" h="470">
                  <a:moveTo>
                    <a:pt x="491" y="217"/>
                  </a:moveTo>
                  <a:lnTo>
                    <a:pt x="490" y="207"/>
                  </a:lnTo>
                  <a:lnTo>
                    <a:pt x="488" y="197"/>
                  </a:lnTo>
                  <a:lnTo>
                    <a:pt x="486" y="188"/>
                  </a:lnTo>
                  <a:lnTo>
                    <a:pt x="483" y="180"/>
                  </a:lnTo>
                  <a:lnTo>
                    <a:pt x="481" y="170"/>
                  </a:lnTo>
                  <a:lnTo>
                    <a:pt x="478" y="162"/>
                  </a:lnTo>
                  <a:lnTo>
                    <a:pt x="475" y="153"/>
                  </a:lnTo>
                  <a:lnTo>
                    <a:pt x="471" y="145"/>
                  </a:lnTo>
                  <a:lnTo>
                    <a:pt x="467" y="137"/>
                  </a:lnTo>
                  <a:lnTo>
                    <a:pt x="463" y="130"/>
                  </a:lnTo>
                  <a:lnTo>
                    <a:pt x="458" y="122"/>
                  </a:lnTo>
                  <a:lnTo>
                    <a:pt x="453" y="115"/>
                  </a:lnTo>
                  <a:lnTo>
                    <a:pt x="448" y="107"/>
                  </a:lnTo>
                  <a:lnTo>
                    <a:pt x="443" y="101"/>
                  </a:lnTo>
                  <a:lnTo>
                    <a:pt x="438" y="95"/>
                  </a:lnTo>
                  <a:lnTo>
                    <a:pt x="432" y="87"/>
                  </a:lnTo>
                  <a:lnTo>
                    <a:pt x="427" y="81"/>
                  </a:lnTo>
                  <a:lnTo>
                    <a:pt x="421" y="76"/>
                  </a:lnTo>
                  <a:lnTo>
                    <a:pt x="415" y="70"/>
                  </a:lnTo>
                  <a:lnTo>
                    <a:pt x="409" y="65"/>
                  </a:lnTo>
                  <a:lnTo>
                    <a:pt x="401" y="59"/>
                  </a:lnTo>
                  <a:lnTo>
                    <a:pt x="395" y="54"/>
                  </a:lnTo>
                  <a:lnTo>
                    <a:pt x="387" y="49"/>
                  </a:lnTo>
                  <a:lnTo>
                    <a:pt x="381" y="44"/>
                  </a:lnTo>
                  <a:lnTo>
                    <a:pt x="374" y="40"/>
                  </a:lnTo>
                  <a:lnTo>
                    <a:pt x="366" y="35"/>
                  </a:lnTo>
                  <a:lnTo>
                    <a:pt x="359" y="31"/>
                  </a:lnTo>
                  <a:lnTo>
                    <a:pt x="351" y="26"/>
                  </a:lnTo>
                  <a:lnTo>
                    <a:pt x="344" y="23"/>
                  </a:lnTo>
                  <a:lnTo>
                    <a:pt x="336" y="19"/>
                  </a:lnTo>
                  <a:lnTo>
                    <a:pt x="327" y="16"/>
                  </a:lnTo>
                  <a:lnTo>
                    <a:pt x="320" y="13"/>
                  </a:lnTo>
                  <a:lnTo>
                    <a:pt x="311" y="10"/>
                  </a:lnTo>
                  <a:lnTo>
                    <a:pt x="302" y="8"/>
                  </a:lnTo>
                  <a:lnTo>
                    <a:pt x="295" y="5"/>
                  </a:lnTo>
                  <a:lnTo>
                    <a:pt x="286" y="4"/>
                  </a:lnTo>
                  <a:lnTo>
                    <a:pt x="277" y="3"/>
                  </a:lnTo>
                  <a:lnTo>
                    <a:pt x="270" y="1"/>
                  </a:lnTo>
                  <a:lnTo>
                    <a:pt x="261" y="0"/>
                  </a:lnTo>
                  <a:lnTo>
                    <a:pt x="254" y="0"/>
                  </a:lnTo>
                  <a:lnTo>
                    <a:pt x="246" y="0"/>
                  </a:lnTo>
                  <a:lnTo>
                    <a:pt x="238" y="1"/>
                  </a:lnTo>
                  <a:lnTo>
                    <a:pt x="230" y="1"/>
                  </a:lnTo>
                  <a:lnTo>
                    <a:pt x="223" y="3"/>
                  </a:lnTo>
                  <a:lnTo>
                    <a:pt x="215" y="4"/>
                  </a:lnTo>
                  <a:lnTo>
                    <a:pt x="208" y="6"/>
                  </a:lnTo>
                  <a:lnTo>
                    <a:pt x="200" y="8"/>
                  </a:lnTo>
                  <a:lnTo>
                    <a:pt x="194" y="10"/>
                  </a:lnTo>
                  <a:lnTo>
                    <a:pt x="186" y="13"/>
                  </a:lnTo>
                  <a:lnTo>
                    <a:pt x="179" y="15"/>
                  </a:lnTo>
                  <a:lnTo>
                    <a:pt x="173" y="18"/>
                  </a:lnTo>
                  <a:lnTo>
                    <a:pt x="165" y="20"/>
                  </a:lnTo>
                  <a:lnTo>
                    <a:pt x="159" y="24"/>
                  </a:lnTo>
                  <a:lnTo>
                    <a:pt x="153" y="26"/>
                  </a:lnTo>
                  <a:lnTo>
                    <a:pt x="145" y="30"/>
                  </a:lnTo>
                  <a:lnTo>
                    <a:pt x="139" y="34"/>
                  </a:lnTo>
                  <a:lnTo>
                    <a:pt x="133" y="37"/>
                  </a:lnTo>
                  <a:lnTo>
                    <a:pt x="126" y="41"/>
                  </a:lnTo>
                  <a:lnTo>
                    <a:pt x="120" y="45"/>
                  </a:lnTo>
                  <a:lnTo>
                    <a:pt x="114" y="49"/>
                  </a:lnTo>
                  <a:lnTo>
                    <a:pt x="108" y="52"/>
                  </a:lnTo>
                  <a:lnTo>
                    <a:pt x="101" y="57"/>
                  </a:lnTo>
                  <a:lnTo>
                    <a:pt x="96" y="61"/>
                  </a:lnTo>
                  <a:lnTo>
                    <a:pt x="90" y="65"/>
                  </a:lnTo>
                  <a:lnTo>
                    <a:pt x="39" y="126"/>
                  </a:lnTo>
                  <a:lnTo>
                    <a:pt x="35" y="131"/>
                  </a:lnTo>
                  <a:lnTo>
                    <a:pt x="33" y="137"/>
                  </a:lnTo>
                  <a:lnTo>
                    <a:pt x="30" y="142"/>
                  </a:lnTo>
                  <a:lnTo>
                    <a:pt x="28" y="148"/>
                  </a:lnTo>
                  <a:lnTo>
                    <a:pt x="25" y="153"/>
                  </a:lnTo>
                  <a:lnTo>
                    <a:pt x="23" y="160"/>
                  </a:lnTo>
                  <a:lnTo>
                    <a:pt x="20" y="165"/>
                  </a:lnTo>
                  <a:lnTo>
                    <a:pt x="18" y="171"/>
                  </a:lnTo>
                  <a:lnTo>
                    <a:pt x="15" y="177"/>
                  </a:lnTo>
                  <a:lnTo>
                    <a:pt x="14" y="183"/>
                  </a:lnTo>
                  <a:lnTo>
                    <a:pt x="12" y="190"/>
                  </a:lnTo>
                  <a:lnTo>
                    <a:pt x="10" y="196"/>
                  </a:lnTo>
                  <a:lnTo>
                    <a:pt x="8" y="202"/>
                  </a:lnTo>
                  <a:lnTo>
                    <a:pt x="7" y="208"/>
                  </a:lnTo>
                  <a:lnTo>
                    <a:pt x="5" y="215"/>
                  </a:lnTo>
                  <a:lnTo>
                    <a:pt x="4" y="222"/>
                  </a:lnTo>
                  <a:lnTo>
                    <a:pt x="3" y="228"/>
                  </a:lnTo>
                  <a:lnTo>
                    <a:pt x="2" y="235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254"/>
                  </a:lnTo>
                  <a:lnTo>
                    <a:pt x="0" y="261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2" y="281"/>
                  </a:lnTo>
                  <a:lnTo>
                    <a:pt x="3" y="288"/>
                  </a:lnTo>
                  <a:lnTo>
                    <a:pt x="4" y="294"/>
                  </a:lnTo>
                  <a:lnTo>
                    <a:pt x="5" y="302"/>
                  </a:lnTo>
                  <a:lnTo>
                    <a:pt x="8" y="308"/>
                  </a:lnTo>
                  <a:lnTo>
                    <a:pt x="9" y="314"/>
                  </a:lnTo>
                  <a:lnTo>
                    <a:pt x="12" y="322"/>
                  </a:lnTo>
                  <a:lnTo>
                    <a:pt x="14" y="328"/>
                  </a:lnTo>
                  <a:lnTo>
                    <a:pt x="18" y="334"/>
                  </a:lnTo>
                  <a:lnTo>
                    <a:pt x="22" y="342"/>
                  </a:lnTo>
                  <a:lnTo>
                    <a:pt x="27" y="348"/>
                  </a:lnTo>
                  <a:lnTo>
                    <a:pt x="30" y="354"/>
                  </a:lnTo>
                  <a:lnTo>
                    <a:pt x="35" y="360"/>
                  </a:lnTo>
                  <a:lnTo>
                    <a:pt x="39" y="367"/>
                  </a:lnTo>
                  <a:lnTo>
                    <a:pt x="44" y="372"/>
                  </a:lnTo>
                  <a:lnTo>
                    <a:pt x="49" y="378"/>
                  </a:lnTo>
                  <a:lnTo>
                    <a:pt x="54" y="384"/>
                  </a:lnTo>
                  <a:lnTo>
                    <a:pt x="59" y="389"/>
                  </a:lnTo>
                  <a:lnTo>
                    <a:pt x="65" y="394"/>
                  </a:lnTo>
                  <a:lnTo>
                    <a:pt x="70" y="399"/>
                  </a:lnTo>
                  <a:lnTo>
                    <a:pt x="77" y="404"/>
                  </a:lnTo>
                  <a:lnTo>
                    <a:pt x="83" y="409"/>
                  </a:lnTo>
                  <a:lnTo>
                    <a:pt x="89" y="414"/>
                  </a:lnTo>
                  <a:lnTo>
                    <a:pt x="95" y="419"/>
                  </a:lnTo>
                  <a:lnTo>
                    <a:pt x="101" y="423"/>
                  </a:lnTo>
                  <a:lnTo>
                    <a:pt x="108" y="427"/>
                  </a:lnTo>
                  <a:lnTo>
                    <a:pt x="114" y="432"/>
                  </a:lnTo>
                  <a:lnTo>
                    <a:pt x="121" y="435"/>
                  </a:lnTo>
                  <a:lnTo>
                    <a:pt x="128" y="439"/>
                  </a:lnTo>
                  <a:lnTo>
                    <a:pt x="135" y="442"/>
                  </a:lnTo>
                  <a:lnTo>
                    <a:pt x="143" y="445"/>
                  </a:lnTo>
                  <a:lnTo>
                    <a:pt x="149" y="449"/>
                  </a:lnTo>
                  <a:lnTo>
                    <a:pt x="156" y="452"/>
                  </a:lnTo>
                  <a:lnTo>
                    <a:pt x="164" y="454"/>
                  </a:lnTo>
                  <a:lnTo>
                    <a:pt x="171" y="456"/>
                  </a:lnTo>
                  <a:lnTo>
                    <a:pt x="180" y="459"/>
                  </a:lnTo>
                  <a:lnTo>
                    <a:pt x="188" y="461"/>
                  </a:lnTo>
                  <a:lnTo>
                    <a:pt x="195" y="463"/>
                  </a:lnTo>
                  <a:lnTo>
                    <a:pt x="204" y="465"/>
                  </a:lnTo>
                  <a:lnTo>
                    <a:pt x="211" y="466"/>
                  </a:lnTo>
                  <a:lnTo>
                    <a:pt x="218" y="468"/>
                  </a:lnTo>
                  <a:lnTo>
                    <a:pt x="225" y="469"/>
                  </a:lnTo>
                  <a:lnTo>
                    <a:pt x="231" y="469"/>
                  </a:lnTo>
                  <a:lnTo>
                    <a:pt x="238" y="470"/>
                  </a:lnTo>
                  <a:lnTo>
                    <a:pt x="245" y="470"/>
                  </a:lnTo>
                  <a:lnTo>
                    <a:pt x="251" y="470"/>
                  </a:lnTo>
                  <a:lnTo>
                    <a:pt x="258" y="470"/>
                  </a:lnTo>
                  <a:lnTo>
                    <a:pt x="265" y="470"/>
                  </a:lnTo>
                  <a:lnTo>
                    <a:pt x="271" y="470"/>
                  </a:lnTo>
                  <a:lnTo>
                    <a:pt x="277" y="469"/>
                  </a:lnTo>
                  <a:lnTo>
                    <a:pt x="284" y="469"/>
                  </a:lnTo>
                  <a:lnTo>
                    <a:pt x="290" y="468"/>
                  </a:lnTo>
                  <a:lnTo>
                    <a:pt x="297" y="466"/>
                  </a:lnTo>
                  <a:lnTo>
                    <a:pt x="304" y="465"/>
                  </a:lnTo>
                  <a:lnTo>
                    <a:pt x="310" y="464"/>
                  </a:lnTo>
                  <a:lnTo>
                    <a:pt x="316" y="461"/>
                  </a:lnTo>
                  <a:lnTo>
                    <a:pt x="322" y="460"/>
                  </a:lnTo>
                  <a:lnTo>
                    <a:pt x="327" y="459"/>
                  </a:lnTo>
                  <a:lnTo>
                    <a:pt x="334" y="456"/>
                  </a:lnTo>
                  <a:lnTo>
                    <a:pt x="340" y="454"/>
                  </a:lnTo>
                  <a:lnTo>
                    <a:pt x="346" y="452"/>
                  </a:lnTo>
                  <a:lnTo>
                    <a:pt x="351" y="449"/>
                  </a:lnTo>
                  <a:lnTo>
                    <a:pt x="357" y="447"/>
                  </a:lnTo>
                  <a:lnTo>
                    <a:pt x="362" y="444"/>
                  </a:lnTo>
                  <a:lnTo>
                    <a:pt x="369" y="442"/>
                  </a:lnTo>
                  <a:lnTo>
                    <a:pt x="374" y="438"/>
                  </a:lnTo>
                  <a:lnTo>
                    <a:pt x="380" y="435"/>
                  </a:lnTo>
                  <a:lnTo>
                    <a:pt x="385" y="432"/>
                  </a:lnTo>
                  <a:lnTo>
                    <a:pt x="390" y="429"/>
                  </a:lnTo>
                  <a:lnTo>
                    <a:pt x="395" y="425"/>
                  </a:lnTo>
                  <a:lnTo>
                    <a:pt x="400" y="422"/>
                  </a:lnTo>
                  <a:lnTo>
                    <a:pt x="405" y="418"/>
                  </a:lnTo>
                  <a:lnTo>
                    <a:pt x="410" y="414"/>
                  </a:lnTo>
                  <a:lnTo>
                    <a:pt x="415" y="409"/>
                  </a:lnTo>
                  <a:lnTo>
                    <a:pt x="420" y="404"/>
                  </a:lnTo>
                  <a:lnTo>
                    <a:pt x="425" y="399"/>
                  </a:lnTo>
                  <a:lnTo>
                    <a:pt x="430" y="394"/>
                  </a:lnTo>
                  <a:lnTo>
                    <a:pt x="435" y="389"/>
                  </a:lnTo>
                  <a:lnTo>
                    <a:pt x="438" y="383"/>
                  </a:lnTo>
                  <a:lnTo>
                    <a:pt x="442" y="378"/>
                  </a:lnTo>
                  <a:lnTo>
                    <a:pt x="446" y="373"/>
                  </a:lnTo>
                  <a:lnTo>
                    <a:pt x="450" y="367"/>
                  </a:lnTo>
                  <a:lnTo>
                    <a:pt x="453" y="360"/>
                  </a:lnTo>
                  <a:lnTo>
                    <a:pt x="456" y="355"/>
                  </a:lnTo>
                  <a:lnTo>
                    <a:pt x="460" y="349"/>
                  </a:lnTo>
                  <a:lnTo>
                    <a:pt x="462" y="343"/>
                  </a:lnTo>
                  <a:lnTo>
                    <a:pt x="465" y="337"/>
                  </a:lnTo>
                  <a:lnTo>
                    <a:pt x="467" y="331"/>
                  </a:lnTo>
                  <a:lnTo>
                    <a:pt x="470" y="324"/>
                  </a:lnTo>
                  <a:lnTo>
                    <a:pt x="472" y="317"/>
                  </a:lnTo>
                  <a:lnTo>
                    <a:pt x="473" y="311"/>
                  </a:lnTo>
                  <a:lnTo>
                    <a:pt x="476" y="304"/>
                  </a:lnTo>
                  <a:lnTo>
                    <a:pt x="477" y="297"/>
                  </a:lnTo>
                  <a:lnTo>
                    <a:pt x="480" y="291"/>
                  </a:lnTo>
                  <a:lnTo>
                    <a:pt x="481" y="283"/>
                  </a:lnTo>
                  <a:lnTo>
                    <a:pt x="482" y="276"/>
                  </a:lnTo>
                  <a:lnTo>
                    <a:pt x="483" y="269"/>
                  </a:lnTo>
                  <a:lnTo>
                    <a:pt x="485" y="262"/>
                  </a:lnTo>
                  <a:lnTo>
                    <a:pt x="486" y="254"/>
                  </a:lnTo>
                  <a:lnTo>
                    <a:pt x="487" y="247"/>
                  </a:lnTo>
                  <a:lnTo>
                    <a:pt x="488" y="240"/>
                  </a:lnTo>
                  <a:lnTo>
                    <a:pt x="490" y="232"/>
                  </a:lnTo>
                  <a:lnTo>
                    <a:pt x="490" y="225"/>
                  </a:lnTo>
                  <a:lnTo>
                    <a:pt x="491" y="217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 rot="16589074">
            <a:off x="2465420" y="4277929"/>
            <a:ext cx="165160" cy="364837"/>
            <a:chOff x="2400" y="144"/>
            <a:chExt cx="437" cy="938"/>
          </a:xfrm>
          <a:solidFill>
            <a:srgbClr val="FF0000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00" y="144"/>
              <a:ext cx="437" cy="602"/>
            </a:xfrm>
            <a:custGeom>
              <a:avLst/>
              <a:gdLst/>
              <a:ahLst/>
              <a:cxnLst>
                <a:cxn ang="0">
                  <a:pos x="860" y="325"/>
                </a:cxn>
                <a:cxn ang="0">
                  <a:pos x="831" y="237"/>
                </a:cxn>
                <a:cxn ang="0">
                  <a:pos x="786" y="156"/>
                </a:cxn>
                <a:cxn ang="0">
                  <a:pos x="725" y="88"/>
                </a:cxn>
                <a:cxn ang="0">
                  <a:pos x="648" y="40"/>
                </a:cxn>
                <a:cxn ang="0">
                  <a:pos x="554" y="12"/>
                </a:cxn>
                <a:cxn ang="0">
                  <a:pos x="454" y="0"/>
                </a:cxn>
                <a:cxn ang="0">
                  <a:pos x="354" y="10"/>
                </a:cxn>
                <a:cxn ang="0">
                  <a:pos x="266" y="49"/>
                </a:cxn>
                <a:cxn ang="0">
                  <a:pos x="183" y="115"/>
                </a:cxn>
                <a:cxn ang="0">
                  <a:pos x="113" y="194"/>
                </a:cxn>
                <a:cxn ang="0">
                  <a:pos x="60" y="284"/>
                </a:cxn>
                <a:cxn ang="0">
                  <a:pos x="21" y="385"/>
                </a:cxn>
                <a:cxn ang="0">
                  <a:pos x="0" y="485"/>
                </a:cxn>
                <a:cxn ang="0">
                  <a:pos x="1" y="536"/>
                </a:cxn>
                <a:cxn ang="0">
                  <a:pos x="4" y="585"/>
                </a:cxn>
                <a:cxn ang="0">
                  <a:pos x="6" y="633"/>
                </a:cxn>
                <a:cxn ang="0">
                  <a:pos x="10" y="682"/>
                </a:cxn>
                <a:cxn ang="0">
                  <a:pos x="47" y="707"/>
                </a:cxn>
                <a:cxn ang="0">
                  <a:pos x="112" y="708"/>
                </a:cxn>
                <a:cxn ang="0">
                  <a:pos x="177" y="703"/>
                </a:cxn>
                <a:cxn ang="0">
                  <a:pos x="243" y="694"/>
                </a:cxn>
                <a:cxn ang="0">
                  <a:pos x="308" y="683"/>
                </a:cxn>
                <a:cxn ang="0">
                  <a:pos x="309" y="677"/>
                </a:cxn>
                <a:cxn ang="0">
                  <a:pos x="307" y="670"/>
                </a:cxn>
                <a:cxn ang="0">
                  <a:pos x="339" y="446"/>
                </a:cxn>
                <a:cxn ang="0">
                  <a:pos x="364" y="409"/>
                </a:cxn>
                <a:cxn ang="0">
                  <a:pos x="396" y="375"/>
                </a:cxn>
                <a:cxn ang="0">
                  <a:pos x="433" y="349"/>
                </a:cxn>
                <a:cxn ang="0">
                  <a:pos x="477" y="335"/>
                </a:cxn>
                <a:cxn ang="0">
                  <a:pos x="498" y="338"/>
                </a:cxn>
                <a:cxn ang="0">
                  <a:pos x="508" y="342"/>
                </a:cxn>
                <a:cxn ang="0">
                  <a:pos x="517" y="344"/>
                </a:cxn>
                <a:cxn ang="0">
                  <a:pos x="525" y="342"/>
                </a:cxn>
                <a:cxn ang="0">
                  <a:pos x="635" y="415"/>
                </a:cxn>
                <a:cxn ang="0">
                  <a:pos x="650" y="448"/>
                </a:cxn>
                <a:cxn ang="0">
                  <a:pos x="661" y="484"/>
                </a:cxn>
                <a:cxn ang="0">
                  <a:pos x="668" y="522"/>
                </a:cxn>
                <a:cxn ang="0">
                  <a:pos x="666" y="562"/>
                </a:cxn>
                <a:cxn ang="0">
                  <a:pos x="480" y="835"/>
                </a:cxn>
                <a:cxn ang="0">
                  <a:pos x="475" y="839"/>
                </a:cxn>
                <a:cxn ang="0">
                  <a:pos x="472" y="844"/>
                </a:cxn>
                <a:cxn ang="0">
                  <a:pos x="463" y="848"/>
                </a:cxn>
                <a:cxn ang="0">
                  <a:pos x="434" y="875"/>
                </a:cxn>
                <a:cxn ang="0">
                  <a:pos x="393" y="925"/>
                </a:cxn>
                <a:cxn ang="0">
                  <a:pos x="358" y="978"/>
                </a:cxn>
                <a:cxn ang="0">
                  <a:pos x="329" y="1035"/>
                </a:cxn>
                <a:cxn ang="0">
                  <a:pos x="308" y="1096"/>
                </a:cxn>
                <a:cxn ang="0">
                  <a:pos x="311" y="1197"/>
                </a:cxn>
                <a:cxn ang="0">
                  <a:pos x="318" y="1201"/>
                </a:cxn>
                <a:cxn ang="0">
                  <a:pos x="327" y="1202"/>
                </a:cxn>
                <a:cxn ang="0">
                  <a:pos x="430" y="1165"/>
                </a:cxn>
                <a:cxn ang="0">
                  <a:pos x="512" y="981"/>
                </a:cxn>
                <a:cxn ang="0">
                  <a:pos x="650" y="838"/>
                </a:cxn>
                <a:cxn ang="0">
                  <a:pos x="789" y="692"/>
                </a:cxn>
                <a:cxn ang="0">
                  <a:pos x="869" y="506"/>
                </a:cxn>
              </a:cxnLst>
              <a:rect l="0" t="0" r="r" b="b"/>
              <a:pathLst>
                <a:path w="874" h="1203">
                  <a:moveTo>
                    <a:pt x="871" y="404"/>
                  </a:moveTo>
                  <a:lnTo>
                    <a:pt x="870" y="391"/>
                  </a:lnTo>
                  <a:lnTo>
                    <a:pt x="869" y="378"/>
                  </a:lnTo>
                  <a:lnTo>
                    <a:pt x="867" y="364"/>
                  </a:lnTo>
                  <a:lnTo>
                    <a:pt x="865" y="352"/>
                  </a:lnTo>
                  <a:lnTo>
                    <a:pt x="862" y="338"/>
                  </a:lnTo>
                  <a:lnTo>
                    <a:pt x="860" y="325"/>
                  </a:lnTo>
                  <a:lnTo>
                    <a:pt x="856" y="312"/>
                  </a:lnTo>
                  <a:lnTo>
                    <a:pt x="854" y="299"/>
                  </a:lnTo>
                  <a:lnTo>
                    <a:pt x="850" y="287"/>
                  </a:lnTo>
                  <a:lnTo>
                    <a:pt x="845" y="274"/>
                  </a:lnTo>
                  <a:lnTo>
                    <a:pt x="841" y="262"/>
                  </a:lnTo>
                  <a:lnTo>
                    <a:pt x="836" y="249"/>
                  </a:lnTo>
                  <a:lnTo>
                    <a:pt x="831" y="237"/>
                  </a:lnTo>
                  <a:lnTo>
                    <a:pt x="826" y="224"/>
                  </a:lnTo>
                  <a:lnTo>
                    <a:pt x="820" y="213"/>
                  </a:lnTo>
                  <a:lnTo>
                    <a:pt x="814" y="201"/>
                  </a:lnTo>
                  <a:lnTo>
                    <a:pt x="807" y="189"/>
                  </a:lnTo>
                  <a:lnTo>
                    <a:pt x="800" y="178"/>
                  </a:lnTo>
                  <a:lnTo>
                    <a:pt x="794" y="167"/>
                  </a:lnTo>
                  <a:lnTo>
                    <a:pt x="786" y="156"/>
                  </a:lnTo>
                  <a:lnTo>
                    <a:pt x="779" y="146"/>
                  </a:lnTo>
                  <a:lnTo>
                    <a:pt x="770" y="136"/>
                  </a:lnTo>
                  <a:lnTo>
                    <a:pt x="761" y="126"/>
                  </a:lnTo>
                  <a:lnTo>
                    <a:pt x="753" y="116"/>
                  </a:lnTo>
                  <a:lnTo>
                    <a:pt x="744" y="106"/>
                  </a:lnTo>
                  <a:lnTo>
                    <a:pt x="734" y="97"/>
                  </a:lnTo>
                  <a:lnTo>
                    <a:pt x="725" y="88"/>
                  </a:lnTo>
                  <a:lnTo>
                    <a:pt x="715" y="80"/>
                  </a:lnTo>
                  <a:lnTo>
                    <a:pt x="704" y="71"/>
                  </a:lnTo>
                  <a:lnTo>
                    <a:pt x="694" y="63"/>
                  </a:lnTo>
                  <a:lnTo>
                    <a:pt x="683" y="56"/>
                  </a:lnTo>
                  <a:lnTo>
                    <a:pt x="671" y="49"/>
                  </a:lnTo>
                  <a:lnTo>
                    <a:pt x="659" y="45"/>
                  </a:lnTo>
                  <a:lnTo>
                    <a:pt x="648" y="40"/>
                  </a:lnTo>
                  <a:lnTo>
                    <a:pt x="635" y="35"/>
                  </a:lnTo>
                  <a:lnTo>
                    <a:pt x="621" y="31"/>
                  </a:lnTo>
                  <a:lnTo>
                    <a:pt x="609" y="26"/>
                  </a:lnTo>
                  <a:lnTo>
                    <a:pt x="595" y="22"/>
                  </a:lnTo>
                  <a:lnTo>
                    <a:pt x="582" y="19"/>
                  </a:lnTo>
                  <a:lnTo>
                    <a:pt x="568" y="16"/>
                  </a:lnTo>
                  <a:lnTo>
                    <a:pt x="554" y="12"/>
                  </a:lnTo>
                  <a:lnTo>
                    <a:pt x="540" y="10"/>
                  </a:lnTo>
                  <a:lnTo>
                    <a:pt x="527" y="7"/>
                  </a:lnTo>
                  <a:lnTo>
                    <a:pt x="512" y="5"/>
                  </a:lnTo>
                  <a:lnTo>
                    <a:pt x="498" y="4"/>
                  </a:lnTo>
                  <a:lnTo>
                    <a:pt x="483" y="1"/>
                  </a:lnTo>
                  <a:lnTo>
                    <a:pt x="469" y="1"/>
                  </a:lnTo>
                  <a:lnTo>
                    <a:pt x="454" y="0"/>
                  </a:lnTo>
                  <a:lnTo>
                    <a:pt x="439" y="0"/>
                  </a:lnTo>
                  <a:lnTo>
                    <a:pt x="426" y="0"/>
                  </a:lnTo>
                  <a:lnTo>
                    <a:pt x="411" y="1"/>
                  </a:lnTo>
                  <a:lnTo>
                    <a:pt x="397" y="2"/>
                  </a:lnTo>
                  <a:lnTo>
                    <a:pt x="383" y="4"/>
                  </a:lnTo>
                  <a:lnTo>
                    <a:pt x="368" y="6"/>
                  </a:lnTo>
                  <a:lnTo>
                    <a:pt x="354" y="10"/>
                  </a:lnTo>
                  <a:lnTo>
                    <a:pt x="342" y="14"/>
                  </a:lnTo>
                  <a:lnTo>
                    <a:pt x="328" y="17"/>
                  </a:lnTo>
                  <a:lnTo>
                    <a:pt x="314" y="22"/>
                  </a:lnTo>
                  <a:lnTo>
                    <a:pt x="302" y="27"/>
                  </a:lnTo>
                  <a:lnTo>
                    <a:pt x="289" y="34"/>
                  </a:lnTo>
                  <a:lnTo>
                    <a:pt x="277" y="41"/>
                  </a:lnTo>
                  <a:lnTo>
                    <a:pt x="266" y="49"/>
                  </a:lnTo>
                  <a:lnTo>
                    <a:pt x="253" y="57"/>
                  </a:lnTo>
                  <a:lnTo>
                    <a:pt x="242" y="66"/>
                  </a:lnTo>
                  <a:lnTo>
                    <a:pt x="230" y="76"/>
                  </a:lnTo>
                  <a:lnTo>
                    <a:pt x="217" y="85"/>
                  </a:lnTo>
                  <a:lnTo>
                    <a:pt x="206" y="95"/>
                  </a:lnTo>
                  <a:lnTo>
                    <a:pt x="195" y="105"/>
                  </a:lnTo>
                  <a:lnTo>
                    <a:pt x="183" y="115"/>
                  </a:lnTo>
                  <a:lnTo>
                    <a:pt x="172" y="126"/>
                  </a:lnTo>
                  <a:lnTo>
                    <a:pt x="161" y="137"/>
                  </a:lnTo>
                  <a:lnTo>
                    <a:pt x="151" y="147"/>
                  </a:lnTo>
                  <a:lnTo>
                    <a:pt x="141" y="158"/>
                  </a:lnTo>
                  <a:lnTo>
                    <a:pt x="132" y="171"/>
                  </a:lnTo>
                  <a:lnTo>
                    <a:pt x="122" y="182"/>
                  </a:lnTo>
                  <a:lnTo>
                    <a:pt x="113" y="194"/>
                  </a:lnTo>
                  <a:lnTo>
                    <a:pt x="105" y="207"/>
                  </a:lnTo>
                  <a:lnTo>
                    <a:pt x="96" y="219"/>
                  </a:lnTo>
                  <a:lnTo>
                    <a:pt x="88" y="232"/>
                  </a:lnTo>
                  <a:lnTo>
                    <a:pt x="81" y="244"/>
                  </a:lnTo>
                  <a:lnTo>
                    <a:pt x="74" y="258"/>
                  </a:lnTo>
                  <a:lnTo>
                    <a:pt x="66" y="272"/>
                  </a:lnTo>
                  <a:lnTo>
                    <a:pt x="60" y="284"/>
                  </a:lnTo>
                  <a:lnTo>
                    <a:pt x="54" y="298"/>
                  </a:lnTo>
                  <a:lnTo>
                    <a:pt x="47" y="313"/>
                  </a:lnTo>
                  <a:lnTo>
                    <a:pt x="41" y="327"/>
                  </a:lnTo>
                  <a:lnTo>
                    <a:pt x="36" y="340"/>
                  </a:lnTo>
                  <a:lnTo>
                    <a:pt x="31" y="355"/>
                  </a:lnTo>
                  <a:lnTo>
                    <a:pt x="26" y="370"/>
                  </a:lnTo>
                  <a:lnTo>
                    <a:pt x="21" y="385"/>
                  </a:lnTo>
                  <a:lnTo>
                    <a:pt x="17" y="400"/>
                  </a:lnTo>
                  <a:lnTo>
                    <a:pt x="12" y="415"/>
                  </a:lnTo>
                  <a:lnTo>
                    <a:pt x="9" y="430"/>
                  </a:lnTo>
                  <a:lnTo>
                    <a:pt x="6" y="446"/>
                  </a:lnTo>
                  <a:lnTo>
                    <a:pt x="2" y="461"/>
                  </a:lnTo>
                  <a:lnTo>
                    <a:pt x="0" y="478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1" y="500"/>
                  </a:lnTo>
                  <a:lnTo>
                    <a:pt x="1" y="507"/>
                  </a:lnTo>
                  <a:lnTo>
                    <a:pt x="1" y="514"/>
                  </a:lnTo>
                  <a:lnTo>
                    <a:pt x="1" y="521"/>
                  </a:lnTo>
                  <a:lnTo>
                    <a:pt x="1" y="529"/>
                  </a:lnTo>
                  <a:lnTo>
                    <a:pt x="1" y="536"/>
                  </a:lnTo>
                  <a:lnTo>
                    <a:pt x="1" y="544"/>
                  </a:lnTo>
                  <a:lnTo>
                    <a:pt x="2" y="550"/>
                  </a:lnTo>
                  <a:lnTo>
                    <a:pt x="2" y="557"/>
                  </a:lnTo>
                  <a:lnTo>
                    <a:pt x="2" y="565"/>
                  </a:lnTo>
                  <a:lnTo>
                    <a:pt x="2" y="571"/>
                  </a:lnTo>
                  <a:lnTo>
                    <a:pt x="2" y="579"/>
                  </a:lnTo>
                  <a:lnTo>
                    <a:pt x="4" y="585"/>
                  </a:lnTo>
                  <a:lnTo>
                    <a:pt x="4" y="592"/>
                  </a:lnTo>
                  <a:lnTo>
                    <a:pt x="4" y="598"/>
                  </a:lnTo>
                  <a:lnTo>
                    <a:pt x="4" y="606"/>
                  </a:lnTo>
                  <a:lnTo>
                    <a:pt x="5" y="613"/>
                  </a:lnTo>
                  <a:lnTo>
                    <a:pt x="5" y="620"/>
                  </a:lnTo>
                  <a:lnTo>
                    <a:pt x="5" y="627"/>
                  </a:lnTo>
                  <a:lnTo>
                    <a:pt x="6" y="633"/>
                  </a:lnTo>
                  <a:lnTo>
                    <a:pt x="6" y="641"/>
                  </a:lnTo>
                  <a:lnTo>
                    <a:pt x="6" y="647"/>
                  </a:lnTo>
                  <a:lnTo>
                    <a:pt x="7" y="655"/>
                  </a:lnTo>
                  <a:lnTo>
                    <a:pt x="7" y="662"/>
                  </a:lnTo>
                  <a:lnTo>
                    <a:pt x="9" y="668"/>
                  </a:lnTo>
                  <a:lnTo>
                    <a:pt x="9" y="676"/>
                  </a:lnTo>
                  <a:lnTo>
                    <a:pt x="10" y="682"/>
                  </a:lnTo>
                  <a:lnTo>
                    <a:pt x="10" y="690"/>
                  </a:lnTo>
                  <a:lnTo>
                    <a:pt x="11" y="697"/>
                  </a:lnTo>
                  <a:lnTo>
                    <a:pt x="12" y="703"/>
                  </a:lnTo>
                  <a:lnTo>
                    <a:pt x="21" y="704"/>
                  </a:lnTo>
                  <a:lnTo>
                    <a:pt x="30" y="706"/>
                  </a:lnTo>
                  <a:lnTo>
                    <a:pt x="39" y="706"/>
                  </a:lnTo>
                  <a:lnTo>
                    <a:pt x="47" y="707"/>
                  </a:lnTo>
                  <a:lnTo>
                    <a:pt x="56" y="707"/>
                  </a:lnTo>
                  <a:lnTo>
                    <a:pt x="66" y="708"/>
                  </a:lnTo>
                  <a:lnTo>
                    <a:pt x="75" y="708"/>
                  </a:lnTo>
                  <a:lnTo>
                    <a:pt x="83" y="708"/>
                  </a:lnTo>
                  <a:lnTo>
                    <a:pt x="93" y="708"/>
                  </a:lnTo>
                  <a:lnTo>
                    <a:pt x="102" y="708"/>
                  </a:lnTo>
                  <a:lnTo>
                    <a:pt x="112" y="708"/>
                  </a:lnTo>
                  <a:lnTo>
                    <a:pt x="121" y="707"/>
                  </a:lnTo>
                  <a:lnTo>
                    <a:pt x="130" y="707"/>
                  </a:lnTo>
                  <a:lnTo>
                    <a:pt x="140" y="706"/>
                  </a:lnTo>
                  <a:lnTo>
                    <a:pt x="148" y="706"/>
                  </a:lnTo>
                  <a:lnTo>
                    <a:pt x="158" y="704"/>
                  </a:lnTo>
                  <a:lnTo>
                    <a:pt x="168" y="704"/>
                  </a:lnTo>
                  <a:lnTo>
                    <a:pt x="177" y="703"/>
                  </a:lnTo>
                  <a:lnTo>
                    <a:pt x="187" y="702"/>
                  </a:lnTo>
                  <a:lnTo>
                    <a:pt x="196" y="701"/>
                  </a:lnTo>
                  <a:lnTo>
                    <a:pt x="206" y="701"/>
                  </a:lnTo>
                  <a:lnTo>
                    <a:pt x="215" y="699"/>
                  </a:lnTo>
                  <a:lnTo>
                    <a:pt x="225" y="698"/>
                  </a:lnTo>
                  <a:lnTo>
                    <a:pt x="233" y="696"/>
                  </a:lnTo>
                  <a:lnTo>
                    <a:pt x="243" y="694"/>
                  </a:lnTo>
                  <a:lnTo>
                    <a:pt x="252" y="693"/>
                  </a:lnTo>
                  <a:lnTo>
                    <a:pt x="262" y="692"/>
                  </a:lnTo>
                  <a:lnTo>
                    <a:pt x="271" y="691"/>
                  </a:lnTo>
                  <a:lnTo>
                    <a:pt x="281" y="688"/>
                  </a:lnTo>
                  <a:lnTo>
                    <a:pt x="289" y="687"/>
                  </a:lnTo>
                  <a:lnTo>
                    <a:pt x="298" y="686"/>
                  </a:lnTo>
                  <a:lnTo>
                    <a:pt x="308" y="683"/>
                  </a:lnTo>
                  <a:lnTo>
                    <a:pt x="309" y="683"/>
                  </a:lnTo>
                  <a:lnTo>
                    <a:pt x="311" y="683"/>
                  </a:lnTo>
                  <a:lnTo>
                    <a:pt x="311" y="682"/>
                  </a:lnTo>
                  <a:lnTo>
                    <a:pt x="311" y="681"/>
                  </a:lnTo>
                  <a:lnTo>
                    <a:pt x="311" y="680"/>
                  </a:lnTo>
                  <a:lnTo>
                    <a:pt x="309" y="678"/>
                  </a:lnTo>
                  <a:lnTo>
                    <a:pt x="309" y="677"/>
                  </a:lnTo>
                  <a:lnTo>
                    <a:pt x="308" y="676"/>
                  </a:lnTo>
                  <a:lnTo>
                    <a:pt x="308" y="675"/>
                  </a:lnTo>
                  <a:lnTo>
                    <a:pt x="308" y="673"/>
                  </a:lnTo>
                  <a:lnTo>
                    <a:pt x="307" y="673"/>
                  </a:lnTo>
                  <a:lnTo>
                    <a:pt x="307" y="672"/>
                  </a:lnTo>
                  <a:lnTo>
                    <a:pt x="307" y="671"/>
                  </a:lnTo>
                  <a:lnTo>
                    <a:pt x="307" y="670"/>
                  </a:lnTo>
                  <a:lnTo>
                    <a:pt x="306" y="668"/>
                  </a:lnTo>
                  <a:lnTo>
                    <a:pt x="306" y="667"/>
                  </a:lnTo>
                  <a:lnTo>
                    <a:pt x="306" y="666"/>
                  </a:lnTo>
                  <a:lnTo>
                    <a:pt x="299" y="552"/>
                  </a:lnTo>
                  <a:lnTo>
                    <a:pt x="333" y="456"/>
                  </a:lnTo>
                  <a:lnTo>
                    <a:pt x="336" y="451"/>
                  </a:lnTo>
                  <a:lnTo>
                    <a:pt x="339" y="446"/>
                  </a:lnTo>
                  <a:lnTo>
                    <a:pt x="342" y="440"/>
                  </a:lnTo>
                  <a:lnTo>
                    <a:pt x="346" y="435"/>
                  </a:lnTo>
                  <a:lnTo>
                    <a:pt x="349" y="430"/>
                  </a:lnTo>
                  <a:lnTo>
                    <a:pt x="353" y="425"/>
                  </a:lnTo>
                  <a:lnTo>
                    <a:pt x="357" y="420"/>
                  </a:lnTo>
                  <a:lnTo>
                    <a:pt x="361" y="414"/>
                  </a:lnTo>
                  <a:lnTo>
                    <a:pt x="364" y="409"/>
                  </a:lnTo>
                  <a:lnTo>
                    <a:pt x="369" y="404"/>
                  </a:lnTo>
                  <a:lnTo>
                    <a:pt x="373" y="399"/>
                  </a:lnTo>
                  <a:lnTo>
                    <a:pt x="377" y="394"/>
                  </a:lnTo>
                  <a:lnTo>
                    <a:pt x="382" y="389"/>
                  </a:lnTo>
                  <a:lnTo>
                    <a:pt x="387" y="384"/>
                  </a:lnTo>
                  <a:lnTo>
                    <a:pt x="391" y="380"/>
                  </a:lnTo>
                  <a:lnTo>
                    <a:pt x="396" y="375"/>
                  </a:lnTo>
                  <a:lnTo>
                    <a:pt x="401" y="372"/>
                  </a:lnTo>
                  <a:lnTo>
                    <a:pt x="406" y="367"/>
                  </a:lnTo>
                  <a:lnTo>
                    <a:pt x="411" y="363"/>
                  </a:lnTo>
                  <a:lnTo>
                    <a:pt x="416" y="359"/>
                  </a:lnTo>
                  <a:lnTo>
                    <a:pt x="422" y="357"/>
                  </a:lnTo>
                  <a:lnTo>
                    <a:pt x="427" y="353"/>
                  </a:lnTo>
                  <a:lnTo>
                    <a:pt x="433" y="349"/>
                  </a:lnTo>
                  <a:lnTo>
                    <a:pt x="439" y="347"/>
                  </a:lnTo>
                  <a:lnTo>
                    <a:pt x="444" y="344"/>
                  </a:lnTo>
                  <a:lnTo>
                    <a:pt x="450" y="342"/>
                  </a:lnTo>
                  <a:lnTo>
                    <a:pt x="457" y="340"/>
                  </a:lnTo>
                  <a:lnTo>
                    <a:pt x="464" y="338"/>
                  </a:lnTo>
                  <a:lnTo>
                    <a:pt x="470" y="337"/>
                  </a:lnTo>
                  <a:lnTo>
                    <a:pt x="477" y="335"/>
                  </a:lnTo>
                  <a:lnTo>
                    <a:pt x="484" y="335"/>
                  </a:lnTo>
                  <a:lnTo>
                    <a:pt x="492" y="335"/>
                  </a:lnTo>
                  <a:lnTo>
                    <a:pt x="493" y="335"/>
                  </a:lnTo>
                  <a:lnTo>
                    <a:pt x="494" y="335"/>
                  </a:lnTo>
                  <a:lnTo>
                    <a:pt x="495" y="337"/>
                  </a:lnTo>
                  <a:lnTo>
                    <a:pt x="497" y="337"/>
                  </a:lnTo>
                  <a:lnTo>
                    <a:pt x="498" y="338"/>
                  </a:lnTo>
                  <a:lnTo>
                    <a:pt x="500" y="338"/>
                  </a:lnTo>
                  <a:lnTo>
                    <a:pt x="502" y="339"/>
                  </a:lnTo>
                  <a:lnTo>
                    <a:pt x="503" y="339"/>
                  </a:lnTo>
                  <a:lnTo>
                    <a:pt x="504" y="340"/>
                  </a:lnTo>
                  <a:lnTo>
                    <a:pt x="505" y="340"/>
                  </a:lnTo>
                  <a:lnTo>
                    <a:pt x="507" y="340"/>
                  </a:lnTo>
                  <a:lnTo>
                    <a:pt x="508" y="342"/>
                  </a:lnTo>
                  <a:lnTo>
                    <a:pt x="509" y="342"/>
                  </a:lnTo>
                  <a:lnTo>
                    <a:pt x="510" y="342"/>
                  </a:lnTo>
                  <a:lnTo>
                    <a:pt x="512" y="343"/>
                  </a:lnTo>
                  <a:lnTo>
                    <a:pt x="513" y="343"/>
                  </a:lnTo>
                  <a:lnTo>
                    <a:pt x="514" y="343"/>
                  </a:lnTo>
                  <a:lnTo>
                    <a:pt x="515" y="343"/>
                  </a:lnTo>
                  <a:lnTo>
                    <a:pt x="517" y="344"/>
                  </a:lnTo>
                  <a:lnTo>
                    <a:pt x="518" y="344"/>
                  </a:lnTo>
                  <a:lnTo>
                    <a:pt x="519" y="344"/>
                  </a:lnTo>
                  <a:lnTo>
                    <a:pt x="520" y="344"/>
                  </a:lnTo>
                  <a:lnTo>
                    <a:pt x="522" y="343"/>
                  </a:lnTo>
                  <a:lnTo>
                    <a:pt x="523" y="343"/>
                  </a:lnTo>
                  <a:lnTo>
                    <a:pt x="524" y="343"/>
                  </a:lnTo>
                  <a:lnTo>
                    <a:pt x="525" y="342"/>
                  </a:lnTo>
                  <a:lnTo>
                    <a:pt x="527" y="340"/>
                  </a:lnTo>
                  <a:lnTo>
                    <a:pt x="528" y="339"/>
                  </a:lnTo>
                  <a:lnTo>
                    <a:pt x="528" y="338"/>
                  </a:lnTo>
                  <a:lnTo>
                    <a:pt x="628" y="404"/>
                  </a:lnTo>
                  <a:lnTo>
                    <a:pt x="630" y="408"/>
                  </a:lnTo>
                  <a:lnTo>
                    <a:pt x="633" y="411"/>
                  </a:lnTo>
                  <a:lnTo>
                    <a:pt x="635" y="415"/>
                  </a:lnTo>
                  <a:lnTo>
                    <a:pt x="638" y="420"/>
                  </a:lnTo>
                  <a:lnTo>
                    <a:pt x="640" y="424"/>
                  </a:lnTo>
                  <a:lnTo>
                    <a:pt x="643" y="429"/>
                  </a:lnTo>
                  <a:lnTo>
                    <a:pt x="644" y="434"/>
                  </a:lnTo>
                  <a:lnTo>
                    <a:pt x="646" y="438"/>
                  </a:lnTo>
                  <a:lnTo>
                    <a:pt x="649" y="443"/>
                  </a:lnTo>
                  <a:lnTo>
                    <a:pt x="650" y="448"/>
                  </a:lnTo>
                  <a:lnTo>
                    <a:pt x="653" y="453"/>
                  </a:lnTo>
                  <a:lnTo>
                    <a:pt x="654" y="458"/>
                  </a:lnTo>
                  <a:lnTo>
                    <a:pt x="655" y="463"/>
                  </a:lnTo>
                  <a:lnTo>
                    <a:pt x="658" y="468"/>
                  </a:lnTo>
                  <a:lnTo>
                    <a:pt x="659" y="474"/>
                  </a:lnTo>
                  <a:lnTo>
                    <a:pt x="660" y="479"/>
                  </a:lnTo>
                  <a:lnTo>
                    <a:pt x="661" y="484"/>
                  </a:lnTo>
                  <a:lnTo>
                    <a:pt x="663" y="490"/>
                  </a:lnTo>
                  <a:lnTo>
                    <a:pt x="664" y="495"/>
                  </a:lnTo>
                  <a:lnTo>
                    <a:pt x="664" y="500"/>
                  </a:lnTo>
                  <a:lnTo>
                    <a:pt x="665" y="506"/>
                  </a:lnTo>
                  <a:lnTo>
                    <a:pt x="666" y="511"/>
                  </a:lnTo>
                  <a:lnTo>
                    <a:pt x="666" y="517"/>
                  </a:lnTo>
                  <a:lnTo>
                    <a:pt x="668" y="522"/>
                  </a:lnTo>
                  <a:lnTo>
                    <a:pt x="668" y="529"/>
                  </a:lnTo>
                  <a:lnTo>
                    <a:pt x="668" y="534"/>
                  </a:lnTo>
                  <a:lnTo>
                    <a:pt x="668" y="540"/>
                  </a:lnTo>
                  <a:lnTo>
                    <a:pt x="668" y="546"/>
                  </a:lnTo>
                  <a:lnTo>
                    <a:pt x="668" y="551"/>
                  </a:lnTo>
                  <a:lnTo>
                    <a:pt x="668" y="557"/>
                  </a:lnTo>
                  <a:lnTo>
                    <a:pt x="666" y="562"/>
                  </a:lnTo>
                  <a:lnTo>
                    <a:pt x="666" y="569"/>
                  </a:lnTo>
                  <a:lnTo>
                    <a:pt x="638" y="645"/>
                  </a:lnTo>
                  <a:lnTo>
                    <a:pt x="483" y="832"/>
                  </a:lnTo>
                  <a:lnTo>
                    <a:pt x="483" y="833"/>
                  </a:lnTo>
                  <a:lnTo>
                    <a:pt x="482" y="834"/>
                  </a:lnTo>
                  <a:lnTo>
                    <a:pt x="480" y="834"/>
                  </a:lnTo>
                  <a:lnTo>
                    <a:pt x="480" y="835"/>
                  </a:lnTo>
                  <a:lnTo>
                    <a:pt x="479" y="835"/>
                  </a:lnTo>
                  <a:lnTo>
                    <a:pt x="479" y="837"/>
                  </a:lnTo>
                  <a:lnTo>
                    <a:pt x="478" y="837"/>
                  </a:lnTo>
                  <a:lnTo>
                    <a:pt x="478" y="838"/>
                  </a:lnTo>
                  <a:lnTo>
                    <a:pt x="477" y="838"/>
                  </a:lnTo>
                  <a:lnTo>
                    <a:pt x="477" y="839"/>
                  </a:lnTo>
                  <a:lnTo>
                    <a:pt x="475" y="839"/>
                  </a:lnTo>
                  <a:lnTo>
                    <a:pt x="475" y="840"/>
                  </a:lnTo>
                  <a:lnTo>
                    <a:pt x="474" y="840"/>
                  </a:lnTo>
                  <a:lnTo>
                    <a:pt x="474" y="842"/>
                  </a:lnTo>
                  <a:lnTo>
                    <a:pt x="473" y="842"/>
                  </a:lnTo>
                  <a:lnTo>
                    <a:pt x="473" y="843"/>
                  </a:lnTo>
                  <a:lnTo>
                    <a:pt x="472" y="843"/>
                  </a:lnTo>
                  <a:lnTo>
                    <a:pt x="472" y="844"/>
                  </a:lnTo>
                  <a:lnTo>
                    <a:pt x="470" y="844"/>
                  </a:lnTo>
                  <a:lnTo>
                    <a:pt x="469" y="845"/>
                  </a:lnTo>
                  <a:lnTo>
                    <a:pt x="468" y="845"/>
                  </a:lnTo>
                  <a:lnTo>
                    <a:pt x="467" y="847"/>
                  </a:lnTo>
                  <a:lnTo>
                    <a:pt x="465" y="848"/>
                  </a:lnTo>
                  <a:lnTo>
                    <a:pt x="464" y="848"/>
                  </a:lnTo>
                  <a:lnTo>
                    <a:pt x="463" y="848"/>
                  </a:lnTo>
                  <a:lnTo>
                    <a:pt x="462" y="849"/>
                  </a:lnTo>
                  <a:lnTo>
                    <a:pt x="460" y="849"/>
                  </a:lnTo>
                  <a:lnTo>
                    <a:pt x="459" y="850"/>
                  </a:lnTo>
                  <a:lnTo>
                    <a:pt x="453" y="857"/>
                  </a:lnTo>
                  <a:lnTo>
                    <a:pt x="447" y="863"/>
                  </a:lnTo>
                  <a:lnTo>
                    <a:pt x="440" y="869"/>
                  </a:lnTo>
                  <a:lnTo>
                    <a:pt x="434" y="875"/>
                  </a:lnTo>
                  <a:lnTo>
                    <a:pt x="428" y="883"/>
                  </a:lnTo>
                  <a:lnTo>
                    <a:pt x="422" y="889"/>
                  </a:lnTo>
                  <a:lnTo>
                    <a:pt x="417" y="897"/>
                  </a:lnTo>
                  <a:lnTo>
                    <a:pt x="411" y="903"/>
                  </a:lnTo>
                  <a:lnTo>
                    <a:pt x="404" y="910"/>
                  </a:lnTo>
                  <a:lnTo>
                    <a:pt x="399" y="918"/>
                  </a:lnTo>
                  <a:lnTo>
                    <a:pt x="393" y="925"/>
                  </a:lnTo>
                  <a:lnTo>
                    <a:pt x="388" y="931"/>
                  </a:lnTo>
                  <a:lnTo>
                    <a:pt x="383" y="939"/>
                  </a:lnTo>
                  <a:lnTo>
                    <a:pt x="378" y="946"/>
                  </a:lnTo>
                  <a:lnTo>
                    <a:pt x="373" y="954"/>
                  </a:lnTo>
                  <a:lnTo>
                    <a:pt x="368" y="963"/>
                  </a:lnTo>
                  <a:lnTo>
                    <a:pt x="363" y="970"/>
                  </a:lnTo>
                  <a:lnTo>
                    <a:pt x="358" y="978"/>
                  </a:lnTo>
                  <a:lnTo>
                    <a:pt x="353" y="986"/>
                  </a:lnTo>
                  <a:lnTo>
                    <a:pt x="349" y="994"/>
                  </a:lnTo>
                  <a:lnTo>
                    <a:pt x="344" y="1001"/>
                  </a:lnTo>
                  <a:lnTo>
                    <a:pt x="341" y="1010"/>
                  </a:lnTo>
                  <a:lnTo>
                    <a:pt x="337" y="1019"/>
                  </a:lnTo>
                  <a:lnTo>
                    <a:pt x="333" y="1026"/>
                  </a:lnTo>
                  <a:lnTo>
                    <a:pt x="329" y="1035"/>
                  </a:lnTo>
                  <a:lnTo>
                    <a:pt x="326" y="1044"/>
                  </a:lnTo>
                  <a:lnTo>
                    <a:pt x="322" y="1052"/>
                  </a:lnTo>
                  <a:lnTo>
                    <a:pt x="319" y="1060"/>
                  </a:lnTo>
                  <a:lnTo>
                    <a:pt x="317" y="1069"/>
                  </a:lnTo>
                  <a:lnTo>
                    <a:pt x="313" y="1077"/>
                  </a:lnTo>
                  <a:lnTo>
                    <a:pt x="311" y="1087"/>
                  </a:lnTo>
                  <a:lnTo>
                    <a:pt x="308" y="1096"/>
                  </a:lnTo>
                  <a:lnTo>
                    <a:pt x="308" y="1191"/>
                  </a:lnTo>
                  <a:lnTo>
                    <a:pt x="308" y="1192"/>
                  </a:lnTo>
                  <a:lnTo>
                    <a:pt x="309" y="1193"/>
                  </a:lnTo>
                  <a:lnTo>
                    <a:pt x="309" y="1195"/>
                  </a:lnTo>
                  <a:lnTo>
                    <a:pt x="309" y="1196"/>
                  </a:lnTo>
                  <a:lnTo>
                    <a:pt x="311" y="1196"/>
                  </a:lnTo>
                  <a:lnTo>
                    <a:pt x="311" y="1197"/>
                  </a:lnTo>
                  <a:lnTo>
                    <a:pt x="312" y="1198"/>
                  </a:lnTo>
                  <a:lnTo>
                    <a:pt x="313" y="1198"/>
                  </a:lnTo>
                  <a:lnTo>
                    <a:pt x="313" y="1200"/>
                  </a:lnTo>
                  <a:lnTo>
                    <a:pt x="314" y="1200"/>
                  </a:lnTo>
                  <a:lnTo>
                    <a:pt x="316" y="1200"/>
                  </a:lnTo>
                  <a:lnTo>
                    <a:pt x="317" y="1201"/>
                  </a:lnTo>
                  <a:lnTo>
                    <a:pt x="318" y="1201"/>
                  </a:lnTo>
                  <a:lnTo>
                    <a:pt x="319" y="1201"/>
                  </a:lnTo>
                  <a:lnTo>
                    <a:pt x="321" y="1201"/>
                  </a:lnTo>
                  <a:lnTo>
                    <a:pt x="322" y="1202"/>
                  </a:lnTo>
                  <a:lnTo>
                    <a:pt x="323" y="1202"/>
                  </a:lnTo>
                  <a:lnTo>
                    <a:pt x="324" y="1202"/>
                  </a:lnTo>
                  <a:lnTo>
                    <a:pt x="326" y="1202"/>
                  </a:lnTo>
                  <a:lnTo>
                    <a:pt x="327" y="1202"/>
                  </a:lnTo>
                  <a:lnTo>
                    <a:pt x="328" y="1202"/>
                  </a:lnTo>
                  <a:lnTo>
                    <a:pt x="329" y="1202"/>
                  </a:lnTo>
                  <a:lnTo>
                    <a:pt x="329" y="1203"/>
                  </a:lnTo>
                  <a:lnTo>
                    <a:pt x="331" y="1203"/>
                  </a:lnTo>
                  <a:lnTo>
                    <a:pt x="332" y="1203"/>
                  </a:lnTo>
                  <a:lnTo>
                    <a:pt x="427" y="1196"/>
                  </a:lnTo>
                  <a:lnTo>
                    <a:pt x="430" y="1165"/>
                  </a:lnTo>
                  <a:lnTo>
                    <a:pt x="437" y="1135"/>
                  </a:lnTo>
                  <a:lnTo>
                    <a:pt x="444" y="1106"/>
                  </a:lnTo>
                  <a:lnTo>
                    <a:pt x="454" y="1079"/>
                  </a:lnTo>
                  <a:lnTo>
                    <a:pt x="467" y="1052"/>
                  </a:lnTo>
                  <a:lnTo>
                    <a:pt x="480" y="1029"/>
                  </a:lnTo>
                  <a:lnTo>
                    <a:pt x="495" y="1005"/>
                  </a:lnTo>
                  <a:lnTo>
                    <a:pt x="512" y="981"/>
                  </a:lnTo>
                  <a:lnTo>
                    <a:pt x="529" y="960"/>
                  </a:lnTo>
                  <a:lnTo>
                    <a:pt x="548" y="939"/>
                  </a:lnTo>
                  <a:lnTo>
                    <a:pt x="568" y="918"/>
                  </a:lnTo>
                  <a:lnTo>
                    <a:pt x="588" y="898"/>
                  </a:lnTo>
                  <a:lnTo>
                    <a:pt x="609" y="878"/>
                  </a:lnTo>
                  <a:lnTo>
                    <a:pt x="630" y="858"/>
                  </a:lnTo>
                  <a:lnTo>
                    <a:pt x="650" y="838"/>
                  </a:lnTo>
                  <a:lnTo>
                    <a:pt x="671" y="818"/>
                  </a:lnTo>
                  <a:lnTo>
                    <a:pt x="693" y="798"/>
                  </a:lnTo>
                  <a:lnTo>
                    <a:pt x="714" y="778"/>
                  </a:lnTo>
                  <a:lnTo>
                    <a:pt x="734" y="757"/>
                  </a:lnTo>
                  <a:lnTo>
                    <a:pt x="753" y="737"/>
                  </a:lnTo>
                  <a:lnTo>
                    <a:pt x="771" y="714"/>
                  </a:lnTo>
                  <a:lnTo>
                    <a:pt x="789" y="692"/>
                  </a:lnTo>
                  <a:lnTo>
                    <a:pt x="805" y="670"/>
                  </a:lnTo>
                  <a:lnTo>
                    <a:pt x="820" y="645"/>
                  </a:lnTo>
                  <a:lnTo>
                    <a:pt x="834" y="620"/>
                  </a:lnTo>
                  <a:lnTo>
                    <a:pt x="845" y="593"/>
                  </a:lnTo>
                  <a:lnTo>
                    <a:pt x="855" y="566"/>
                  </a:lnTo>
                  <a:lnTo>
                    <a:pt x="864" y="537"/>
                  </a:lnTo>
                  <a:lnTo>
                    <a:pt x="869" y="506"/>
                  </a:lnTo>
                  <a:lnTo>
                    <a:pt x="872" y="474"/>
                  </a:lnTo>
                  <a:lnTo>
                    <a:pt x="874" y="440"/>
                  </a:lnTo>
                  <a:lnTo>
                    <a:pt x="871" y="404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484" y="847"/>
              <a:ext cx="245" cy="235"/>
            </a:xfrm>
            <a:custGeom>
              <a:avLst/>
              <a:gdLst/>
              <a:ahLst/>
              <a:cxnLst>
                <a:cxn ang="0">
                  <a:pos x="486" y="188"/>
                </a:cxn>
                <a:cxn ang="0">
                  <a:pos x="475" y="153"/>
                </a:cxn>
                <a:cxn ang="0">
                  <a:pos x="458" y="122"/>
                </a:cxn>
                <a:cxn ang="0">
                  <a:pos x="438" y="95"/>
                </a:cxn>
                <a:cxn ang="0">
                  <a:pos x="415" y="70"/>
                </a:cxn>
                <a:cxn ang="0">
                  <a:pos x="387" y="49"/>
                </a:cxn>
                <a:cxn ang="0">
                  <a:pos x="359" y="31"/>
                </a:cxn>
                <a:cxn ang="0">
                  <a:pos x="327" y="16"/>
                </a:cxn>
                <a:cxn ang="0">
                  <a:pos x="295" y="5"/>
                </a:cxn>
                <a:cxn ang="0">
                  <a:pos x="261" y="0"/>
                </a:cxn>
                <a:cxn ang="0">
                  <a:pos x="230" y="1"/>
                </a:cxn>
                <a:cxn ang="0">
                  <a:pos x="200" y="8"/>
                </a:cxn>
                <a:cxn ang="0">
                  <a:pos x="173" y="18"/>
                </a:cxn>
                <a:cxn ang="0">
                  <a:pos x="145" y="30"/>
                </a:cxn>
                <a:cxn ang="0">
                  <a:pos x="120" y="45"/>
                </a:cxn>
                <a:cxn ang="0">
                  <a:pos x="96" y="61"/>
                </a:cxn>
                <a:cxn ang="0">
                  <a:pos x="33" y="137"/>
                </a:cxn>
                <a:cxn ang="0">
                  <a:pos x="23" y="160"/>
                </a:cxn>
                <a:cxn ang="0">
                  <a:pos x="14" y="183"/>
                </a:cxn>
                <a:cxn ang="0">
                  <a:pos x="7" y="208"/>
                </a:cxn>
                <a:cxn ang="0">
                  <a:pos x="2" y="235"/>
                </a:cxn>
                <a:cxn ang="0">
                  <a:pos x="0" y="261"/>
                </a:cxn>
                <a:cxn ang="0">
                  <a:pos x="3" y="288"/>
                </a:cxn>
                <a:cxn ang="0">
                  <a:pos x="9" y="314"/>
                </a:cxn>
                <a:cxn ang="0">
                  <a:pos x="22" y="342"/>
                </a:cxn>
                <a:cxn ang="0">
                  <a:pos x="39" y="367"/>
                </a:cxn>
                <a:cxn ang="0">
                  <a:pos x="59" y="389"/>
                </a:cxn>
                <a:cxn ang="0">
                  <a:pos x="83" y="409"/>
                </a:cxn>
                <a:cxn ang="0">
                  <a:pos x="108" y="427"/>
                </a:cxn>
                <a:cxn ang="0">
                  <a:pos x="135" y="442"/>
                </a:cxn>
                <a:cxn ang="0">
                  <a:pos x="164" y="454"/>
                </a:cxn>
                <a:cxn ang="0">
                  <a:pos x="195" y="463"/>
                </a:cxn>
                <a:cxn ang="0">
                  <a:pos x="225" y="469"/>
                </a:cxn>
                <a:cxn ang="0">
                  <a:pos x="251" y="470"/>
                </a:cxn>
                <a:cxn ang="0">
                  <a:pos x="277" y="469"/>
                </a:cxn>
                <a:cxn ang="0">
                  <a:pos x="304" y="465"/>
                </a:cxn>
                <a:cxn ang="0">
                  <a:pos x="327" y="459"/>
                </a:cxn>
                <a:cxn ang="0">
                  <a:pos x="351" y="449"/>
                </a:cxn>
                <a:cxn ang="0">
                  <a:pos x="374" y="438"/>
                </a:cxn>
                <a:cxn ang="0">
                  <a:pos x="395" y="425"/>
                </a:cxn>
                <a:cxn ang="0">
                  <a:pos x="415" y="409"/>
                </a:cxn>
                <a:cxn ang="0">
                  <a:pos x="435" y="389"/>
                </a:cxn>
                <a:cxn ang="0">
                  <a:pos x="450" y="367"/>
                </a:cxn>
                <a:cxn ang="0">
                  <a:pos x="462" y="343"/>
                </a:cxn>
                <a:cxn ang="0">
                  <a:pos x="472" y="317"/>
                </a:cxn>
                <a:cxn ang="0">
                  <a:pos x="480" y="291"/>
                </a:cxn>
                <a:cxn ang="0">
                  <a:pos x="485" y="262"/>
                </a:cxn>
                <a:cxn ang="0">
                  <a:pos x="490" y="232"/>
                </a:cxn>
              </a:cxnLst>
              <a:rect l="0" t="0" r="r" b="b"/>
              <a:pathLst>
                <a:path w="491" h="470">
                  <a:moveTo>
                    <a:pt x="491" y="217"/>
                  </a:moveTo>
                  <a:lnTo>
                    <a:pt x="490" y="207"/>
                  </a:lnTo>
                  <a:lnTo>
                    <a:pt x="488" y="197"/>
                  </a:lnTo>
                  <a:lnTo>
                    <a:pt x="486" y="188"/>
                  </a:lnTo>
                  <a:lnTo>
                    <a:pt x="483" y="180"/>
                  </a:lnTo>
                  <a:lnTo>
                    <a:pt x="481" y="170"/>
                  </a:lnTo>
                  <a:lnTo>
                    <a:pt x="478" y="162"/>
                  </a:lnTo>
                  <a:lnTo>
                    <a:pt x="475" y="153"/>
                  </a:lnTo>
                  <a:lnTo>
                    <a:pt x="471" y="145"/>
                  </a:lnTo>
                  <a:lnTo>
                    <a:pt x="467" y="137"/>
                  </a:lnTo>
                  <a:lnTo>
                    <a:pt x="463" y="130"/>
                  </a:lnTo>
                  <a:lnTo>
                    <a:pt x="458" y="122"/>
                  </a:lnTo>
                  <a:lnTo>
                    <a:pt x="453" y="115"/>
                  </a:lnTo>
                  <a:lnTo>
                    <a:pt x="448" y="107"/>
                  </a:lnTo>
                  <a:lnTo>
                    <a:pt x="443" y="101"/>
                  </a:lnTo>
                  <a:lnTo>
                    <a:pt x="438" y="95"/>
                  </a:lnTo>
                  <a:lnTo>
                    <a:pt x="432" y="87"/>
                  </a:lnTo>
                  <a:lnTo>
                    <a:pt x="427" y="81"/>
                  </a:lnTo>
                  <a:lnTo>
                    <a:pt x="421" y="76"/>
                  </a:lnTo>
                  <a:lnTo>
                    <a:pt x="415" y="70"/>
                  </a:lnTo>
                  <a:lnTo>
                    <a:pt x="409" y="65"/>
                  </a:lnTo>
                  <a:lnTo>
                    <a:pt x="401" y="59"/>
                  </a:lnTo>
                  <a:lnTo>
                    <a:pt x="395" y="54"/>
                  </a:lnTo>
                  <a:lnTo>
                    <a:pt x="387" y="49"/>
                  </a:lnTo>
                  <a:lnTo>
                    <a:pt x="381" y="44"/>
                  </a:lnTo>
                  <a:lnTo>
                    <a:pt x="374" y="40"/>
                  </a:lnTo>
                  <a:lnTo>
                    <a:pt x="366" y="35"/>
                  </a:lnTo>
                  <a:lnTo>
                    <a:pt x="359" y="31"/>
                  </a:lnTo>
                  <a:lnTo>
                    <a:pt x="351" y="26"/>
                  </a:lnTo>
                  <a:lnTo>
                    <a:pt x="344" y="23"/>
                  </a:lnTo>
                  <a:lnTo>
                    <a:pt x="336" y="19"/>
                  </a:lnTo>
                  <a:lnTo>
                    <a:pt x="327" y="16"/>
                  </a:lnTo>
                  <a:lnTo>
                    <a:pt x="320" y="13"/>
                  </a:lnTo>
                  <a:lnTo>
                    <a:pt x="311" y="10"/>
                  </a:lnTo>
                  <a:lnTo>
                    <a:pt x="302" y="8"/>
                  </a:lnTo>
                  <a:lnTo>
                    <a:pt x="295" y="5"/>
                  </a:lnTo>
                  <a:lnTo>
                    <a:pt x="286" y="4"/>
                  </a:lnTo>
                  <a:lnTo>
                    <a:pt x="277" y="3"/>
                  </a:lnTo>
                  <a:lnTo>
                    <a:pt x="270" y="1"/>
                  </a:lnTo>
                  <a:lnTo>
                    <a:pt x="261" y="0"/>
                  </a:lnTo>
                  <a:lnTo>
                    <a:pt x="254" y="0"/>
                  </a:lnTo>
                  <a:lnTo>
                    <a:pt x="246" y="0"/>
                  </a:lnTo>
                  <a:lnTo>
                    <a:pt x="238" y="1"/>
                  </a:lnTo>
                  <a:lnTo>
                    <a:pt x="230" y="1"/>
                  </a:lnTo>
                  <a:lnTo>
                    <a:pt x="223" y="3"/>
                  </a:lnTo>
                  <a:lnTo>
                    <a:pt x="215" y="4"/>
                  </a:lnTo>
                  <a:lnTo>
                    <a:pt x="208" y="6"/>
                  </a:lnTo>
                  <a:lnTo>
                    <a:pt x="200" y="8"/>
                  </a:lnTo>
                  <a:lnTo>
                    <a:pt x="194" y="10"/>
                  </a:lnTo>
                  <a:lnTo>
                    <a:pt x="186" y="13"/>
                  </a:lnTo>
                  <a:lnTo>
                    <a:pt x="179" y="15"/>
                  </a:lnTo>
                  <a:lnTo>
                    <a:pt x="173" y="18"/>
                  </a:lnTo>
                  <a:lnTo>
                    <a:pt x="165" y="20"/>
                  </a:lnTo>
                  <a:lnTo>
                    <a:pt x="159" y="24"/>
                  </a:lnTo>
                  <a:lnTo>
                    <a:pt x="153" y="26"/>
                  </a:lnTo>
                  <a:lnTo>
                    <a:pt x="145" y="30"/>
                  </a:lnTo>
                  <a:lnTo>
                    <a:pt x="139" y="34"/>
                  </a:lnTo>
                  <a:lnTo>
                    <a:pt x="133" y="37"/>
                  </a:lnTo>
                  <a:lnTo>
                    <a:pt x="126" y="41"/>
                  </a:lnTo>
                  <a:lnTo>
                    <a:pt x="120" y="45"/>
                  </a:lnTo>
                  <a:lnTo>
                    <a:pt x="114" y="49"/>
                  </a:lnTo>
                  <a:lnTo>
                    <a:pt x="108" y="52"/>
                  </a:lnTo>
                  <a:lnTo>
                    <a:pt x="101" y="57"/>
                  </a:lnTo>
                  <a:lnTo>
                    <a:pt x="96" y="61"/>
                  </a:lnTo>
                  <a:lnTo>
                    <a:pt x="90" y="65"/>
                  </a:lnTo>
                  <a:lnTo>
                    <a:pt x="39" y="126"/>
                  </a:lnTo>
                  <a:lnTo>
                    <a:pt x="35" y="131"/>
                  </a:lnTo>
                  <a:lnTo>
                    <a:pt x="33" y="137"/>
                  </a:lnTo>
                  <a:lnTo>
                    <a:pt x="30" y="142"/>
                  </a:lnTo>
                  <a:lnTo>
                    <a:pt x="28" y="148"/>
                  </a:lnTo>
                  <a:lnTo>
                    <a:pt x="25" y="153"/>
                  </a:lnTo>
                  <a:lnTo>
                    <a:pt x="23" y="160"/>
                  </a:lnTo>
                  <a:lnTo>
                    <a:pt x="20" y="165"/>
                  </a:lnTo>
                  <a:lnTo>
                    <a:pt x="18" y="171"/>
                  </a:lnTo>
                  <a:lnTo>
                    <a:pt x="15" y="177"/>
                  </a:lnTo>
                  <a:lnTo>
                    <a:pt x="14" y="183"/>
                  </a:lnTo>
                  <a:lnTo>
                    <a:pt x="12" y="190"/>
                  </a:lnTo>
                  <a:lnTo>
                    <a:pt x="10" y="196"/>
                  </a:lnTo>
                  <a:lnTo>
                    <a:pt x="8" y="202"/>
                  </a:lnTo>
                  <a:lnTo>
                    <a:pt x="7" y="208"/>
                  </a:lnTo>
                  <a:lnTo>
                    <a:pt x="5" y="215"/>
                  </a:lnTo>
                  <a:lnTo>
                    <a:pt x="4" y="222"/>
                  </a:lnTo>
                  <a:lnTo>
                    <a:pt x="3" y="228"/>
                  </a:lnTo>
                  <a:lnTo>
                    <a:pt x="2" y="235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254"/>
                  </a:lnTo>
                  <a:lnTo>
                    <a:pt x="0" y="261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2" y="281"/>
                  </a:lnTo>
                  <a:lnTo>
                    <a:pt x="3" y="288"/>
                  </a:lnTo>
                  <a:lnTo>
                    <a:pt x="4" y="294"/>
                  </a:lnTo>
                  <a:lnTo>
                    <a:pt x="5" y="302"/>
                  </a:lnTo>
                  <a:lnTo>
                    <a:pt x="8" y="308"/>
                  </a:lnTo>
                  <a:lnTo>
                    <a:pt x="9" y="314"/>
                  </a:lnTo>
                  <a:lnTo>
                    <a:pt x="12" y="322"/>
                  </a:lnTo>
                  <a:lnTo>
                    <a:pt x="14" y="328"/>
                  </a:lnTo>
                  <a:lnTo>
                    <a:pt x="18" y="334"/>
                  </a:lnTo>
                  <a:lnTo>
                    <a:pt x="22" y="342"/>
                  </a:lnTo>
                  <a:lnTo>
                    <a:pt x="27" y="348"/>
                  </a:lnTo>
                  <a:lnTo>
                    <a:pt x="30" y="354"/>
                  </a:lnTo>
                  <a:lnTo>
                    <a:pt x="35" y="360"/>
                  </a:lnTo>
                  <a:lnTo>
                    <a:pt x="39" y="367"/>
                  </a:lnTo>
                  <a:lnTo>
                    <a:pt x="44" y="372"/>
                  </a:lnTo>
                  <a:lnTo>
                    <a:pt x="49" y="378"/>
                  </a:lnTo>
                  <a:lnTo>
                    <a:pt x="54" y="384"/>
                  </a:lnTo>
                  <a:lnTo>
                    <a:pt x="59" y="389"/>
                  </a:lnTo>
                  <a:lnTo>
                    <a:pt x="65" y="394"/>
                  </a:lnTo>
                  <a:lnTo>
                    <a:pt x="70" y="399"/>
                  </a:lnTo>
                  <a:lnTo>
                    <a:pt x="77" y="404"/>
                  </a:lnTo>
                  <a:lnTo>
                    <a:pt x="83" y="409"/>
                  </a:lnTo>
                  <a:lnTo>
                    <a:pt x="89" y="414"/>
                  </a:lnTo>
                  <a:lnTo>
                    <a:pt x="95" y="419"/>
                  </a:lnTo>
                  <a:lnTo>
                    <a:pt x="101" y="423"/>
                  </a:lnTo>
                  <a:lnTo>
                    <a:pt x="108" y="427"/>
                  </a:lnTo>
                  <a:lnTo>
                    <a:pt x="114" y="432"/>
                  </a:lnTo>
                  <a:lnTo>
                    <a:pt x="121" y="435"/>
                  </a:lnTo>
                  <a:lnTo>
                    <a:pt x="128" y="439"/>
                  </a:lnTo>
                  <a:lnTo>
                    <a:pt x="135" y="442"/>
                  </a:lnTo>
                  <a:lnTo>
                    <a:pt x="143" y="445"/>
                  </a:lnTo>
                  <a:lnTo>
                    <a:pt x="149" y="449"/>
                  </a:lnTo>
                  <a:lnTo>
                    <a:pt x="156" y="452"/>
                  </a:lnTo>
                  <a:lnTo>
                    <a:pt x="164" y="454"/>
                  </a:lnTo>
                  <a:lnTo>
                    <a:pt x="171" y="456"/>
                  </a:lnTo>
                  <a:lnTo>
                    <a:pt x="180" y="459"/>
                  </a:lnTo>
                  <a:lnTo>
                    <a:pt x="188" y="461"/>
                  </a:lnTo>
                  <a:lnTo>
                    <a:pt x="195" y="463"/>
                  </a:lnTo>
                  <a:lnTo>
                    <a:pt x="204" y="465"/>
                  </a:lnTo>
                  <a:lnTo>
                    <a:pt x="211" y="466"/>
                  </a:lnTo>
                  <a:lnTo>
                    <a:pt x="218" y="468"/>
                  </a:lnTo>
                  <a:lnTo>
                    <a:pt x="225" y="469"/>
                  </a:lnTo>
                  <a:lnTo>
                    <a:pt x="231" y="469"/>
                  </a:lnTo>
                  <a:lnTo>
                    <a:pt x="238" y="470"/>
                  </a:lnTo>
                  <a:lnTo>
                    <a:pt x="245" y="470"/>
                  </a:lnTo>
                  <a:lnTo>
                    <a:pt x="251" y="470"/>
                  </a:lnTo>
                  <a:lnTo>
                    <a:pt x="258" y="470"/>
                  </a:lnTo>
                  <a:lnTo>
                    <a:pt x="265" y="470"/>
                  </a:lnTo>
                  <a:lnTo>
                    <a:pt x="271" y="470"/>
                  </a:lnTo>
                  <a:lnTo>
                    <a:pt x="277" y="469"/>
                  </a:lnTo>
                  <a:lnTo>
                    <a:pt x="284" y="469"/>
                  </a:lnTo>
                  <a:lnTo>
                    <a:pt x="290" y="468"/>
                  </a:lnTo>
                  <a:lnTo>
                    <a:pt x="297" y="466"/>
                  </a:lnTo>
                  <a:lnTo>
                    <a:pt x="304" y="465"/>
                  </a:lnTo>
                  <a:lnTo>
                    <a:pt x="310" y="464"/>
                  </a:lnTo>
                  <a:lnTo>
                    <a:pt x="316" y="461"/>
                  </a:lnTo>
                  <a:lnTo>
                    <a:pt x="322" y="460"/>
                  </a:lnTo>
                  <a:lnTo>
                    <a:pt x="327" y="459"/>
                  </a:lnTo>
                  <a:lnTo>
                    <a:pt x="334" y="456"/>
                  </a:lnTo>
                  <a:lnTo>
                    <a:pt x="340" y="454"/>
                  </a:lnTo>
                  <a:lnTo>
                    <a:pt x="346" y="452"/>
                  </a:lnTo>
                  <a:lnTo>
                    <a:pt x="351" y="449"/>
                  </a:lnTo>
                  <a:lnTo>
                    <a:pt x="357" y="447"/>
                  </a:lnTo>
                  <a:lnTo>
                    <a:pt x="362" y="444"/>
                  </a:lnTo>
                  <a:lnTo>
                    <a:pt x="369" y="442"/>
                  </a:lnTo>
                  <a:lnTo>
                    <a:pt x="374" y="438"/>
                  </a:lnTo>
                  <a:lnTo>
                    <a:pt x="380" y="435"/>
                  </a:lnTo>
                  <a:lnTo>
                    <a:pt x="385" y="432"/>
                  </a:lnTo>
                  <a:lnTo>
                    <a:pt x="390" y="429"/>
                  </a:lnTo>
                  <a:lnTo>
                    <a:pt x="395" y="425"/>
                  </a:lnTo>
                  <a:lnTo>
                    <a:pt x="400" y="422"/>
                  </a:lnTo>
                  <a:lnTo>
                    <a:pt x="405" y="418"/>
                  </a:lnTo>
                  <a:lnTo>
                    <a:pt x="410" y="414"/>
                  </a:lnTo>
                  <a:lnTo>
                    <a:pt x="415" y="409"/>
                  </a:lnTo>
                  <a:lnTo>
                    <a:pt x="420" y="404"/>
                  </a:lnTo>
                  <a:lnTo>
                    <a:pt x="425" y="399"/>
                  </a:lnTo>
                  <a:lnTo>
                    <a:pt x="430" y="394"/>
                  </a:lnTo>
                  <a:lnTo>
                    <a:pt x="435" y="389"/>
                  </a:lnTo>
                  <a:lnTo>
                    <a:pt x="438" y="383"/>
                  </a:lnTo>
                  <a:lnTo>
                    <a:pt x="442" y="378"/>
                  </a:lnTo>
                  <a:lnTo>
                    <a:pt x="446" y="373"/>
                  </a:lnTo>
                  <a:lnTo>
                    <a:pt x="450" y="367"/>
                  </a:lnTo>
                  <a:lnTo>
                    <a:pt x="453" y="360"/>
                  </a:lnTo>
                  <a:lnTo>
                    <a:pt x="456" y="355"/>
                  </a:lnTo>
                  <a:lnTo>
                    <a:pt x="460" y="349"/>
                  </a:lnTo>
                  <a:lnTo>
                    <a:pt x="462" y="343"/>
                  </a:lnTo>
                  <a:lnTo>
                    <a:pt x="465" y="337"/>
                  </a:lnTo>
                  <a:lnTo>
                    <a:pt x="467" y="331"/>
                  </a:lnTo>
                  <a:lnTo>
                    <a:pt x="470" y="324"/>
                  </a:lnTo>
                  <a:lnTo>
                    <a:pt x="472" y="317"/>
                  </a:lnTo>
                  <a:lnTo>
                    <a:pt x="473" y="311"/>
                  </a:lnTo>
                  <a:lnTo>
                    <a:pt x="476" y="304"/>
                  </a:lnTo>
                  <a:lnTo>
                    <a:pt x="477" y="297"/>
                  </a:lnTo>
                  <a:lnTo>
                    <a:pt x="480" y="291"/>
                  </a:lnTo>
                  <a:lnTo>
                    <a:pt x="481" y="283"/>
                  </a:lnTo>
                  <a:lnTo>
                    <a:pt x="482" y="276"/>
                  </a:lnTo>
                  <a:lnTo>
                    <a:pt x="483" y="269"/>
                  </a:lnTo>
                  <a:lnTo>
                    <a:pt x="485" y="262"/>
                  </a:lnTo>
                  <a:lnTo>
                    <a:pt x="486" y="254"/>
                  </a:lnTo>
                  <a:lnTo>
                    <a:pt x="487" y="247"/>
                  </a:lnTo>
                  <a:lnTo>
                    <a:pt x="488" y="240"/>
                  </a:lnTo>
                  <a:lnTo>
                    <a:pt x="490" y="232"/>
                  </a:lnTo>
                  <a:lnTo>
                    <a:pt x="490" y="225"/>
                  </a:lnTo>
                  <a:lnTo>
                    <a:pt x="491" y="217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 rot="19459986">
            <a:off x="4079843" y="3780603"/>
            <a:ext cx="284352" cy="280731"/>
            <a:chOff x="2400" y="144"/>
            <a:chExt cx="437" cy="938"/>
          </a:xfrm>
          <a:solidFill>
            <a:srgbClr val="FF0000"/>
          </a:solidFill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400" y="144"/>
              <a:ext cx="437" cy="602"/>
            </a:xfrm>
            <a:custGeom>
              <a:avLst/>
              <a:gdLst/>
              <a:ahLst/>
              <a:cxnLst>
                <a:cxn ang="0">
                  <a:pos x="860" y="325"/>
                </a:cxn>
                <a:cxn ang="0">
                  <a:pos x="831" y="237"/>
                </a:cxn>
                <a:cxn ang="0">
                  <a:pos x="786" y="156"/>
                </a:cxn>
                <a:cxn ang="0">
                  <a:pos x="725" y="88"/>
                </a:cxn>
                <a:cxn ang="0">
                  <a:pos x="648" y="40"/>
                </a:cxn>
                <a:cxn ang="0">
                  <a:pos x="554" y="12"/>
                </a:cxn>
                <a:cxn ang="0">
                  <a:pos x="454" y="0"/>
                </a:cxn>
                <a:cxn ang="0">
                  <a:pos x="354" y="10"/>
                </a:cxn>
                <a:cxn ang="0">
                  <a:pos x="266" y="49"/>
                </a:cxn>
                <a:cxn ang="0">
                  <a:pos x="183" y="115"/>
                </a:cxn>
                <a:cxn ang="0">
                  <a:pos x="113" y="194"/>
                </a:cxn>
                <a:cxn ang="0">
                  <a:pos x="60" y="284"/>
                </a:cxn>
                <a:cxn ang="0">
                  <a:pos x="21" y="385"/>
                </a:cxn>
                <a:cxn ang="0">
                  <a:pos x="0" y="485"/>
                </a:cxn>
                <a:cxn ang="0">
                  <a:pos x="1" y="536"/>
                </a:cxn>
                <a:cxn ang="0">
                  <a:pos x="4" y="585"/>
                </a:cxn>
                <a:cxn ang="0">
                  <a:pos x="6" y="633"/>
                </a:cxn>
                <a:cxn ang="0">
                  <a:pos x="10" y="682"/>
                </a:cxn>
                <a:cxn ang="0">
                  <a:pos x="47" y="707"/>
                </a:cxn>
                <a:cxn ang="0">
                  <a:pos x="112" y="708"/>
                </a:cxn>
                <a:cxn ang="0">
                  <a:pos x="177" y="703"/>
                </a:cxn>
                <a:cxn ang="0">
                  <a:pos x="243" y="694"/>
                </a:cxn>
                <a:cxn ang="0">
                  <a:pos x="308" y="683"/>
                </a:cxn>
                <a:cxn ang="0">
                  <a:pos x="309" y="677"/>
                </a:cxn>
                <a:cxn ang="0">
                  <a:pos x="307" y="670"/>
                </a:cxn>
                <a:cxn ang="0">
                  <a:pos x="339" y="446"/>
                </a:cxn>
                <a:cxn ang="0">
                  <a:pos x="364" y="409"/>
                </a:cxn>
                <a:cxn ang="0">
                  <a:pos x="396" y="375"/>
                </a:cxn>
                <a:cxn ang="0">
                  <a:pos x="433" y="349"/>
                </a:cxn>
                <a:cxn ang="0">
                  <a:pos x="477" y="335"/>
                </a:cxn>
                <a:cxn ang="0">
                  <a:pos x="498" y="338"/>
                </a:cxn>
                <a:cxn ang="0">
                  <a:pos x="508" y="342"/>
                </a:cxn>
                <a:cxn ang="0">
                  <a:pos x="517" y="344"/>
                </a:cxn>
                <a:cxn ang="0">
                  <a:pos x="525" y="342"/>
                </a:cxn>
                <a:cxn ang="0">
                  <a:pos x="635" y="415"/>
                </a:cxn>
                <a:cxn ang="0">
                  <a:pos x="650" y="448"/>
                </a:cxn>
                <a:cxn ang="0">
                  <a:pos x="661" y="484"/>
                </a:cxn>
                <a:cxn ang="0">
                  <a:pos x="668" y="522"/>
                </a:cxn>
                <a:cxn ang="0">
                  <a:pos x="666" y="562"/>
                </a:cxn>
                <a:cxn ang="0">
                  <a:pos x="480" y="835"/>
                </a:cxn>
                <a:cxn ang="0">
                  <a:pos x="475" y="839"/>
                </a:cxn>
                <a:cxn ang="0">
                  <a:pos x="472" y="844"/>
                </a:cxn>
                <a:cxn ang="0">
                  <a:pos x="463" y="848"/>
                </a:cxn>
                <a:cxn ang="0">
                  <a:pos x="434" y="875"/>
                </a:cxn>
                <a:cxn ang="0">
                  <a:pos x="393" y="925"/>
                </a:cxn>
                <a:cxn ang="0">
                  <a:pos x="358" y="978"/>
                </a:cxn>
                <a:cxn ang="0">
                  <a:pos x="329" y="1035"/>
                </a:cxn>
                <a:cxn ang="0">
                  <a:pos x="308" y="1096"/>
                </a:cxn>
                <a:cxn ang="0">
                  <a:pos x="311" y="1197"/>
                </a:cxn>
                <a:cxn ang="0">
                  <a:pos x="318" y="1201"/>
                </a:cxn>
                <a:cxn ang="0">
                  <a:pos x="327" y="1202"/>
                </a:cxn>
                <a:cxn ang="0">
                  <a:pos x="430" y="1165"/>
                </a:cxn>
                <a:cxn ang="0">
                  <a:pos x="512" y="981"/>
                </a:cxn>
                <a:cxn ang="0">
                  <a:pos x="650" y="838"/>
                </a:cxn>
                <a:cxn ang="0">
                  <a:pos x="789" y="692"/>
                </a:cxn>
                <a:cxn ang="0">
                  <a:pos x="869" y="506"/>
                </a:cxn>
              </a:cxnLst>
              <a:rect l="0" t="0" r="r" b="b"/>
              <a:pathLst>
                <a:path w="874" h="1203">
                  <a:moveTo>
                    <a:pt x="871" y="404"/>
                  </a:moveTo>
                  <a:lnTo>
                    <a:pt x="870" y="391"/>
                  </a:lnTo>
                  <a:lnTo>
                    <a:pt x="869" y="378"/>
                  </a:lnTo>
                  <a:lnTo>
                    <a:pt x="867" y="364"/>
                  </a:lnTo>
                  <a:lnTo>
                    <a:pt x="865" y="352"/>
                  </a:lnTo>
                  <a:lnTo>
                    <a:pt x="862" y="338"/>
                  </a:lnTo>
                  <a:lnTo>
                    <a:pt x="860" y="325"/>
                  </a:lnTo>
                  <a:lnTo>
                    <a:pt x="856" y="312"/>
                  </a:lnTo>
                  <a:lnTo>
                    <a:pt x="854" y="299"/>
                  </a:lnTo>
                  <a:lnTo>
                    <a:pt x="850" y="287"/>
                  </a:lnTo>
                  <a:lnTo>
                    <a:pt x="845" y="274"/>
                  </a:lnTo>
                  <a:lnTo>
                    <a:pt x="841" y="262"/>
                  </a:lnTo>
                  <a:lnTo>
                    <a:pt x="836" y="249"/>
                  </a:lnTo>
                  <a:lnTo>
                    <a:pt x="831" y="237"/>
                  </a:lnTo>
                  <a:lnTo>
                    <a:pt x="826" y="224"/>
                  </a:lnTo>
                  <a:lnTo>
                    <a:pt x="820" y="213"/>
                  </a:lnTo>
                  <a:lnTo>
                    <a:pt x="814" y="201"/>
                  </a:lnTo>
                  <a:lnTo>
                    <a:pt x="807" y="189"/>
                  </a:lnTo>
                  <a:lnTo>
                    <a:pt x="800" y="178"/>
                  </a:lnTo>
                  <a:lnTo>
                    <a:pt x="794" y="167"/>
                  </a:lnTo>
                  <a:lnTo>
                    <a:pt x="786" y="156"/>
                  </a:lnTo>
                  <a:lnTo>
                    <a:pt x="779" y="146"/>
                  </a:lnTo>
                  <a:lnTo>
                    <a:pt x="770" y="136"/>
                  </a:lnTo>
                  <a:lnTo>
                    <a:pt x="761" y="126"/>
                  </a:lnTo>
                  <a:lnTo>
                    <a:pt x="753" y="116"/>
                  </a:lnTo>
                  <a:lnTo>
                    <a:pt x="744" y="106"/>
                  </a:lnTo>
                  <a:lnTo>
                    <a:pt x="734" y="97"/>
                  </a:lnTo>
                  <a:lnTo>
                    <a:pt x="725" y="88"/>
                  </a:lnTo>
                  <a:lnTo>
                    <a:pt x="715" y="80"/>
                  </a:lnTo>
                  <a:lnTo>
                    <a:pt x="704" y="71"/>
                  </a:lnTo>
                  <a:lnTo>
                    <a:pt x="694" y="63"/>
                  </a:lnTo>
                  <a:lnTo>
                    <a:pt x="683" y="56"/>
                  </a:lnTo>
                  <a:lnTo>
                    <a:pt x="671" y="49"/>
                  </a:lnTo>
                  <a:lnTo>
                    <a:pt x="659" y="45"/>
                  </a:lnTo>
                  <a:lnTo>
                    <a:pt x="648" y="40"/>
                  </a:lnTo>
                  <a:lnTo>
                    <a:pt x="635" y="35"/>
                  </a:lnTo>
                  <a:lnTo>
                    <a:pt x="621" y="31"/>
                  </a:lnTo>
                  <a:lnTo>
                    <a:pt x="609" y="26"/>
                  </a:lnTo>
                  <a:lnTo>
                    <a:pt x="595" y="22"/>
                  </a:lnTo>
                  <a:lnTo>
                    <a:pt x="582" y="19"/>
                  </a:lnTo>
                  <a:lnTo>
                    <a:pt x="568" y="16"/>
                  </a:lnTo>
                  <a:lnTo>
                    <a:pt x="554" y="12"/>
                  </a:lnTo>
                  <a:lnTo>
                    <a:pt x="540" y="10"/>
                  </a:lnTo>
                  <a:lnTo>
                    <a:pt x="527" y="7"/>
                  </a:lnTo>
                  <a:lnTo>
                    <a:pt x="512" y="5"/>
                  </a:lnTo>
                  <a:lnTo>
                    <a:pt x="498" y="4"/>
                  </a:lnTo>
                  <a:lnTo>
                    <a:pt x="483" y="1"/>
                  </a:lnTo>
                  <a:lnTo>
                    <a:pt x="469" y="1"/>
                  </a:lnTo>
                  <a:lnTo>
                    <a:pt x="454" y="0"/>
                  </a:lnTo>
                  <a:lnTo>
                    <a:pt x="439" y="0"/>
                  </a:lnTo>
                  <a:lnTo>
                    <a:pt x="426" y="0"/>
                  </a:lnTo>
                  <a:lnTo>
                    <a:pt x="411" y="1"/>
                  </a:lnTo>
                  <a:lnTo>
                    <a:pt x="397" y="2"/>
                  </a:lnTo>
                  <a:lnTo>
                    <a:pt x="383" y="4"/>
                  </a:lnTo>
                  <a:lnTo>
                    <a:pt x="368" y="6"/>
                  </a:lnTo>
                  <a:lnTo>
                    <a:pt x="354" y="10"/>
                  </a:lnTo>
                  <a:lnTo>
                    <a:pt x="342" y="14"/>
                  </a:lnTo>
                  <a:lnTo>
                    <a:pt x="328" y="17"/>
                  </a:lnTo>
                  <a:lnTo>
                    <a:pt x="314" y="22"/>
                  </a:lnTo>
                  <a:lnTo>
                    <a:pt x="302" y="27"/>
                  </a:lnTo>
                  <a:lnTo>
                    <a:pt x="289" y="34"/>
                  </a:lnTo>
                  <a:lnTo>
                    <a:pt x="277" y="41"/>
                  </a:lnTo>
                  <a:lnTo>
                    <a:pt x="266" y="49"/>
                  </a:lnTo>
                  <a:lnTo>
                    <a:pt x="253" y="57"/>
                  </a:lnTo>
                  <a:lnTo>
                    <a:pt x="242" y="66"/>
                  </a:lnTo>
                  <a:lnTo>
                    <a:pt x="230" y="76"/>
                  </a:lnTo>
                  <a:lnTo>
                    <a:pt x="217" y="85"/>
                  </a:lnTo>
                  <a:lnTo>
                    <a:pt x="206" y="95"/>
                  </a:lnTo>
                  <a:lnTo>
                    <a:pt x="195" y="105"/>
                  </a:lnTo>
                  <a:lnTo>
                    <a:pt x="183" y="115"/>
                  </a:lnTo>
                  <a:lnTo>
                    <a:pt x="172" y="126"/>
                  </a:lnTo>
                  <a:lnTo>
                    <a:pt x="161" y="137"/>
                  </a:lnTo>
                  <a:lnTo>
                    <a:pt x="151" y="147"/>
                  </a:lnTo>
                  <a:lnTo>
                    <a:pt x="141" y="158"/>
                  </a:lnTo>
                  <a:lnTo>
                    <a:pt x="132" y="171"/>
                  </a:lnTo>
                  <a:lnTo>
                    <a:pt x="122" y="182"/>
                  </a:lnTo>
                  <a:lnTo>
                    <a:pt x="113" y="194"/>
                  </a:lnTo>
                  <a:lnTo>
                    <a:pt x="105" y="207"/>
                  </a:lnTo>
                  <a:lnTo>
                    <a:pt x="96" y="219"/>
                  </a:lnTo>
                  <a:lnTo>
                    <a:pt x="88" y="232"/>
                  </a:lnTo>
                  <a:lnTo>
                    <a:pt x="81" y="244"/>
                  </a:lnTo>
                  <a:lnTo>
                    <a:pt x="74" y="258"/>
                  </a:lnTo>
                  <a:lnTo>
                    <a:pt x="66" y="272"/>
                  </a:lnTo>
                  <a:lnTo>
                    <a:pt x="60" y="284"/>
                  </a:lnTo>
                  <a:lnTo>
                    <a:pt x="54" y="298"/>
                  </a:lnTo>
                  <a:lnTo>
                    <a:pt x="47" y="313"/>
                  </a:lnTo>
                  <a:lnTo>
                    <a:pt x="41" y="327"/>
                  </a:lnTo>
                  <a:lnTo>
                    <a:pt x="36" y="340"/>
                  </a:lnTo>
                  <a:lnTo>
                    <a:pt x="31" y="355"/>
                  </a:lnTo>
                  <a:lnTo>
                    <a:pt x="26" y="370"/>
                  </a:lnTo>
                  <a:lnTo>
                    <a:pt x="21" y="385"/>
                  </a:lnTo>
                  <a:lnTo>
                    <a:pt x="17" y="400"/>
                  </a:lnTo>
                  <a:lnTo>
                    <a:pt x="12" y="415"/>
                  </a:lnTo>
                  <a:lnTo>
                    <a:pt x="9" y="430"/>
                  </a:lnTo>
                  <a:lnTo>
                    <a:pt x="6" y="446"/>
                  </a:lnTo>
                  <a:lnTo>
                    <a:pt x="2" y="461"/>
                  </a:lnTo>
                  <a:lnTo>
                    <a:pt x="0" y="478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1" y="500"/>
                  </a:lnTo>
                  <a:lnTo>
                    <a:pt x="1" y="507"/>
                  </a:lnTo>
                  <a:lnTo>
                    <a:pt x="1" y="514"/>
                  </a:lnTo>
                  <a:lnTo>
                    <a:pt x="1" y="521"/>
                  </a:lnTo>
                  <a:lnTo>
                    <a:pt x="1" y="529"/>
                  </a:lnTo>
                  <a:lnTo>
                    <a:pt x="1" y="536"/>
                  </a:lnTo>
                  <a:lnTo>
                    <a:pt x="1" y="544"/>
                  </a:lnTo>
                  <a:lnTo>
                    <a:pt x="2" y="550"/>
                  </a:lnTo>
                  <a:lnTo>
                    <a:pt x="2" y="557"/>
                  </a:lnTo>
                  <a:lnTo>
                    <a:pt x="2" y="565"/>
                  </a:lnTo>
                  <a:lnTo>
                    <a:pt x="2" y="571"/>
                  </a:lnTo>
                  <a:lnTo>
                    <a:pt x="2" y="579"/>
                  </a:lnTo>
                  <a:lnTo>
                    <a:pt x="4" y="585"/>
                  </a:lnTo>
                  <a:lnTo>
                    <a:pt x="4" y="592"/>
                  </a:lnTo>
                  <a:lnTo>
                    <a:pt x="4" y="598"/>
                  </a:lnTo>
                  <a:lnTo>
                    <a:pt x="4" y="606"/>
                  </a:lnTo>
                  <a:lnTo>
                    <a:pt x="5" y="613"/>
                  </a:lnTo>
                  <a:lnTo>
                    <a:pt x="5" y="620"/>
                  </a:lnTo>
                  <a:lnTo>
                    <a:pt x="5" y="627"/>
                  </a:lnTo>
                  <a:lnTo>
                    <a:pt x="6" y="633"/>
                  </a:lnTo>
                  <a:lnTo>
                    <a:pt x="6" y="641"/>
                  </a:lnTo>
                  <a:lnTo>
                    <a:pt x="6" y="647"/>
                  </a:lnTo>
                  <a:lnTo>
                    <a:pt x="7" y="655"/>
                  </a:lnTo>
                  <a:lnTo>
                    <a:pt x="7" y="662"/>
                  </a:lnTo>
                  <a:lnTo>
                    <a:pt x="9" y="668"/>
                  </a:lnTo>
                  <a:lnTo>
                    <a:pt x="9" y="676"/>
                  </a:lnTo>
                  <a:lnTo>
                    <a:pt x="10" y="682"/>
                  </a:lnTo>
                  <a:lnTo>
                    <a:pt x="10" y="690"/>
                  </a:lnTo>
                  <a:lnTo>
                    <a:pt x="11" y="697"/>
                  </a:lnTo>
                  <a:lnTo>
                    <a:pt x="12" y="703"/>
                  </a:lnTo>
                  <a:lnTo>
                    <a:pt x="21" y="704"/>
                  </a:lnTo>
                  <a:lnTo>
                    <a:pt x="30" y="706"/>
                  </a:lnTo>
                  <a:lnTo>
                    <a:pt x="39" y="706"/>
                  </a:lnTo>
                  <a:lnTo>
                    <a:pt x="47" y="707"/>
                  </a:lnTo>
                  <a:lnTo>
                    <a:pt x="56" y="707"/>
                  </a:lnTo>
                  <a:lnTo>
                    <a:pt x="66" y="708"/>
                  </a:lnTo>
                  <a:lnTo>
                    <a:pt x="75" y="708"/>
                  </a:lnTo>
                  <a:lnTo>
                    <a:pt x="83" y="708"/>
                  </a:lnTo>
                  <a:lnTo>
                    <a:pt x="93" y="708"/>
                  </a:lnTo>
                  <a:lnTo>
                    <a:pt x="102" y="708"/>
                  </a:lnTo>
                  <a:lnTo>
                    <a:pt x="112" y="708"/>
                  </a:lnTo>
                  <a:lnTo>
                    <a:pt x="121" y="707"/>
                  </a:lnTo>
                  <a:lnTo>
                    <a:pt x="130" y="707"/>
                  </a:lnTo>
                  <a:lnTo>
                    <a:pt x="140" y="706"/>
                  </a:lnTo>
                  <a:lnTo>
                    <a:pt x="148" y="706"/>
                  </a:lnTo>
                  <a:lnTo>
                    <a:pt x="158" y="704"/>
                  </a:lnTo>
                  <a:lnTo>
                    <a:pt x="168" y="704"/>
                  </a:lnTo>
                  <a:lnTo>
                    <a:pt x="177" y="703"/>
                  </a:lnTo>
                  <a:lnTo>
                    <a:pt x="187" y="702"/>
                  </a:lnTo>
                  <a:lnTo>
                    <a:pt x="196" y="701"/>
                  </a:lnTo>
                  <a:lnTo>
                    <a:pt x="206" y="701"/>
                  </a:lnTo>
                  <a:lnTo>
                    <a:pt x="215" y="699"/>
                  </a:lnTo>
                  <a:lnTo>
                    <a:pt x="225" y="698"/>
                  </a:lnTo>
                  <a:lnTo>
                    <a:pt x="233" y="696"/>
                  </a:lnTo>
                  <a:lnTo>
                    <a:pt x="243" y="694"/>
                  </a:lnTo>
                  <a:lnTo>
                    <a:pt x="252" y="693"/>
                  </a:lnTo>
                  <a:lnTo>
                    <a:pt x="262" y="692"/>
                  </a:lnTo>
                  <a:lnTo>
                    <a:pt x="271" y="691"/>
                  </a:lnTo>
                  <a:lnTo>
                    <a:pt x="281" y="688"/>
                  </a:lnTo>
                  <a:lnTo>
                    <a:pt x="289" y="687"/>
                  </a:lnTo>
                  <a:lnTo>
                    <a:pt x="298" y="686"/>
                  </a:lnTo>
                  <a:lnTo>
                    <a:pt x="308" y="683"/>
                  </a:lnTo>
                  <a:lnTo>
                    <a:pt x="309" y="683"/>
                  </a:lnTo>
                  <a:lnTo>
                    <a:pt x="311" y="683"/>
                  </a:lnTo>
                  <a:lnTo>
                    <a:pt x="311" y="682"/>
                  </a:lnTo>
                  <a:lnTo>
                    <a:pt x="311" y="681"/>
                  </a:lnTo>
                  <a:lnTo>
                    <a:pt x="311" y="680"/>
                  </a:lnTo>
                  <a:lnTo>
                    <a:pt x="309" y="678"/>
                  </a:lnTo>
                  <a:lnTo>
                    <a:pt x="309" y="677"/>
                  </a:lnTo>
                  <a:lnTo>
                    <a:pt x="308" y="676"/>
                  </a:lnTo>
                  <a:lnTo>
                    <a:pt x="308" y="675"/>
                  </a:lnTo>
                  <a:lnTo>
                    <a:pt x="308" y="673"/>
                  </a:lnTo>
                  <a:lnTo>
                    <a:pt x="307" y="673"/>
                  </a:lnTo>
                  <a:lnTo>
                    <a:pt x="307" y="672"/>
                  </a:lnTo>
                  <a:lnTo>
                    <a:pt x="307" y="671"/>
                  </a:lnTo>
                  <a:lnTo>
                    <a:pt x="307" y="670"/>
                  </a:lnTo>
                  <a:lnTo>
                    <a:pt x="306" y="668"/>
                  </a:lnTo>
                  <a:lnTo>
                    <a:pt x="306" y="667"/>
                  </a:lnTo>
                  <a:lnTo>
                    <a:pt x="306" y="666"/>
                  </a:lnTo>
                  <a:lnTo>
                    <a:pt x="299" y="552"/>
                  </a:lnTo>
                  <a:lnTo>
                    <a:pt x="333" y="456"/>
                  </a:lnTo>
                  <a:lnTo>
                    <a:pt x="336" y="451"/>
                  </a:lnTo>
                  <a:lnTo>
                    <a:pt x="339" y="446"/>
                  </a:lnTo>
                  <a:lnTo>
                    <a:pt x="342" y="440"/>
                  </a:lnTo>
                  <a:lnTo>
                    <a:pt x="346" y="435"/>
                  </a:lnTo>
                  <a:lnTo>
                    <a:pt x="349" y="430"/>
                  </a:lnTo>
                  <a:lnTo>
                    <a:pt x="353" y="425"/>
                  </a:lnTo>
                  <a:lnTo>
                    <a:pt x="357" y="420"/>
                  </a:lnTo>
                  <a:lnTo>
                    <a:pt x="361" y="414"/>
                  </a:lnTo>
                  <a:lnTo>
                    <a:pt x="364" y="409"/>
                  </a:lnTo>
                  <a:lnTo>
                    <a:pt x="369" y="404"/>
                  </a:lnTo>
                  <a:lnTo>
                    <a:pt x="373" y="399"/>
                  </a:lnTo>
                  <a:lnTo>
                    <a:pt x="377" y="394"/>
                  </a:lnTo>
                  <a:lnTo>
                    <a:pt x="382" y="389"/>
                  </a:lnTo>
                  <a:lnTo>
                    <a:pt x="387" y="384"/>
                  </a:lnTo>
                  <a:lnTo>
                    <a:pt x="391" y="380"/>
                  </a:lnTo>
                  <a:lnTo>
                    <a:pt x="396" y="375"/>
                  </a:lnTo>
                  <a:lnTo>
                    <a:pt x="401" y="372"/>
                  </a:lnTo>
                  <a:lnTo>
                    <a:pt x="406" y="367"/>
                  </a:lnTo>
                  <a:lnTo>
                    <a:pt x="411" y="363"/>
                  </a:lnTo>
                  <a:lnTo>
                    <a:pt x="416" y="359"/>
                  </a:lnTo>
                  <a:lnTo>
                    <a:pt x="422" y="357"/>
                  </a:lnTo>
                  <a:lnTo>
                    <a:pt x="427" y="353"/>
                  </a:lnTo>
                  <a:lnTo>
                    <a:pt x="433" y="349"/>
                  </a:lnTo>
                  <a:lnTo>
                    <a:pt x="439" y="347"/>
                  </a:lnTo>
                  <a:lnTo>
                    <a:pt x="444" y="344"/>
                  </a:lnTo>
                  <a:lnTo>
                    <a:pt x="450" y="342"/>
                  </a:lnTo>
                  <a:lnTo>
                    <a:pt x="457" y="340"/>
                  </a:lnTo>
                  <a:lnTo>
                    <a:pt x="464" y="338"/>
                  </a:lnTo>
                  <a:lnTo>
                    <a:pt x="470" y="337"/>
                  </a:lnTo>
                  <a:lnTo>
                    <a:pt x="477" y="335"/>
                  </a:lnTo>
                  <a:lnTo>
                    <a:pt x="484" y="335"/>
                  </a:lnTo>
                  <a:lnTo>
                    <a:pt x="492" y="335"/>
                  </a:lnTo>
                  <a:lnTo>
                    <a:pt x="493" y="335"/>
                  </a:lnTo>
                  <a:lnTo>
                    <a:pt x="494" y="335"/>
                  </a:lnTo>
                  <a:lnTo>
                    <a:pt x="495" y="337"/>
                  </a:lnTo>
                  <a:lnTo>
                    <a:pt x="497" y="337"/>
                  </a:lnTo>
                  <a:lnTo>
                    <a:pt x="498" y="338"/>
                  </a:lnTo>
                  <a:lnTo>
                    <a:pt x="500" y="338"/>
                  </a:lnTo>
                  <a:lnTo>
                    <a:pt x="502" y="339"/>
                  </a:lnTo>
                  <a:lnTo>
                    <a:pt x="503" y="339"/>
                  </a:lnTo>
                  <a:lnTo>
                    <a:pt x="504" y="340"/>
                  </a:lnTo>
                  <a:lnTo>
                    <a:pt x="505" y="340"/>
                  </a:lnTo>
                  <a:lnTo>
                    <a:pt x="507" y="340"/>
                  </a:lnTo>
                  <a:lnTo>
                    <a:pt x="508" y="342"/>
                  </a:lnTo>
                  <a:lnTo>
                    <a:pt x="509" y="342"/>
                  </a:lnTo>
                  <a:lnTo>
                    <a:pt x="510" y="342"/>
                  </a:lnTo>
                  <a:lnTo>
                    <a:pt x="512" y="343"/>
                  </a:lnTo>
                  <a:lnTo>
                    <a:pt x="513" y="343"/>
                  </a:lnTo>
                  <a:lnTo>
                    <a:pt x="514" y="343"/>
                  </a:lnTo>
                  <a:lnTo>
                    <a:pt x="515" y="343"/>
                  </a:lnTo>
                  <a:lnTo>
                    <a:pt x="517" y="344"/>
                  </a:lnTo>
                  <a:lnTo>
                    <a:pt x="518" y="344"/>
                  </a:lnTo>
                  <a:lnTo>
                    <a:pt x="519" y="344"/>
                  </a:lnTo>
                  <a:lnTo>
                    <a:pt x="520" y="344"/>
                  </a:lnTo>
                  <a:lnTo>
                    <a:pt x="522" y="343"/>
                  </a:lnTo>
                  <a:lnTo>
                    <a:pt x="523" y="343"/>
                  </a:lnTo>
                  <a:lnTo>
                    <a:pt x="524" y="343"/>
                  </a:lnTo>
                  <a:lnTo>
                    <a:pt x="525" y="342"/>
                  </a:lnTo>
                  <a:lnTo>
                    <a:pt x="527" y="340"/>
                  </a:lnTo>
                  <a:lnTo>
                    <a:pt x="528" y="339"/>
                  </a:lnTo>
                  <a:lnTo>
                    <a:pt x="528" y="338"/>
                  </a:lnTo>
                  <a:lnTo>
                    <a:pt x="628" y="404"/>
                  </a:lnTo>
                  <a:lnTo>
                    <a:pt x="630" y="408"/>
                  </a:lnTo>
                  <a:lnTo>
                    <a:pt x="633" y="411"/>
                  </a:lnTo>
                  <a:lnTo>
                    <a:pt x="635" y="415"/>
                  </a:lnTo>
                  <a:lnTo>
                    <a:pt x="638" y="420"/>
                  </a:lnTo>
                  <a:lnTo>
                    <a:pt x="640" y="424"/>
                  </a:lnTo>
                  <a:lnTo>
                    <a:pt x="643" y="429"/>
                  </a:lnTo>
                  <a:lnTo>
                    <a:pt x="644" y="434"/>
                  </a:lnTo>
                  <a:lnTo>
                    <a:pt x="646" y="438"/>
                  </a:lnTo>
                  <a:lnTo>
                    <a:pt x="649" y="443"/>
                  </a:lnTo>
                  <a:lnTo>
                    <a:pt x="650" y="448"/>
                  </a:lnTo>
                  <a:lnTo>
                    <a:pt x="653" y="453"/>
                  </a:lnTo>
                  <a:lnTo>
                    <a:pt x="654" y="458"/>
                  </a:lnTo>
                  <a:lnTo>
                    <a:pt x="655" y="463"/>
                  </a:lnTo>
                  <a:lnTo>
                    <a:pt x="658" y="468"/>
                  </a:lnTo>
                  <a:lnTo>
                    <a:pt x="659" y="474"/>
                  </a:lnTo>
                  <a:lnTo>
                    <a:pt x="660" y="479"/>
                  </a:lnTo>
                  <a:lnTo>
                    <a:pt x="661" y="484"/>
                  </a:lnTo>
                  <a:lnTo>
                    <a:pt x="663" y="490"/>
                  </a:lnTo>
                  <a:lnTo>
                    <a:pt x="664" y="495"/>
                  </a:lnTo>
                  <a:lnTo>
                    <a:pt x="664" y="500"/>
                  </a:lnTo>
                  <a:lnTo>
                    <a:pt x="665" y="506"/>
                  </a:lnTo>
                  <a:lnTo>
                    <a:pt x="666" y="511"/>
                  </a:lnTo>
                  <a:lnTo>
                    <a:pt x="666" y="517"/>
                  </a:lnTo>
                  <a:lnTo>
                    <a:pt x="668" y="522"/>
                  </a:lnTo>
                  <a:lnTo>
                    <a:pt x="668" y="529"/>
                  </a:lnTo>
                  <a:lnTo>
                    <a:pt x="668" y="534"/>
                  </a:lnTo>
                  <a:lnTo>
                    <a:pt x="668" y="540"/>
                  </a:lnTo>
                  <a:lnTo>
                    <a:pt x="668" y="546"/>
                  </a:lnTo>
                  <a:lnTo>
                    <a:pt x="668" y="551"/>
                  </a:lnTo>
                  <a:lnTo>
                    <a:pt x="668" y="557"/>
                  </a:lnTo>
                  <a:lnTo>
                    <a:pt x="666" y="562"/>
                  </a:lnTo>
                  <a:lnTo>
                    <a:pt x="666" y="569"/>
                  </a:lnTo>
                  <a:lnTo>
                    <a:pt x="638" y="645"/>
                  </a:lnTo>
                  <a:lnTo>
                    <a:pt x="483" y="832"/>
                  </a:lnTo>
                  <a:lnTo>
                    <a:pt x="483" y="833"/>
                  </a:lnTo>
                  <a:lnTo>
                    <a:pt x="482" y="834"/>
                  </a:lnTo>
                  <a:lnTo>
                    <a:pt x="480" y="834"/>
                  </a:lnTo>
                  <a:lnTo>
                    <a:pt x="480" y="835"/>
                  </a:lnTo>
                  <a:lnTo>
                    <a:pt x="479" y="835"/>
                  </a:lnTo>
                  <a:lnTo>
                    <a:pt x="479" y="837"/>
                  </a:lnTo>
                  <a:lnTo>
                    <a:pt x="478" y="837"/>
                  </a:lnTo>
                  <a:lnTo>
                    <a:pt x="478" y="838"/>
                  </a:lnTo>
                  <a:lnTo>
                    <a:pt x="477" y="838"/>
                  </a:lnTo>
                  <a:lnTo>
                    <a:pt x="477" y="839"/>
                  </a:lnTo>
                  <a:lnTo>
                    <a:pt x="475" y="839"/>
                  </a:lnTo>
                  <a:lnTo>
                    <a:pt x="475" y="840"/>
                  </a:lnTo>
                  <a:lnTo>
                    <a:pt x="474" y="840"/>
                  </a:lnTo>
                  <a:lnTo>
                    <a:pt x="474" y="842"/>
                  </a:lnTo>
                  <a:lnTo>
                    <a:pt x="473" y="842"/>
                  </a:lnTo>
                  <a:lnTo>
                    <a:pt x="473" y="843"/>
                  </a:lnTo>
                  <a:lnTo>
                    <a:pt x="472" y="843"/>
                  </a:lnTo>
                  <a:lnTo>
                    <a:pt x="472" y="844"/>
                  </a:lnTo>
                  <a:lnTo>
                    <a:pt x="470" y="844"/>
                  </a:lnTo>
                  <a:lnTo>
                    <a:pt x="469" y="845"/>
                  </a:lnTo>
                  <a:lnTo>
                    <a:pt x="468" y="845"/>
                  </a:lnTo>
                  <a:lnTo>
                    <a:pt x="467" y="847"/>
                  </a:lnTo>
                  <a:lnTo>
                    <a:pt x="465" y="848"/>
                  </a:lnTo>
                  <a:lnTo>
                    <a:pt x="464" y="848"/>
                  </a:lnTo>
                  <a:lnTo>
                    <a:pt x="463" y="848"/>
                  </a:lnTo>
                  <a:lnTo>
                    <a:pt x="462" y="849"/>
                  </a:lnTo>
                  <a:lnTo>
                    <a:pt x="460" y="849"/>
                  </a:lnTo>
                  <a:lnTo>
                    <a:pt x="459" y="850"/>
                  </a:lnTo>
                  <a:lnTo>
                    <a:pt x="453" y="857"/>
                  </a:lnTo>
                  <a:lnTo>
                    <a:pt x="447" y="863"/>
                  </a:lnTo>
                  <a:lnTo>
                    <a:pt x="440" y="869"/>
                  </a:lnTo>
                  <a:lnTo>
                    <a:pt x="434" y="875"/>
                  </a:lnTo>
                  <a:lnTo>
                    <a:pt x="428" y="883"/>
                  </a:lnTo>
                  <a:lnTo>
                    <a:pt x="422" y="889"/>
                  </a:lnTo>
                  <a:lnTo>
                    <a:pt x="417" y="897"/>
                  </a:lnTo>
                  <a:lnTo>
                    <a:pt x="411" y="903"/>
                  </a:lnTo>
                  <a:lnTo>
                    <a:pt x="404" y="910"/>
                  </a:lnTo>
                  <a:lnTo>
                    <a:pt x="399" y="918"/>
                  </a:lnTo>
                  <a:lnTo>
                    <a:pt x="393" y="925"/>
                  </a:lnTo>
                  <a:lnTo>
                    <a:pt x="388" y="931"/>
                  </a:lnTo>
                  <a:lnTo>
                    <a:pt x="383" y="939"/>
                  </a:lnTo>
                  <a:lnTo>
                    <a:pt x="378" y="946"/>
                  </a:lnTo>
                  <a:lnTo>
                    <a:pt x="373" y="954"/>
                  </a:lnTo>
                  <a:lnTo>
                    <a:pt x="368" y="963"/>
                  </a:lnTo>
                  <a:lnTo>
                    <a:pt x="363" y="970"/>
                  </a:lnTo>
                  <a:lnTo>
                    <a:pt x="358" y="978"/>
                  </a:lnTo>
                  <a:lnTo>
                    <a:pt x="353" y="986"/>
                  </a:lnTo>
                  <a:lnTo>
                    <a:pt x="349" y="994"/>
                  </a:lnTo>
                  <a:lnTo>
                    <a:pt x="344" y="1001"/>
                  </a:lnTo>
                  <a:lnTo>
                    <a:pt x="341" y="1010"/>
                  </a:lnTo>
                  <a:lnTo>
                    <a:pt x="337" y="1019"/>
                  </a:lnTo>
                  <a:lnTo>
                    <a:pt x="333" y="1026"/>
                  </a:lnTo>
                  <a:lnTo>
                    <a:pt x="329" y="1035"/>
                  </a:lnTo>
                  <a:lnTo>
                    <a:pt x="326" y="1044"/>
                  </a:lnTo>
                  <a:lnTo>
                    <a:pt x="322" y="1052"/>
                  </a:lnTo>
                  <a:lnTo>
                    <a:pt x="319" y="1060"/>
                  </a:lnTo>
                  <a:lnTo>
                    <a:pt x="317" y="1069"/>
                  </a:lnTo>
                  <a:lnTo>
                    <a:pt x="313" y="1077"/>
                  </a:lnTo>
                  <a:lnTo>
                    <a:pt x="311" y="1087"/>
                  </a:lnTo>
                  <a:lnTo>
                    <a:pt x="308" y="1096"/>
                  </a:lnTo>
                  <a:lnTo>
                    <a:pt x="308" y="1191"/>
                  </a:lnTo>
                  <a:lnTo>
                    <a:pt x="308" y="1192"/>
                  </a:lnTo>
                  <a:lnTo>
                    <a:pt x="309" y="1193"/>
                  </a:lnTo>
                  <a:lnTo>
                    <a:pt x="309" y="1195"/>
                  </a:lnTo>
                  <a:lnTo>
                    <a:pt x="309" y="1196"/>
                  </a:lnTo>
                  <a:lnTo>
                    <a:pt x="311" y="1196"/>
                  </a:lnTo>
                  <a:lnTo>
                    <a:pt x="311" y="1197"/>
                  </a:lnTo>
                  <a:lnTo>
                    <a:pt x="312" y="1198"/>
                  </a:lnTo>
                  <a:lnTo>
                    <a:pt x="313" y="1198"/>
                  </a:lnTo>
                  <a:lnTo>
                    <a:pt x="313" y="1200"/>
                  </a:lnTo>
                  <a:lnTo>
                    <a:pt x="314" y="1200"/>
                  </a:lnTo>
                  <a:lnTo>
                    <a:pt x="316" y="1200"/>
                  </a:lnTo>
                  <a:lnTo>
                    <a:pt x="317" y="1201"/>
                  </a:lnTo>
                  <a:lnTo>
                    <a:pt x="318" y="1201"/>
                  </a:lnTo>
                  <a:lnTo>
                    <a:pt x="319" y="1201"/>
                  </a:lnTo>
                  <a:lnTo>
                    <a:pt x="321" y="1201"/>
                  </a:lnTo>
                  <a:lnTo>
                    <a:pt x="322" y="1202"/>
                  </a:lnTo>
                  <a:lnTo>
                    <a:pt x="323" y="1202"/>
                  </a:lnTo>
                  <a:lnTo>
                    <a:pt x="324" y="1202"/>
                  </a:lnTo>
                  <a:lnTo>
                    <a:pt x="326" y="1202"/>
                  </a:lnTo>
                  <a:lnTo>
                    <a:pt x="327" y="1202"/>
                  </a:lnTo>
                  <a:lnTo>
                    <a:pt x="328" y="1202"/>
                  </a:lnTo>
                  <a:lnTo>
                    <a:pt x="329" y="1202"/>
                  </a:lnTo>
                  <a:lnTo>
                    <a:pt x="329" y="1203"/>
                  </a:lnTo>
                  <a:lnTo>
                    <a:pt x="331" y="1203"/>
                  </a:lnTo>
                  <a:lnTo>
                    <a:pt x="332" y="1203"/>
                  </a:lnTo>
                  <a:lnTo>
                    <a:pt x="427" y="1196"/>
                  </a:lnTo>
                  <a:lnTo>
                    <a:pt x="430" y="1165"/>
                  </a:lnTo>
                  <a:lnTo>
                    <a:pt x="437" y="1135"/>
                  </a:lnTo>
                  <a:lnTo>
                    <a:pt x="444" y="1106"/>
                  </a:lnTo>
                  <a:lnTo>
                    <a:pt x="454" y="1079"/>
                  </a:lnTo>
                  <a:lnTo>
                    <a:pt x="467" y="1052"/>
                  </a:lnTo>
                  <a:lnTo>
                    <a:pt x="480" y="1029"/>
                  </a:lnTo>
                  <a:lnTo>
                    <a:pt x="495" y="1005"/>
                  </a:lnTo>
                  <a:lnTo>
                    <a:pt x="512" y="981"/>
                  </a:lnTo>
                  <a:lnTo>
                    <a:pt x="529" y="960"/>
                  </a:lnTo>
                  <a:lnTo>
                    <a:pt x="548" y="939"/>
                  </a:lnTo>
                  <a:lnTo>
                    <a:pt x="568" y="918"/>
                  </a:lnTo>
                  <a:lnTo>
                    <a:pt x="588" y="898"/>
                  </a:lnTo>
                  <a:lnTo>
                    <a:pt x="609" y="878"/>
                  </a:lnTo>
                  <a:lnTo>
                    <a:pt x="630" y="858"/>
                  </a:lnTo>
                  <a:lnTo>
                    <a:pt x="650" y="838"/>
                  </a:lnTo>
                  <a:lnTo>
                    <a:pt x="671" y="818"/>
                  </a:lnTo>
                  <a:lnTo>
                    <a:pt x="693" y="798"/>
                  </a:lnTo>
                  <a:lnTo>
                    <a:pt x="714" y="778"/>
                  </a:lnTo>
                  <a:lnTo>
                    <a:pt x="734" y="757"/>
                  </a:lnTo>
                  <a:lnTo>
                    <a:pt x="753" y="737"/>
                  </a:lnTo>
                  <a:lnTo>
                    <a:pt x="771" y="714"/>
                  </a:lnTo>
                  <a:lnTo>
                    <a:pt x="789" y="692"/>
                  </a:lnTo>
                  <a:lnTo>
                    <a:pt x="805" y="670"/>
                  </a:lnTo>
                  <a:lnTo>
                    <a:pt x="820" y="645"/>
                  </a:lnTo>
                  <a:lnTo>
                    <a:pt x="834" y="620"/>
                  </a:lnTo>
                  <a:lnTo>
                    <a:pt x="845" y="593"/>
                  </a:lnTo>
                  <a:lnTo>
                    <a:pt x="855" y="566"/>
                  </a:lnTo>
                  <a:lnTo>
                    <a:pt x="864" y="537"/>
                  </a:lnTo>
                  <a:lnTo>
                    <a:pt x="869" y="506"/>
                  </a:lnTo>
                  <a:lnTo>
                    <a:pt x="872" y="474"/>
                  </a:lnTo>
                  <a:lnTo>
                    <a:pt x="874" y="440"/>
                  </a:lnTo>
                  <a:lnTo>
                    <a:pt x="871" y="404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2484" y="847"/>
              <a:ext cx="245" cy="235"/>
            </a:xfrm>
            <a:custGeom>
              <a:avLst/>
              <a:gdLst/>
              <a:ahLst/>
              <a:cxnLst>
                <a:cxn ang="0">
                  <a:pos x="486" y="188"/>
                </a:cxn>
                <a:cxn ang="0">
                  <a:pos x="475" y="153"/>
                </a:cxn>
                <a:cxn ang="0">
                  <a:pos x="458" y="122"/>
                </a:cxn>
                <a:cxn ang="0">
                  <a:pos x="438" y="95"/>
                </a:cxn>
                <a:cxn ang="0">
                  <a:pos x="415" y="70"/>
                </a:cxn>
                <a:cxn ang="0">
                  <a:pos x="387" y="49"/>
                </a:cxn>
                <a:cxn ang="0">
                  <a:pos x="359" y="31"/>
                </a:cxn>
                <a:cxn ang="0">
                  <a:pos x="327" y="16"/>
                </a:cxn>
                <a:cxn ang="0">
                  <a:pos x="295" y="5"/>
                </a:cxn>
                <a:cxn ang="0">
                  <a:pos x="261" y="0"/>
                </a:cxn>
                <a:cxn ang="0">
                  <a:pos x="230" y="1"/>
                </a:cxn>
                <a:cxn ang="0">
                  <a:pos x="200" y="8"/>
                </a:cxn>
                <a:cxn ang="0">
                  <a:pos x="173" y="18"/>
                </a:cxn>
                <a:cxn ang="0">
                  <a:pos x="145" y="30"/>
                </a:cxn>
                <a:cxn ang="0">
                  <a:pos x="120" y="45"/>
                </a:cxn>
                <a:cxn ang="0">
                  <a:pos x="96" y="61"/>
                </a:cxn>
                <a:cxn ang="0">
                  <a:pos x="33" y="137"/>
                </a:cxn>
                <a:cxn ang="0">
                  <a:pos x="23" y="160"/>
                </a:cxn>
                <a:cxn ang="0">
                  <a:pos x="14" y="183"/>
                </a:cxn>
                <a:cxn ang="0">
                  <a:pos x="7" y="208"/>
                </a:cxn>
                <a:cxn ang="0">
                  <a:pos x="2" y="235"/>
                </a:cxn>
                <a:cxn ang="0">
                  <a:pos x="0" y="261"/>
                </a:cxn>
                <a:cxn ang="0">
                  <a:pos x="3" y="288"/>
                </a:cxn>
                <a:cxn ang="0">
                  <a:pos x="9" y="314"/>
                </a:cxn>
                <a:cxn ang="0">
                  <a:pos x="22" y="342"/>
                </a:cxn>
                <a:cxn ang="0">
                  <a:pos x="39" y="367"/>
                </a:cxn>
                <a:cxn ang="0">
                  <a:pos x="59" y="389"/>
                </a:cxn>
                <a:cxn ang="0">
                  <a:pos x="83" y="409"/>
                </a:cxn>
                <a:cxn ang="0">
                  <a:pos x="108" y="427"/>
                </a:cxn>
                <a:cxn ang="0">
                  <a:pos x="135" y="442"/>
                </a:cxn>
                <a:cxn ang="0">
                  <a:pos x="164" y="454"/>
                </a:cxn>
                <a:cxn ang="0">
                  <a:pos x="195" y="463"/>
                </a:cxn>
                <a:cxn ang="0">
                  <a:pos x="225" y="469"/>
                </a:cxn>
                <a:cxn ang="0">
                  <a:pos x="251" y="470"/>
                </a:cxn>
                <a:cxn ang="0">
                  <a:pos x="277" y="469"/>
                </a:cxn>
                <a:cxn ang="0">
                  <a:pos x="304" y="465"/>
                </a:cxn>
                <a:cxn ang="0">
                  <a:pos x="327" y="459"/>
                </a:cxn>
                <a:cxn ang="0">
                  <a:pos x="351" y="449"/>
                </a:cxn>
                <a:cxn ang="0">
                  <a:pos x="374" y="438"/>
                </a:cxn>
                <a:cxn ang="0">
                  <a:pos x="395" y="425"/>
                </a:cxn>
                <a:cxn ang="0">
                  <a:pos x="415" y="409"/>
                </a:cxn>
                <a:cxn ang="0">
                  <a:pos x="435" y="389"/>
                </a:cxn>
                <a:cxn ang="0">
                  <a:pos x="450" y="367"/>
                </a:cxn>
                <a:cxn ang="0">
                  <a:pos x="462" y="343"/>
                </a:cxn>
                <a:cxn ang="0">
                  <a:pos x="472" y="317"/>
                </a:cxn>
                <a:cxn ang="0">
                  <a:pos x="480" y="291"/>
                </a:cxn>
                <a:cxn ang="0">
                  <a:pos x="485" y="262"/>
                </a:cxn>
                <a:cxn ang="0">
                  <a:pos x="490" y="232"/>
                </a:cxn>
              </a:cxnLst>
              <a:rect l="0" t="0" r="r" b="b"/>
              <a:pathLst>
                <a:path w="491" h="470">
                  <a:moveTo>
                    <a:pt x="491" y="217"/>
                  </a:moveTo>
                  <a:lnTo>
                    <a:pt x="490" y="207"/>
                  </a:lnTo>
                  <a:lnTo>
                    <a:pt x="488" y="197"/>
                  </a:lnTo>
                  <a:lnTo>
                    <a:pt x="486" y="188"/>
                  </a:lnTo>
                  <a:lnTo>
                    <a:pt x="483" y="180"/>
                  </a:lnTo>
                  <a:lnTo>
                    <a:pt x="481" y="170"/>
                  </a:lnTo>
                  <a:lnTo>
                    <a:pt x="478" y="162"/>
                  </a:lnTo>
                  <a:lnTo>
                    <a:pt x="475" y="153"/>
                  </a:lnTo>
                  <a:lnTo>
                    <a:pt x="471" y="145"/>
                  </a:lnTo>
                  <a:lnTo>
                    <a:pt x="467" y="137"/>
                  </a:lnTo>
                  <a:lnTo>
                    <a:pt x="463" y="130"/>
                  </a:lnTo>
                  <a:lnTo>
                    <a:pt x="458" y="122"/>
                  </a:lnTo>
                  <a:lnTo>
                    <a:pt x="453" y="115"/>
                  </a:lnTo>
                  <a:lnTo>
                    <a:pt x="448" y="107"/>
                  </a:lnTo>
                  <a:lnTo>
                    <a:pt x="443" y="101"/>
                  </a:lnTo>
                  <a:lnTo>
                    <a:pt x="438" y="95"/>
                  </a:lnTo>
                  <a:lnTo>
                    <a:pt x="432" y="87"/>
                  </a:lnTo>
                  <a:lnTo>
                    <a:pt x="427" y="81"/>
                  </a:lnTo>
                  <a:lnTo>
                    <a:pt x="421" y="76"/>
                  </a:lnTo>
                  <a:lnTo>
                    <a:pt x="415" y="70"/>
                  </a:lnTo>
                  <a:lnTo>
                    <a:pt x="409" y="65"/>
                  </a:lnTo>
                  <a:lnTo>
                    <a:pt x="401" y="59"/>
                  </a:lnTo>
                  <a:lnTo>
                    <a:pt x="395" y="54"/>
                  </a:lnTo>
                  <a:lnTo>
                    <a:pt x="387" y="49"/>
                  </a:lnTo>
                  <a:lnTo>
                    <a:pt x="381" y="44"/>
                  </a:lnTo>
                  <a:lnTo>
                    <a:pt x="374" y="40"/>
                  </a:lnTo>
                  <a:lnTo>
                    <a:pt x="366" y="35"/>
                  </a:lnTo>
                  <a:lnTo>
                    <a:pt x="359" y="31"/>
                  </a:lnTo>
                  <a:lnTo>
                    <a:pt x="351" y="26"/>
                  </a:lnTo>
                  <a:lnTo>
                    <a:pt x="344" y="23"/>
                  </a:lnTo>
                  <a:lnTo>
                    <a:pt x="336" y="19"/>
                  </a:lnTo>
                  <a:lnTo>
                    <a:pt x="327" y="16"/>
                  </a:lnTo>
                  <a:lnTo>
                    <a:pt x="320" y="13"/>
                  </a:lnTo>
                  <a:lnTo>
                    <a:pt x="311" y="10"/>
                  </a:lnTo>
                  <a:lnTo>
                    <a:pt x="302" y="8"/>
                  </a:lnTo>
                  <a:lnTo>
                    <a:pt x="295" y="5"/>
                  </a:lnTo>
                  <a:lnTo>
                    <a:pt x="286" y="4"/>
                  </a:lnTo>
                  <a:lnTo>
                    <a:pt x="277" y="3"/>
                  </a:lnTo>
                  <a:lnTo>
                    <a:pt x="270" y="1"/>
                  </a:lnTo>
                  <a:lnTo>
                    <a:pt x="261" y="0"/>
                  </a:lnTo>
                  <a:lnTo>
                    <a:pt x="254" y="0"/>
                  </a:lnTo>
                  <a:lnTo>
                    <a:pt x="246" y="0"/>
                  </a:lnTo>
                  <a:lnTo>
                    <a:pt x="238" y="1"/>
                  </a:lnTo>
                  <a:lnTo>
                    <a:pt x="230" y="1"/>
                  </a:lnTo>
                  <a:lnTo>
                    <a:pt x="223" y="3"/>
                  </a:lnTo>
                  <a:lnTo>
                    <a:pt x="215" y="4"/>
                  </a:lnTo>
                  <a:lnTo>
                    <a:pt x="208" y="6"/>
                  </a:lnTo>
                  <a:lnTo>
                    <a:pt x="200" y="8"/>
                  </a:lnTo>
                  <a:lnTo>
                    <a:pt x="194" y="10"/>
                  </a:lnTo>
                  <a:lnTo>
                    <a:pt x="186" y="13"/>
                  </a:lnTo>
                  <a:lnTo>
                    <a:pt x="179" y="15"/>
                  </a:lnTo>
                  <a:lnTo>
                    <a:pt x="173" y="18"/>
                  </a:lnTo>
                  <a:lnTo>
                    <a:pt x="165" y="20"/>
                  </a:lnTo>
                  <a:lnTo>
                    <a:pt x="159" y="24"/>
                  </a:lnTo>
                  <a:lnTo>
                    <a:pt x="153" y="26"/>
                  </a:lnTo>
                  <a:lnTo>
                    <a:pt x="145" y="30"/>
                  </a:lnTo>
                  <a:lnTo>
                    <a:pt x="139" y="34"/>
                  </a:lnTo>
                  <a:lnTo>
                    <a:pt x="133" y="37"/>
                  </a:lnTo>
                  <a:lnTo>
                    <a:pt x="126" y="41"/>
                  </a:lnTo>
                  <a:lnTo>
                    <a:pt x="120" y="45"/>
                  </a:lnTo>
                  <a:lnTo>
                    <a:pt x="114" y="49"/>
                  </a:lnTo>
                  <a:lnTo>
                    <a:pt x="108" y="52"/>
                  </a:lnTo>
                  <a:lnTo>
                    <a:pt x="101" y="57"/>
                  </a:lnTo>
                  <a:lnTo>
                    <a:pt x="96" y="61"/>
                  </a:lnTo>
                  <a:lnTo>
                    <a:pt x="90" y="65"/>
                  </a:lnTo>
                  <a:lnTo>
                    <a:pt x="39" y="126"/>
                  </a:lnTo>
                  <a:lnTo>
                    <a:pt x="35" y="131"/>
                  </a:lnTo>
                  <a:lnTo>
                    <a:pt x="33" y="137"/>
                  </a:lnTo>
                  <a:lnTo>
                    <a:pt x="30" y="142"/>
                  </a:lnTo>
                  <a:lnTo>
                    <a:pt x="28" y="148"/>
                  </a:lnTo>
                  <a:lnTo>
                    <a:pt x="25" y="153"/>
                  </a:lnTo>
                  <a:lnTo>
                    <a:pt x="23" y="160"/>
                  </a:lnTo>
                  <a:lnTo>
                    <a:pt x="20" y="165"/>
                  </a:lnTo>
                  <a:lnTo>
                    <a:pt x="18" y="171"/>
                  </a:lnTo>
                  <a:lnTo>
                    <a:pt x="15" y="177"/>
                  </a:lnTo>
                  <a:lnTo>
                    <a:pt x="14" y="183"/>
                  </a:lnTo>
                  <a:lnTo>
                    <a:pt x="12" y="190"/>
                  </a:lnTo>
                  <a:lnTo>
                    <a:pt x="10" y="196"/>
                  </a:lnTo>
                  <a:lnTo>
                    <a:pt x="8" y="202"/>
                  </a:lnTo>
                  <a:lnTo>
                    <a:pt x="7" y="208"/>
                  </a:lnTo>
                  <a:lnTo>
                    <a:pt x="5" y="215"/>
                  </a:lnTo>
                  <a:lnTo>
                    <a:pt x="4" y="222"/>
                  </a:lnTo>
                  <a:lnTo>
                    <a:pt x="3" y="228"/>
                  </a:lnTo>
                  <a:lnTo>
                    <a:pt x="2" y="235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254"/>
                  </a:lnTo>
                  <a:lnTo>
                    <a:pt x="0" y="261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2" y="281"/>
                  </a:lnTo>
                  <a:lnTo>
                    <a:pt x="3" y="288"/>
                  </a:lnTo>
                  <a:lnTo>
                    <a:pt x="4" y="294"/>
                  </a:lnTo>
                  <a:lnTo>
                    <a:pt x="5" y="302"/>
                  </a:lnTo>
                  <a:lnTo>
                    <a:pt x="8" y="308"/>
                  </a:lnTo>
                  <a:lnTo>
                    <a:pt x="9" y="314"/>
                  </a:lnTo>
                  <a:lnTo>
                    <a:pt x="12" y="322"/>
                  </a:lnTo>
                  <a:lnTo>
                    <a:pt x="14" y="328"/>
                  </a:lnTo>
                  <a:lnTo>
                    <a:pt x="18" y="334"/>
                  </a:lnTo>
                  <a:lnTo>
                    <a:pt x="22" y="342"/>
                  </a:lnTo>
                  <a:lnTo>
                    <a:pt x="27" y="348"/>
                  </a:lnTo>
                  <a:lnTo>
                    <a:pt x="30" y="354"/>
                  </a:lnTo>
                  <a:lnTo>
                    <a:pt x="35" y="360"/>
                  </a:lnTo>
                  <a:lnTo>
                    <a:pt x="39" y="367"/>
                  </a:lnTo>
                  <a:lnTo>
                    <a:pt x="44" y="372"/>
                  </a:lnTo>
                  <a:lnTo>
                    <a:pt x="49" y="378"/>
                  </a:lnTo>
                  <a:lnTo>
                    <a:pt x="54" y="384"/>
                  </a:lnTo>
                  <a:lnTo>
                    <a:pt x="59" y="389"/>
                  </a:lnTo>
                  <a:lnTo>
                    <a:pt x="65" y="394"/>
                  </a:lnTo>
                  <a:lnTo>
                    <a:pt x="70" y="399"/>
                  </a:lnTo>
                  <a:lnTo>
                    <a:pt x="77" y="404"/>
                  </a:lnTo>
                  <a:lnTo>
                    <a:pt x="83" y="409"/>
                  </a:lnTo>
                  <a:lnTo>
                    <a:pt x="89" y="414"/>
                  </a:lnTo>
                  <a:lnTo>
                    <a:pt x="95" y="419"/>
                  </a:lnTo>
                  <a:lnTo>
                    <a:pt x="101" y="423"/>
                  </a:lnTo>
                  <a:lnTo>
                    <a:pt x="108" y="427"/>
                  </a:lnTo>
                  <a:lnTo>
                    <a:pt x="114" y="432"/>
                  </a:lnTo>
                  <a:lnTo>
                    <a:pt x="121" y="435"/>
                  </a:lnTo>
                  <a:lnTo>
                    <a:pt x="128" y="439"/>
                  </a:lnTo>
                  <a:lnTo>
                    <a:pt x="135" y="442"/>
                  </a:lnTo>
                  <a:lnTo>
                    <a:pt x="143" y="445"/>
                  </a:lnTo>
                  <a:lnTo>
                    <a:pt x="149" y="449"/>
                  </a:lnTo>
                  <a:lnTo>
                    <a:pt x="156" y="452"/>
                  </a:lnTo>
                  <a:lnTo>
                    <a:pt x="164" y="454"/>
                  </a:lnTo>
                  <a:lnTo>
                    <a:pt x="171" y="456"/>
                  </a:lnTo>
                  <a:lnTo>
                    <a:pt x="180" y="459"/>
                  </a:lnTo>
                  <a:lnTo>
                    <a:pt x="188" y="461"/>
                  </a:lnTo>
                  <a:lnTo>
                    <a:pt x="195" y="463"/>
                  </a:lnTo>
                  <a:lnTo>
                    <a:pt x="204" y="465"/>
                  </a:lnTo>
                  <a:lnTo>
                    <a:pt x="211" y="466"/>
                  </a:lnTo>
                  <a:lnTo>
                    <a:pt x="218" y="468"/>
                  </a:lnTo>
                  <a:lnTo>
                    <a:pt x="225" y="469"/>
                  </a:lnTo>
                  <a:lnTo>
                    <a:pt x="231" y="469"/>
                  </a:lnTo>
                  <a:lnTo>
                    <a:pt x="238" y="470"/>
                  </a:lnTo>
                  <a:lnTo>
                    <a:pt x="245" y="470"/>
                  </a:lnTo>
                  <a:lnTo>
                    <a:pt x="251" y="470"/>
                  </a:lnTo>
                  <a:lnTo>
                    <a:pt x="258" y="470"/>
                  </a:lnTo>
                  <a:lnTo>
                    <a:pt x="265" y="470"/>
                  </a:lnTo>
                  <a:lnTo>
                    <a:pt x="271" y="470"/>
                  </a:lnTo>
                  <a:lnTo>
                    <a:pt x="277" y="469"/>
                  </a:lnTo>
                  <a:lnTo>
                    <a:pt x="284" y="469"/>
                  </a:lnTo>
                  <a:lnTo>
                    <a:pt x="290" y="468"/>
                  </a:lnTo>
                  <a:lnTo>
                    <a:pt x="297" y="466"/>
                  </a:lnTo>
                  <a:lnTo>
                    <a:pt x="304" y="465"/>
                  </a:lnTo>
                  <a:lnTo>
                    <a:pt x="310" y="464"/>
                  </a:lnTo>
                  <a:lnTo>
                    <a:pt x="316" y="461"/>
                  </a:lnTo>
                  <a:lnTo>
                    <a:pt x="322" y="460"/>
                  </a:lnTo>
                  <a:lnTo>
                    <a:pt x="327" y="459"/>
                  </a:lnTo>
                  <a:lnTo>
                    <a:pt x="334" y="456"/>
                  </a:lnTo>
                  <a:lnTo>
                    <a:pt x="340" y="454"/>
                  </a:lnTo>
                  <a:lnTo>
                    <a:pt x="346" y="452"/>
                  </a:lnTo>
                  <a:lnTo>
                    <a:pt x="351" y="449"/>
                  </a:lnTo>
                  <a:lnTo>
                    <a:pt x="357" y="447"/>
                  </a:lnTo>
                  <a:lnTo>
                    <a:pt x="362" y="444"/>
                  </a:lnTo>
                  <a:lnTo>
                    <a:pt x="369" y="442"/>
                  </a:lnTo>
                  <a:lnTo>
                    <a:pt x="374" y="438"/>
                  </a:lnTo>
                  <a:lnTo>
                    <a:pt x="380" y="435"/>
                  </a:lnTo>
                  <a:lnTo>
                    <a:pt x="385" y="432"/>
                  </a:lnTo>
                  <a:lnTo>
                    <a:pt x="390" y="429"/>
                  </a:lnTo>
                  <a:lnTo>
                    <a:pt x="395" y="425"/>
                  </a:lnTo>
                  <a:lnTo>
                    <a:pt x="400" y="422"/>
                  </a:lnTo>
                  <a:lnTo>
                    <a:pt x="405" y="418"/>
                  </a:lnTo>
                  <a:lnTo>
                    <a:pt x="410" y="414"/>
                  </a:lnTo>
                  <a:lnTo>
                    <a:pt x="415" y="409"/>
                  </a:lnTo>
                  <a:lnTo>
                    <a:pt x="420" y="404"/>
                  </a:lnTo>
                  <a:lnTo>
                    <a:pt x="425" y="399"/>
                  </a:lnTo>
                  <a:lnTo>
                    <a:pt x="430" y="394"/>
                  </a:lnTo>
                  <a:lnTo>
                    <a:pt x="435" y="389"/>
                  </a:lnTo>
                  <a:lnTo>
                    <a:pt x="438" y="383"/>
                  </a:lnTo>
                  <a:lnTo>
                    <a:pt x="442" y="378"/>
                  </a:lnTo>
                  <a:lnTo>
                    <a:pt x="446" y="373"/>
                  </a:lnTo>
                  <a:lnTo>
                    <a:pt x="450" y="367"/>
                  </a:lnTo>
                  <a:lnTo>
                    <a:pt x="453" y="360"/>
                  </a:lnTo>
                  <a:lnTo>
                    <a:pt x="456" y="355"/>
                  </a:lnTo>
                  <a:lnTo>
                    <a:pt x="460" y="349"/>
                  </a:lnTo>
                  <a:lnTo>
                    <a:pt x="462" y="343"/>
                  </a:lnTo>
                  <a:lnTo>
                    <a:pt x="465" y="337"/>
                  </a:lnTo>
                  <a:lnTo>
                    <a:pt x="467" y="331"/>
                  </a:lnTo>
                  <a:lnTo>
                    <a:pt x="470" y="324"/>
                  </a:lnTo>
                  <a:lnTo>
                    <a:pt x="472" y="317"/>
                  </a:lnTo>
                  <a:lnTo>
                    <a:pt x="473" y="311"/>
                  </a:lnTo>
                  <a:lnTo>
                    <a:pt x="476" y="304"/>
                  </a:lnTo>
                  <a:lnTo>
                    <a:pt x="477" y="297"/>
                  </a:lnTo>
                  <a:lnTo>
                    <a:pt x="480" y="291"/>
                  </a:lnTo>
                  <a:lnTo>
                    <a:pt x="481" y="283"/>
                  </a:lnTo>
                  <a:lnTo>
                    <a:pt x="482" y="276"/>
                  </a:lnTo>
                  <a:lnTo>
                    <a:pt x="483" y="269"/>
                  </a:lnTo>
                  <a:lnTo>
                    <a:pt x="485" y="262"/>
                  </a:lnTo>
                  <a:lnTo>
                    <a:pt x="486" y="254"/>
                  </a:lnTo>
                  <a:lnTo>
                    <a:pt x="487" y="247"/>
                  </a:lnTo>
                  <a:lnTo>
                    <a:pt x="488" y="240"/>
                  </a:lnTo>
                  <a:lnTo>
                    <a:pt x="490" y="232"/>
                  </a:lnTo>
                  <a:lnTo>
                    <a:pt x="490" y="225"/>
                  </a:lnTo>
                  <a:lnTo>
                    <a:pt x="491" y="217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 rot="16589074">
            <a:off x="4108494" y="3992176"/>
            <a:ext cx="165160" cy="364837"/>
            <a:chOff x="2400" y="144"/>
            <a:chExt cx="437" cy="938"/>
          </a:xfrm>
          <a:solidFill>
            <a:srgbClr val="FF0000"/>
          </a:solidFill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00" y="144"/>
              <a:ext cx="437" cy="602"/>
            </a:xfrm>
            <a:custGeom>
              <a:avLst/>
              <a:gdLst/>
              <a:ahLst/>
              <a:cxnLst>
                <a:cxn ang="0">
                  <a:pos x="860" y="325"/>
                </a:cxn>
                <a:cxn ang="0">
                  <a:pos x="831" y="237"/>
                </a:cxn>
                <a:cxn ang="0">
                  <a:pos x="786" y="156"/>
                </a:cxn>
                <a:cxn ang="0">
                  <a:pos x="725" y="88"/>
                </a:cxn>
                <a:cxn ang="0">
                  <a:pos x="648" y="40"/>
                </a:cxn>
                <a:cxn ang="0">
                  <a:pos x="554" y="12"/>
                </a:cxn>
                <a:cxn ang="0">
                  <a:pos x="454" y="0"/>
                </a:cxn>
                <a:cxn ang="0">
                  <a:pos x="354" y="10"/>
                </a:cxn>
                <a:cxn ang="0">
                  <a:pos x="266" y="49"/>
                </a:cxn>
                <a:cxn ang="0">
                  <a:pos x="183" y="115"/>
                </a:cxn>
                <a:cxn ang="0">
                  <a:pos x="113" y="194"/>
                </a:cxn>
                <a:cxn ang="0">
                  <a:pos x="60" y="284"/>
                </a:cxn>
                <a:cxn ang="0">
                  <a:pos x="21" y="385"/>
                </a:cxn>
                <a:cxn ang="0">
                  <a:pos x="0" y="485"/>
                </a:cxn>
                <a:cxn ang="0">
                  <a:pos x="1" y="536"/>
                </a:cxn>
                <a:cxn ang="0">
                  <a:pos x="4" y="585"/>
                </a:cxn>
                <a:cxn ang="0">
                  <a:pos x="6" y="633"/>
                </a:cxn>
                <a:cxn ang="0">
                  <a:pos x="10" y="682"/>
                </a:cxn>
                <a:cxn ang="0">
                  <a:pos x="47" y="707"/>
                </a:cxn>
                <a:cxn ang="0">
                  <a:pos x="112" y="708"/>
                </a:cxn>
                <a:cxn ang="0">
                  <a:pos x="177" y="703"/>
                </a:cxn>
                <a:cxn ang="0">
                  <a:pos x="243" y="694"/>
                </a:cxn>
                <a:cxn ang="0">
                  <a:pos x="308" y="683"/>
                </a:cxn>
                <a:cxn ang="0">
                  <a:pos x="309" y="677"/>
                </a:cxn>
                <a:cxn ang="0">
                  <a:pos x="307" y="670"/>
                </a:cxn>
                <a:cxn ang="0">
                  <a:pos x="339" y="446"/>
                </a:cxn>
                <a:cxn ang="0">
                  <a:pos x="364" y="409"/>
                </a:cxn>
                <a:cxn ang="0">
                  <a:pos x="396" y="375"/>
                </a:cxn>
                <a:cxn ang="0">
                  <a:pos x="433" y="349"/>
                </a:cxn>
                <a:cxn ang="0">
                  <a:pos x="477" y="335"/>
                </a:cxn>
                <a:cxn ang="0">
                  <a:pos x="498" y="338"/>
                </a:cxn>
                <a:cxn ang="0">
                  <a:pos x="508" y="342"/>
                </a:cxn>
                <a:cxn ang="0">
                  <a:pos x="517" y="344"/>
                </a:cxn>
                <a:cxn ang="0">
                  <a:pos x="525" y="342"/>
                </a:cxn>
                <a:cxn ang="0">
                  <a:pos x="635" y="415"/>
                </a:cxn>
                <a:cxn ang="0">
                  <a:pos x="650" y="448"/>
                </a:cxn>
                <a:cxn ang="0">
                  <a:pos x="661" y="484"/>
                </a:cxn>
                <a:cxn ang="0">
                  <a:pos x="668" y="522"/>
                </a:cxn>
                <a:cxn ang="0">
                  <a:pos x="666" y="562"/>
                </a:cxn>
                <a:cxn ang="0">
                  <a:pos x="480" y="835"/>
                </a:cxn>
                <a:cxn ang="0">
                  <a:pos x="475" y="839"/>
                </a:cxn>
                <a:cxn ang="0">
                  <a:pos x="472" y="844"/>
                </a:cxn>
                <a:cxn ang="0">
                  <a:pos x="463" y="848"/>
                </a:cxn>
                <a:cxn ang="0">
                  <a:pos x="434" y="875"/>
                </a:cxn>
                <a:cxn ang="0">
                  <a:pos x="393" y="925"/>
                </a:cxn>
                <a:cxn ang="0">
                  <a:pos x="358" y="978"/>
                </a:cxn>
                <a:cxn ang="0">
                  <a:pos x="329" y="1035"/>
                </a:cxn>
                <a:cxn ang="0">
                  <a:pos x="308" y="1096"/>
                </a:cxn>
                <a:cxn ang="0">
                  <a:pos x="311" y="1197"/>
                </a:cxn>
                <a:cxn ang="0">
                  <a:pos x="318" y="1201"/>
                </a:cxn>
                <a:cxn ang="0">
                  <a:pos x="327" y="1202"/>
                </a:cxn>
                <a:cxn ang="0">
                  <a:pos x="430" y="1165"/>
                </a:cxn>
                <a:cxn ang="0">
                  <a:pos x="512" y="981"/>
                </a:cxn>
                <a:cxn ang="0">
                  <a:pos x="650" y="838"/>
                </a:cxn>
                <a:cxn ang="0">
                  <a:pos x="789" y="692"/>
                </a:cxn>
                <a:cxn ang="0">
                  <a:pos x="869" y="506"/>
                </a:cxn>
              </a:cxnLst>
              <a:rect l="0" t="0" r="r" b="b"/>
              <a:pathLst>
                <a:path w="874" h="1203">
                  <a:moveTo>
                    <a:pt x="871" y="404"/>
                  </a:moveTo>
                  <a:lnTo>
                    <a:pt x="870" y="391"/>
                  </a:lnTo>
                  <a:lnTo>
                    <a:pt x="869" y="378"/>
                  </a:lnTo>
                  <a:lnTo>
                    <a:pt x="867" y="364"/>
                  </a:lnTo>
                  <a:lnTo>
                    <a:pt x="865" y="352"/>
                  </a:lnTo>
                  <a:lnTo>
                    <a:pt x="862" y="338"/>
                  </a:lnTo>
                  <a:lnTo>
                    <a:pt x="860" y="325"/>
                  </a:lnTo>
                  <a:lnTo>
                    <a:pt x="856" y="312"/>
                  </a:lnTo>
                  <a:lnTo>
                    <a:pt x="854" y="299"/>
                  </a:lnTo>
                  <a:lnTo>
                    <a:pt x="850" y="287"/>
                  </a:lnTo>
                  <a:lnTo>
                    <a:pt x="845" y="274"/>
                  </a:lnTo>
                  <a:lnTo>
                    <a:pt x="841" y="262"/>
                  </a:lnTo>
                  <a:lnTo>
                    <a:pt x="836" y="249"/>
                  </a:lnTo>
                  <a:lnTo>
                    <a:pt x="831" y="237"/>
                  </a:lnTo>
                  <a:lnTo>
                    <a:pt x="826" y="224"/>
                  </a:lnTo>
                  <a:lnTo>
                    <a:pt x="820" y="213"/>
                  </a:lnTo>
                  <a:lnTo>
                    <a:pt x="814" y="201"/>
                  </a:lnTo>
                  <a:lnTo>
                    <a:pt x="807" y="189"/>
                  </a:lnTo>
                  <a:lnTo>
                    <a:pt x="800" y="178"/>
                  </a:lnTo>
                  <a:lnTo>
                    <a:pt x="794" y="167"/>
                  </a:lnTo>
                  <a:lnTo>
                    <a:pt x="786" y="156"/>
                  </a:lnTo>
                  <a:lnTo>
                    <a:pt x="779" y="146"/>
                  </a:lnTo>
                  <a:lnTo>
                    <a:pt x="770" y="136"/>
                  </a:lnTo>
                  <a:lnTo>
                    <a:pt x="761" y="126"/>
                  </a:lnTo>
                  <a:lnTo>
                    <a:pt x="753" y="116"/>
                  </a:lnTo>
                  <a:lnTo>
                    <a:pt x="744" y="106"/>
                  </a:lnTo>
                  <a:lnTo>
                    <a:pt x="734" y="97"/>
                  </a:lnTo>
                  <a:lnTo>
                    <a:pt x="725" y="88"/>
                  </a:lnTo>
                  <a:lnTo>
                    <a:pt x="715" y="80"/>
                  </a:lnTo>
                  <a:lnTo>
                    <a:pt x="704" y="71"/>
                  </a:lnTo>
                  <a:lnTo>
                    <a:pt x="694" y="63"/>
                  </a:lnTo>
                  <a:lnTo>
                    <a:pt x="683" y="56"/>
                  </a:lnTo>
                  <a:lnTo>
                    <a:pt x="671" y="49"/>
                  </a:lnTo>
                  <a:lnTo>
                    <a:pt x="659" y="45"/>
                  </a:lnTo>
                  <a:lnTo>
                    <a:pt x="648" y="40"/>
                  </a:lnTo>
                  <a:lnTo>
                    <a:pt x="635" y="35"/>
                  </a:lnTo>
                  <a:lnTo>
                    <a:pt x="621" y="31"/>
                  </a:lnTo>
                  <a:lnTo>
                    <a:pt x="609" y="26"/>
                  </a:lnTo>
                  <a:lnTo>
                    <a:pt x="595" y="22"/>
                  </a:lnTo>
                  <a:lnTo>
                    <a:pt x="582" y="19"/>
                  </a:lnTo>
                  <a:lnTo>
                    <a:pt x="568" y="16"/>
                  </a:lnTo>
                  <a:lnTo>
                    <a:pt x="554" y="12"/>
                  </a:lnTo>
                  <a:lnTo>
                    <a:pt x="540" y="10"/>
                  </a:lnTo>
                  <a:lnTo>
                    <a:pt x="527" y="7"/>
                  </a:lnTo>
                  <a:lnTo>
                    <a:pt x="512" y="5"/>
                  </a:lnTo>
                  <a:lnTo>
                    <a:pt x="498" y="4"/>
                  </a:lnTo>
                  <a:lnTo>
                    <a:pt x="483" y="1"/>
                  </a:lnTo>
                  <a:lnTo>
                    <a:pt x="469" y="1"/>
                  </a:lnTo>
                  <a:lnTo>
                    <a:pt x="454" y="0"/>
                  </a:lnTo>
                  <a:lnTo>
                    <a:pt x="439" y="0"/>
                  </a:lnTo>
                  <a:lnTo>
                    <a:pt x="426" y="0"/>
                  </a:lnTo>
                  <a:lnTo>
                    <a:pt x="411" y="1"/>
                  </a:lnTo>
                  <a:lnTo>
                    <a:pt x="397" y="2"/>
                  </a:lnTo>
                  <a:lnTo>
                    <a:pt x="383" y="4"/>
                  </a:lnTo>
                  <a:lnTo>
                    <a:pt x="368" y="6"/>
                  </a:lnTo>
                  <a:lnTo>
                    <a:pt x="354" y="10"/>
                  </a:lnTo>
                  <a:lnTo>
                    <a:pt x="342" y="14"/>
                  </a:lnTo>
                  <a:lnTo>
                    <a:pt x="328" y="17"/>
                  </a:lnTo>
                  <a:lnTo>
                    <a:pt x="314" y="22"/>
                  </a:lnTo>
                  <a:lnTo>
                    <a:pt x="302" y="27"/>
                  </a:lnTo>
                  <a:lnTo>
                    <a:pt x="289" y="34"/>
                  </a:lnTo>
                  <a:lnTo>
                    <a:pt x="277" y="41"/>
                  </a:lnTo>
                  <a:lnTo>
                    <a:pt x="266" y="49"/>
                  </a:lnTo>
                  <a:lnTo>
                    <a:pt x="253" y="57"/>
                  </a:lnTo>
                  <a:lnTo>
                    <a:pt x="242" y="66"/>
                  </a:lnTo>
                  <a:lnTo>
                    <a:pt x="230" y="76"/>
                  </a:lnTo>
                  <a:lnTo>
                    <a:pt x="217" y="85"/>
                  </a:lnTo>
                  <a:lnTo>
                    <a:pt x="206" y="95"/>
                  </a:lnTo>
                  <a:lnTo>
                    <a:pt x="195" y="105"/>
                  </a:lnTo>
                  <a:lnTo>
                    <a:pt x="183" y="115"/>
                  </a:lnTo>
                  <a:lnTo>
                    <a:pt x="172" y="126"/>
                  </a:lnTo>
                  <a:lnTo>
                    <a:pt x="161" y="137"/>
                  </a:lnTo>
                  <a:lnTo>
                    <a:pt x="151" y="147"/>
                  </a:lnTo>
                  <a:lnTo>
                    <a:pt x="141" y="158"/>
                  </a:lnTo>
                  <a:lnTo>
                    <a:pt x="132" y="171"/>
                  </a:lnTo>
                  <a:lnTo>
                    <a:pt x="122" y="182"/>
                  </a:lnTo>
                  <a:lnTo>
                    <a:pt x="113" y="194"/>
                  </a:lnTo>
                  <a:lnTo>
                    <a:pt x="105" y="207"/>
                  </a:lnTo>
                  <a:lnTo>
                    <a:pt x="96" y="219"/>
                  </a:lnTo>
                  <a:lnTo>
                    <a:pt x="88" y="232"/>
                  </a:lnTo>
                  <a:lnTo>
                    <a:pt x="81" y="244"/>
                  </a:lnTo>
                  <a:lnTo>
                    <a:pt x="74" y="258"/>
                  </a:lnTo>
                  <a:lnTo>
                    <a:pt x="66" y="272"/>
                  </a:lnTo>
                  <a:lnTo>
                    <a:pt x="60" y="284"/>
                  </a:lnTo>
                  <a:lnTo>
                    <a:pt x="54" y="298"/>
                  </a:lnTo>
                  <a:lnTo>
                    <a:pt x="47" y="313"/>
                  </a:lnTo>
                  <a:lnTo>
                    <a:pt x="41" y="327"/>
                  </a:lnTo>
                  <a:lnTo>
                    <a:pt x="36" y="340"/>
                  </a:lnTo>
                  <a:lnTo>
                    <a:pt x="31" y="355"/>
                  </a:lnTo>
                  <a:lnTo>
                    <a:pt x="26" y="370"/>
                  </a:lnTo>
                  <a:lnTo>
                    <a:pt x="21" y="385"/>
                  </a:lnTo>
                  <a:lnTo>
                    <a:pt x="17" y="400"/>
                  </a:lnTo>
                  <a:lnTo>
                    <a:pt x="12" y="415"/>
                  </a:lnTo>
                  <a:lnTo>
                    <a:pt x="9" y="430"/>
                  </a:lnTo>
                  <a:lnTo>
                    <a:pt x="6" y="446"/>
                  </a:lnTo>
                  <a:lnTo>
                    <a:pt x="2" y="461"/>
                  </a:lnTo>
                  <a:lnTo>
                    <a:pt x="0" y="478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1" y="500"/>
                  </a:lnTo>
                  <a:lnTo>
                    <a:pt x="1" y="507"/>
                  </a:lnTo>
                  <a:lnTo>
                    <a:pt x="1" y="514"/>
                  </a:lnTo>
                  <a:lnTo>
                    <a:pt x="1" y="521"/>
                  </a:lnTo>
                  <a:lnTo>
                    <a:pt x="1" y="529"/>
                  </a:lnTo>
                  <a:lnTo>
                    <a:pt x="1" y="536"/>
                  </a:lnTo>
                  <a:lnTo>
                    <a:pt x="1" y="544"/>
                  </a:lnTo>
                  <a:lnTo>
                    <a:pt x="2" y="550"/>
                  </a:lnTo>
                  <a:lnTo>
                    <a:pt x="2" y="557"/>
                  </a:lnTo>
                  <a:lnTo>
                    <a:pt x="2" y="565"/>
                  </a:lnTo>
                  <a:lnTo>
                    <a:pt x="2" y="571"/>
                  </a:lnTo>
                  <a:lnTo>
                    <a:pt x="2" y="579"/>
                  </a:lnTo>
                  <a:lnTo>
                    <a:pt x="4" y="585"/>
                  </a:lnTo>
                  <a:lnTo>
                    <a:pt x="4" y="592"/>
                  </a:lnTo>
                  <a:lnTo>
                    <a:pt x="4" y="598"/>
                  </a:lnTo>
                  <a:lnTo>
                    <a:pt x="4" y="606"/>
                  </a:lnTo>
                  <a:lnTo>
                    <a:pt x="5" y="613"/>
                  </a:lnTo>
                  <a:lnTo>
                    <a:pt x="5" y="620"/>
                  </a:lnTo>
                  <a:lnTo>
                    <a:pt x="5" y="627"/>
                  </a:lnTo>
                  <a:lnTo>
                    <a:pt x="6" y="633"/>
                  </a:lnTo>
                  <a:lnTo>
                    <a:pt x="6" y="641"/>
                  </a:lnTo>
                  <a:lnTo>
                    <a:pt x="6" y="647"/>
                  </a:lnTo>
                  <a:lnTo>
                    <a:pt x="7" y="655"/>
                  </a:lnTo>
                  <a:lnTo>
                    <a:pt x="7" y="662"/>
                  </a:lnTo>
                  <a:lnTo>
                    <a:pt x="9" y="668"/>
                  </a:lnTo>
                  <a:lnTo>
                    <a:pt x="9" y="676"/>
                  </a:lnTo>
                  <a:lnTo>
                    <a:pt x="10" y="682"/>
                  </a:lnTo>
                  <a:lnTo>
                    <a:pt x="10" y="690"/>
                  </a:lnTo>
                  <a:lnTo>
                    <a:pt x="11" y="697"/>
                  </a:lnTo>
                  <a:lnTo>
                    <a:pt x="12" y="703"/>
                  </a:lnTo>
                  <a:lnTo>
                    <a:pt x="21" y="704"/>
                  </a:lnTo>
                  <a:lnTo>
                    <a:pt x="30" y="706"/>
                  </a:lnTo>
                  <a:lnTo>
                    <a:pt x="39" y="706"/>
                  </a:lnTo>
                  <a:lnTo>
                    <a:pt x="47" y="707"/>
                  </a:lnTo>
                  <a:lnTo>
                    <a:pt x="56" y="707"/>
                  </a:lnTo>
                  <a:lnTo>
                    <a:pt x="66" y="708"/>
                  </a:lnTo>
                  <a:lnTo>
                    <a:pt x="75" y="708"/>
                  </a:lnTo>
                  <a:lnTo>
                    <a:pt x="83" y="708"/>
                  </a:lnTo>
                  <a:lnTo>
                    <a:pt x="93" y="708"/>
                  </a:lnTo>
                  <a:lnTo>
                    <a:pt x="102" y="708"/>
                  </a:lnTo>
                  <a:lnTo>
                    <a:pt x="112" y="708"/>
                  </a:lnTo>
                  <a:lnTo>
                    <a:pt x="121" y="707"/>
                  </a:lnTo>
                  <a:lnTo>
                    <a:pt x="130" y="707"/>
                  </a:lnTo>
                  <a:lnTo>
                    <a:pt x="140" y="706"/>
                  </a:lnTo>
                  <a:lnTo>
                    <a:pt x="148" y="706"/>
                  </a:lnTo>
                  <a:lnTo>
                    <a:pt x="158" y="704"/>
                  </a:lnTo>
                  <a:lnTo>
                    <a:pt x="168" y="704"/>
                  </a:lnTo>
                  <a:lnTo>
                    <a:pt x="177" y="703"/>
                  </a:lnTo>
                  <a:lnTo>
                    <a:pt x="187" y="702"/>
                  </a:lnTo>
                  <a:lnTo>
                    <a:pt x="196" y="701"/>
                  </a:lnTo>
                  <a:lnTo>
                    <a:pt x="206" y="701"/>
                  </a:lnTo>
                  <a:lnTo>
                    <a:pt x="215" y="699"/>
                  </a:lnTo>
                  <a:lnTo>
                    <a:pt x="225" y="698"/>
                  </a:lnTo>
                  <a:lnTo>
                    <a:pt x="233" y="696"/>
                  </a:lnTo>
                  <a:lnTo>
                    <a:pt x="243" y="694"/>
                  </a:lnTo>
                  <a:lnTo>
                    <a:pt x="252" y="693"/>
                  </a:lnTo>
                  <a:lnTo>
                    <a:pt x="262" y="692"/>
                  </a:lnTo>
                  <a:lnTo>
                    <a:pt x="271" y="691"/>
                  </a:lnTo>
                  <a:lnTo>
                    <a:pt x="281" y="688"/>
                  </a:lnTo>
                  <a:lnTo>
                    <a:pt x="289" y="687"/>
                  </a:lnTo>
                  <a:lnTo>
                    <a:pt x="298" y="686"/>
                  </a:lnTo>
                  <a:lnTo>
                    <a:pt x="308" y="683"/>
                  </a:lnTo>
                  <a:lnTo>
                    <a:pt x="309" y="683"/>
                  </a:lnTo>
                  <a:lnTo>
                    <a:pt x="311" y="683"/>
                  </a:lnTo>
                  <a:lnTo>
                    <a:pt x="311" y="682"/>
                  </a:lnTo>
                  <a:lnTo>
                    <a:pt x="311" y="681"/>
                  </a:lnTo>
                  <a:lnTo>
                    <a:pt x="311" y="680"/>
                  </a:lnTo>
                  <a:lnTo>
                    <a:pt x="309" y="678"/>
                  </a:lnTo>
                  <a:lnTo>
                    <a:pt x="309" y="677"/>
                  </a:lnTo>
                  <a:lnTo>
                    <a:pt x="308" y="676"/>
                  </a:lnTo>
                  <a:lnTo>
                    <a:pt x="308" y="675"/>
                  </a:lnTo>
                  <a:lnTo>
                    <a:pt x="308" y="673"/>
                  </a:lnTo>
                  <a:lnTo>
                    <a:pt x="307" y="673"/>
                  </a:lnTo>
                  <a:lnTo>
                    <a:pt x="307" y="672"/>
                  </a:lnTo>
                  <a:lnTo>
                    <a:pt x="307" y="671"/>
                  </a:lnTo>
                  <a:lnTo>
                    <a:pt x="307" y="670"/>
                  </a:lnTo>
                  <a:lnTo>
                    <a:pt x="306" y="668"/>
                  </a:lnTo>
                  <a:lnTo>
                    <a:pt x="306" y="667"/>
                  </a:lnTo>
                  <a:lnTo>
                    <a:pt x="306" y="666"/>
                  </a:lnTo>
                  <a:lnTo>
                    <a:pt x="299" y="552"/>
                  </a:lnTo>
                  <a:lnTo>
                    <a:pt x="333" y="456"/>
                  </a:lnTo>
                  <a:lnTo>
                    <a:pt x="336" y="451"/>
                  </a:lnTo>
                  <a:lnTo>
                    <a:pt x="339" y="446"/>
                  </a:lnTo>
                  <a:lnTo>
                    <a:pt x="342" y="440"/>
                  </a:lnTo>
                  <a:lnTo>
                    <a:pt x="346" y="435"/>
                  </a:lnTo>
                  <a:lnTo>
                    <a:pt x="349" y="430"/>
                  </a:lnTo>
                  <a:lnTo>
                    <a:pt x="353" y="425"/>
                  </a:lnTo>
                  <a:lnTo>
                    <a:pt x="357" y="420"/>
                  </a:lnTo>
                  <a:lnTo>
                    <a:pt x="361" y="414"/>
                  </a:lnTo>
                  <a:lnTo>
                    <a:pt x="364" y="409"/>
                  </a:lnTo>
                  <a:lnTo>
                    <a:pt x="369" y="404"/>
                  </a:lnTo>
                  <a:lnTo>
                    <a:pt x="373" y="399"/>
                  </a:lnTo>
                  <a:lnTo>
                    <a:pt x="377" y="394"/>
                  </a:lnTo>
                  <a:lnTo>
                    <a:pt x="382" y="389"/>
                  </a:lnTo>
                  <a:lnTo>
                    <a:pt x="387" y="384"/>
                  </a:lnTo>
                  <a:lnTo>
                    <a:pt x="391" y="380"/>
                  </a:lnTo>
                  <a:lnTo>
                    <a:pt x="396" y="375"/>
                  </a:lnTo>
                  <a:lnTo>
                    <a:pt x="401" y="372"/>
                  </a:lnTo>
                  <a:lnTo>
                    <a:pt x="406" y="367"/>
                  </a:lnTo>
                  <a:lnTo>
                    <a:pt x="411" y="363"/>
                  </a:lnTo>
                  <a:lnTo>
                    <a:pt x="416" y="359"/>
                  </a:lnTo>
                  <a:lnTo>
                    <a:pt x="422" y="357"/>
                  </a:lnTo>
                  <a:lnTo>
                    <a:pt x="427" y="353"/>
                  </a:lnTo>
                  <a:lnTo>
                    <a:pt x="433" y="349"/>
                  </a:lnTo>
                  <a:lnTo>
                    <a:pt x="439" y="347"/>
                  </a:lnTo>
                  <a:lnTo>
                    <a:pt x="444" y="344"/>
                  </a:lnTo>
                  <a:lnTo>
                    <a:pt x="450" y="342"/>
                  </a:lnTo>
                  <a:lnTo>
                    <a:pt x="457" y="340"/>
                  </a:lnTo>
                  <a:lnTo>
                    <a:pt x="464" y="338"/>
                  </a:lnTo>
                  <a:lnTo>
                    <a:pt x="470" y="337"/>
                  </a:lnTo>
                  <a:lnTo>
                    <a:pt x="477" y="335"/>
                  </a:lnTo>
                  <a:lnTo>
                    <a:pt x="484" y="335"/>
                  </a:lnTo>
                  <a:lnTo>
                    <a:pt x="492" y="335"/>
                  </a:lnTo>
                  <a:lnTo>
                    <a:pt x="493" y="335"/>
                  </a:lnTo>
                  <a:lnTo>
                    <a:pt x="494" y="335"/>
                  </a:lnTo>
                  <a:lnTo>
                    <a:pt x="495" y="337"/>
                  </a:lnTo>
                  <a:lnTo>
                    <a:pt x="497" y="337"/>
                  </a:lnTo>
                  <a:lnTo>
                    <a:pt x="498" y="338"/>
                  </a:lnTo>
                  <a:lnTo>
                    <a:pt x="500" y="338"/>
                  </a:lnTo>
                  <a:lnTo>
                    <a:pt x="502" y="339"/>
                  </a:lnTo>
                  <a:lnTo>
                    <a:pt x="503" y="339"/>
                  </a:lnTo>
                  <a:lnTo>
                    <a:pt x="504" y="340"/>
                  </a:lnTo>
                  <a:lnTo>
                    <a:pt x="505" y="340"/>
                  </a:lnTo>
                  <a:lnTo>
                    <a:pt x="507" y="340"/>
                  </a:lnTo>
                  <a:lnTo>
                    <a:pt x="508" y="342"/>
                  </a:lnTo>
                  <a:lnTo>
                    <a:pt x="509" y="342"/>
                  </a:lnTo>
                  <a:lnTo>
                    <a:pt x="510" y="342"/>
                  </a:lnTo>
                  <a:lnTo>
                    <a:pt x="512" y="343"/>
                  </a:lnTo>
                  <a:lnTo>
                    <a:pt x="513" y="343"/>
                  </a:lnTo>
                  <a:lnTo>
                    <a:pt x="514" y="343"/>
                  </a:lnTo>
                  <a:lnTo>
                    <a:pt x="515" y="343"/>
                  </a:lnTo>
                  <a:lnTo>
                    <a:pt x="517" y="344"/>
                  </a:lnTo>
                  <a:lnTo>
                    <a:pt x="518" y="344"/>
                  </a:lnTo>
                  <a:lnTo>
                    <a:pt x="519" y="344"/>
                  </a:lnTo>
                  <a:lnTo>
                    <a:pt x="520" y="344"/>
                  </a:lnTo>
                  <a:lnTo>
                    <a:pt x="522" y="343"/>
                  </a:lnTo>
                  <a:lnTo>
                    <a:pt x="523" y="343"/>
                  </a:lnTo>
                  <a:lnTo>
                    <a:pt x="524" y="343"/>
                  </a:lnTo>
                  <a:lnTo>
                    <a:pt x="525" y="342"/>
                  </a:lnTo>
                  <a:lnTo>
                    <a:pt x="527" y="340"/>
                  </a:lnTo>
                  <a:lnTo>
                    <a:pt x="528" y="339"/>
                  </a:lnTo>
                  <a:lnTo>
                    <a:pt x="528" y="338"/>
                  </a:lnTo>
                  <a:lnTo>
                    <a:pt x="628" y="404"/>
                  </a:lnTo>
                  <a:lnTo>
                    <a:pt x="630" y="408"/>
                  </a:lnTo>
                  <a:lnTo>
                    <a:pt x="633" y="411"/>
                  </a:lnTo>
                  <a:lnTo>
                    <a:pt x="635" y="415"/>
                  </a:lnTo>
                  <a:lnTo>
                    <a:pt x="638" y="420"/>
                  </a:lnTo>
                  <a:lnTo>
                    <a:pt x="640" y="424"/>
                  </a:lnTo>
                  <a:lnTo>
                    <a:pt x="643" y="429"/>
                  </a:lnTo>
                  <a:lnTo>
                    <a:pt x="644" y="434"/>
                  </a:lnTo>
                  <a:lnTo>
                    <a:pt x="646" y="438"/>
                  </a:lnTo>
                  <a:lnTo>
                    <a:pt x="649" y="443"/>
                  </a:lnTo>
                  <a:lnTo>
                    <a:pt x="650" y="448"/>
                  </a:lnTo>
                  <a:lnTo>
                    <a:pt x="653" y="453"/>
                  </a:lnTo>
                  <a:lnTo>
                    <a:pt x="654" y="458"/>
                  </a:lnTo>
                  <a:lnTo>
                    <a:pt x="655" y="463"/>
                  </a:lnTo>
                  <a:lnTo>
                    <a:pt x="658" y="468"/>
                  </a:lnTo>
                  <a:lnTo>
                    <a:pt x="659" y="474"/>
                  </a:lnTo>
                  <a:lnTo>
                    <a:pt x="660" y="479"/>
                  </a:lnTo>
                  <a:lnTo>
                    <a:pt x="661" y="484"/>
                  </a:lnTo>
                  <a:lnTo>
                    <a:pt x="663" y="490"/>
                  </a:lnTo>
                  <a:lnTo>
                    <a:pt x="664" y="495"/>
                  </a:lnTo>
                  <a:lnTo>
                    <a:pt x="664" y="500"/>
                  </a:lnTo>
                  <a:lnTo>
                    <a:pt x="665" y="506"/>
                  </a:lnTo>
                  <a:lnTo>
                    <a:pt x="666" y="511"/>
                  </a:lnTo>
                  <a:lnTo>
                    <a:pt x="666" y="517"/>
                  </a:lnTo>
                  <a:lnTo>
                    <a:pt x="668" y="522"/>
                  </a:lnTo>
                  <a:lnTo>
                    <a:pt x="668" y="529"/>
                  </a:lnTo>
                  <a:lnTo>
                    <a:pt x="668" y="534"/>
                  </a:lnTo>
                  <a:lnTo>
                    <a:pt x="668" y="540"/>
                  </a:lnTo>
                  <a:lnTo>
                    <a:pt x="668" y="546"/>
                  </a:lnTo>
                  <a:lnTo>
                    <a:pt x="668" y="551"/>
                  </a:lnTo>
                  <a:lnTo>
                    <a:pt x="668" y="557"/>
                  </a:lnTo>
                  <a:lnTo>
                    <a:pt x="666" y="562"/>
                  </a:lnTo>
                  <a:lnTo>
                    <a:pt x="666" y="569"/>
                  </a:lnTo>
                  <a:lnTo>
                    <a:pt x="638" y="645"/>
                  </a:lnTo>
                  <a:lnTo>
                    <a:pt x="483" y="832"/>
                  </a:lnTo>
                  <a:lnTo>
                    <a:pt x="483" y="833"/>
                  </a:lnTo>
                  <a:lnTo>
                    <a:pt x="482" y="834"/>
                  </a:lnTo>
                  <a:lnTo>
                    <a:pt x="480" y="834"/>
                  </a:lnTo>
                  <a:lnTo>
                    <a:pt x="480" y="835"/>
                  </a:lnTo>
                  <a:lnTo>
                    <a:pt x="479" y="835"/>
                  </a:lnTo>
                  <a:lnTo>
                    <a:pt x="479" y="837"/>
                  </a:lnTo>
                  <a:lnTo>
                    <a:pt x="478" y="837"/>
                  </a:lnTo>
                  <a:lnTo>
                    <a:pt x="478" y="838"/>
                  </a:lnTo>
                  <a:lnTo>
                    <a:pt x="477" y="838"/>
                  </a:lnTo>
                  <a:lnTo>
                    <a:pt x="477" y="839"/>
                  </a:lnTo>
                  <a:lnTo>
                    <a:pt x="475" y="839"/>
                  </a:lnTo>
                  <a:lnTo>
                    <a:pt x="475" y="840"/>
                  </a:lnTo>
                  <a:lnTo>
                    <a:pt x="474" y="840"/>
                  </a:lnTo>
                  <a:lnTo>
                    <a:pt x="474" y="842"/>
                  </a:lnTo>
                  <a:lnTo>
                    <a:pt x="473" y="842"/>
                  </a:lnTo>
                  <a:lnTo>
                    <a:pt x="473" y="843"/>
                  </a:lnTo>
                  <a:lnTo>
                    <a:pt x="472" y="843"/>
                  </a:lnTo>
                  <a:lnTo>
                    <a:pt x="472" y="844"/>
                  </a:lnTo>
                  <a:lnTo>
                    <a:pt x="470" y="844"/>
                  </a:lnTo>
                  <a:lnTo>
                    <a:pt x="469" y="845"/>
                  </a:lnTo>
                  <a:lnTo>
                    <a:pt x="468" y="845"/>
                  </a:lnTo>
                  <a:lnTo>
                    <a:pt x="467" y="847"/>
                  </a:lnTo>
                  <a:lnTo>
                    <a:pt x="465" y="848"/>
                  </a:lnTo>
                  <a:lnTo>
                    <a:pt x="464" y="848"/>
                  </a:lnTo>
                  <a:lnTo>
                    <a:pt x="463" y="848"/>
                  </a:lnTo>
                  <a:lnTo>
                    <a:pt x="462" y="849"/>
                  </a:lnTo>
                  <a:lnTo>
                    <a:pt x="460" y="849"/>
                  </a:lnTo>
                  <a:lnTo>
                    <a:pt x="459" y="850"/>
                  </a:lnTo>
                  <a:lnTo>
                    <a:pt x="453" y="857"/>
                  </a:lnTo>
                  <a:lnTo>
                    <a:pt x="447" y="863"/>
                  </a:lnTo>
                  <a:lnTo>
                    <a:pt x="440" y="869"/>
                  </a:lnTo>
                  <a:lnTo>
                    <a:pt x="434" y="875"/>
                  </a:lnTo>
                  <a:lnTo>
                    <a:pt x="428" y="883"/>
                  </a:lnTo>
                  <a:lnTo>
                    <a:pt x="422" y="889"/>
                  </a:lnTo>
                  <a:lnTo>
                    <a:pt x="417" y="897"/>
                  </a:lnTo>
                  <a:lnTo>
                    <a:pt x="411" y="903"/>
                  </a:lnTo>
                  <a:lnTo>
                    <a:pt x="404" y="910"/>
                  </a:lnTo>
                  <a:lnTo>
                    <a:pt x="399" y="918"/>
                  </a:lnTo>
                  <a:lnTo>
                    <a:pt x="393" y="925"/>
                  </a:lnTo>
                  <a:lnTo>
                    <a:pt x="388" y="931"/>
                  </a:lnTo>
                  <a:lnTo>
                    <a:pt x="383" y="939"/>
                  </a:lnTo>
                  <a:lnTo>
                    <a:pt x="378" y="946"/>
                  </a:lnTo>
                  <a:lnTo>
                    <a:pt x="373" y="954"/>
                  </a:lnTo>
                  <a:lnTo>
                    <a:pt x="368" y="963"/>
                  </a:lnTo>
                  <a:lnTo>
                    <a:pt x="363" y="970"/>
                  </a:lnTo>
                  <a:lnTo>
                    <a:pt x="358" y="978"/>
                  </a:lnTo>
                  <a:lnTo>
                    <a:pt x="353" y="986"/>
                  </a:lnTo>
                  <a:lnTo>
                    <a:pt x="349" y="994"/>
                  </a:lnTo>
                  <a:lnTo>
                    <a:pt x="344" y="1001"/>
                  </a:lnTo>
                  <a:lnTo>
                    <a:pt x="341" y="1010"/>
                  </a:lnTo>
                  <a:lnTo>
                    <a:pt x="337" y="1019"/>
                  </a:lnTo>
                  <a:lnTo>
                    <a:pt x="333" y="1026"/>
                  </a:lnTo>
                  <a:lnTo>
                    <a:pt x="329" y="1035"/>
                  </a:lnTo>
                  <a:lnTo>
                    <a:pt x="326" y="1044"/>
                  </a:lnTo>
                  <a:lnTo>
                    <a:pt x="322" y="1052"/>
                  </a:lnTo>
                  <a:lnTo>
                    <a:pt x="319" y="1060"/>
                  </a:lnTo>
                  <a:lnTo>
                    <a:pt x="317" y="1069"/>
                  </a:lnTo>
                  <a:lnTo>
                    <a:pt x="313" y="1077"/>
                  </a:lnTo>
                  <a:lnTo>
                    <a:pt x="311" y="1087"/>
                  </a:lnTo>
                  <a:lnTo>
                    <a:pt x="308" y="1096"/>
                  </a:lnTo>
                  <a:lnTo>
                    <a:pt x="308" y="1191"/>
                  </a:lnTo>
                  <a:lnTo>
                    <a:pt x="308" y="1192"/>
                  </a:lnTo>
                  <a:lnTo>
                    <a:pt x="309" y="1193"/>
                  </a:lnTo>
                  <a:lnTo>
                    <a:pt x="309" y="1195"/>
                  </a:lnTo>
                  <a:lnTo>
                    <a:pt x="309" y="1196"/>
                  </a:lnTo>
                  <a:lnTo>
                    <a:pt x="311" y="1196"/>
                  </a:lnTo>
                  <a:lnTo>
                    <a:pt x="311" y="1197"/>
                  </a:lnTo>
                  <a:lnTo>
                    <a:pt x="312" y="1198"/>
                  </a:lnTo>
                  <a:lnTo>
                    <a:pt x="313" y="1198"/>
                  </a:lnTo>
                  <a:lnTo>
                    <a:pt x="313" y="1200"/>
                  </a:lnTo>
                  <a:lnTo>
                    <a:pt x="314" y="1200"/>
                  </a:lnTo>
                  <a:lnTo>
                    <a:pt x="316" y="1200"/>
                  </a:lnTo>
                  <a:lnTo>
                    <a:pt x="317" y="1201"/>
                  </a:lnTo>
                  <a:lnTo>
                    <a:pt x="318" y="1201"/>
                  </a:lnTo>
                  <a:lnTo>
                    <a:pt x="319" y="1201"/>
                  </a:lnTo>
                  <a:lnTo>
                    <a:pt x="321" y="1201"/>
                  </a:lnTo>
                  <a:lnTo>
                    <a:pt x="322" y="1202"/>
                  </a:lnTo>
                  <a:lnTo>
                    <a:pt x="323" y="1202"/>
                  </a:lnTo>
                  <a:lnTo>
                    <a:pt x="324" y="1202"/>
                  </a:lnTo>
                  <a:lnTo>
                    <a:pt x="326" y="1202"/>
                  </a:lnTo>
                  <a:lnTo>
                    <a:pt x="327" y="1202"/>
                  </a:lnTo>
                  <a:lnTo>
                    <a:pt x="328" y="1202"/>
                  </a:lnTo>
                  <a:lnTo>
                    <a:pt x="329" y="1202"/>
                  </a:lnTo>
                  <a:lnTo>
                    <a:pt x="329" y="1203"/>
                  </a:lnTo>
                  <a:lnTo>
                    <a:pt x="331" y="1203"/>
                  </a:lnTo>
                  <a:lnTo>
                    <a:pt x="332" y="1203"/>
                  </a:lnTo>
                  <a:lnTo>
                    <a:pt x="427" y="1196"/>
                  </a:lnTo>
                  <a:lnTo>
                    <a:pt x="430" y="1165"/>
                  </a:lnTo>
                  <a:lnTo>
                    <a:pt x="437" y="1135"/>
                  </a:lnTo>
                  <a:lnTo>
                    <a:pt x="444" y="1106"/>
                  </a:lnTo>
                  <a:lnTo>
                    <a:pt x="454" y="1079"/>
                  </a:lnTo>
                  <a:lnTo>
                    <a:pt x="467" y="1052"/>
                  </a:lnTo>
                  <a:lnTo>
                    <a:pt x="480" y="1029"/>
                  </a:lnTo>
                  <a:lnTo>
                    <a:pt x="495" y="1005"/>
                  </a:lnTo>
                  <a:lnTo>
                    <a:pt x="512" y="981"/>
                  </a:lnTo>
                  <a:lnTo>
                    <a:pt x="529" y="960"/>
                  </a:lnTo>
                  <a:lnTo>
                    <a:pt x="548" y="939"/>
                  </a:lnTo>
                  <a:lnTo>
                    <a:pt x="568" y="918"/>
                  </a:lnTo>
                  <a:lnTo>
                    <a:pt x="588" y="898"/>
                  </a:lnTo>
                  <a:lnTo>
                    <a:pt x="609" y="878"/>
                  </a:lnTo>
                  <a:lnTo>
                    <a:pt x="630" y="858"/>
                  </a:lnTo>
                  <a:lnTo>
                    <a:pt x="650" y="838"/>
                  </a:lnTo>
                  <a:lnTo>
                    <a:pt x="671" y="818"/>
                  </a:lnTo>
                  <a:lnTo>
                    <a:pt x="693" y="798"/>
                  </a:lnTo>
                  <a:lnTo>
                    <a:pt x="714" y="778"/>
                  </a:lnTo>
                  <a:lnTo>
                    <a:pt x="734" y="757"/>
                  </a:lnTo>
                  <a:lnTo>
                    <a:pt x="753" y="737"/>
                  </a:lnTo>
                  <a:lnTo>
                    <a:pt x="771" y="714"/>
                  </a:lnTo>
                  <a:lnTo>
                    <a:pt x="789" y="692"/>
                  </a:lnTo>
                  <a:lnTo>
                    <a:pt x="805" y="670"/>
                  </a:lnTo>
                  <a:lnTo>
                    <a:pt x="820" y="645"/>
                  </a:lnTo>
                  <a:lnTo>
                    <a:pt x="834" y="620"/>
                  </a:lnTo>
                  <a:lnTo>
                    <a:pt x="845" y="593"/>
                  </a:lnTo>
                  <a:lnTo>
                    <a:pt x="855" y="566"/>
                  </a:lnTo>
                  <a:lnTo>
                    <a:pt x="864" y="537"/>
                  </a:lnTo>
                  <a:lnTo>
                    <a:pt x="869" y="506"/>
                  </a:lnTo>
                  <a:lnTo>
                    <a:pt x="872" y="474"/>
                  </a:lnTo>
                  <a:lnTo>
                    <a:pt x="874" y="440"/>
                  </a:lnTo>
                  <a:lnTo>
                    <a:pt x="871" y="404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484" y="847"/>
              <a:ext cx="245" cy="235"/>
            </a:xfrm>
            <a:custGeom>
              <a:avLst/>
              <a:gdLst/>
              <a:ahLst/>
              <a:cxnLst>
                <a:cxn ang="0">
                  <a:pos x="486" y="188"/>
                </a:cxn>
                <a:cxn ang="0">
                  <a:pos x="475" y="153"/>
                </a:cxn>
                <a:cxn ang="0">
                  <a:pos x="458" y="122"/>
                </a:cxn>
                <a:cxn ang="0">
                  <a:pos x="438" y="95"/>
                </a:cxn>
                <a:cxn ang="0">
                  <a:pos x="415" y="70"/>
                </a:cxn>
                <a:cxn ang="0">
                  <a:pos x="387" y="49"/>
                </a:cxn>
                <a:cxn ang="0">
                  <a:pos x="359" y="31"/>
                </a:cxn>
                <a:cxn ang="0">
                  <a:pos x="327" y="16"/>
                </a:cxn>
                <a:cxn ang="0">
                  <a:pos x="295" y="5"/>
                </a:cxn>
                <a:cxn ang="0">
                  <a:pos x="261" y="0"/>
                </a:cxn>
                <a:cxn ang="0">
                  <a:pos x="230" y="1"/>
                </a:cxn>
                <a:cxn ang="0">
                  <a:pos x="200" y="8"/>
                </a:cxn>
                <a:cxn ang="0">
                  <a:pos x="173" y="18"/>
                </a:cxn>
                <a:cxn ang="0">
                  <a:pos x="145" y="30"/>
                </a:cxn>
                <a:cxn ang="0">
                  <a:pos x="120" y="45"/>
                </a:cxn>
                <a:cxn ang="0">
                  <a:pos x="96" y="61"/>
                </a:cxn>
                <a:cxn ang="0">
                  <a:pos x="33" y="137"/>
                </a:cxn>
                <a:cxn ang="0">
                  <a:pos x="23" y="160"/>
                </a:cxn>
                <a:cxn ang="0">
                  <a:pos x="14" y="183"/>
                </a:cxn>
                <a:cxn ang="0">
                  <a:pos x="7" y="208"/>
                </a:cxn>
                <a:cxn ang="0">
                  <a:pos x="2" y="235"/>
                </a:cxn>
                <a:cxn ang="0">
                  <a:pos x="0" y="261"/>
                </a:cxn>
                <a:cxn ang="0">
                  <a:pos x="3" y="288"/>
                </a:cxn>
                <a:cxn ang="0">
                  <a:pos x="9" y="314"/>
                </a:cxn>
                <a:cxn ang="0">
                  <a:pos x="22" y="342"/>
                </a:cxn>
                <a:cxn ang="0">
                  <a:pos x="39" y="367"/>
                </a:cxn>
                <a:cxn ang="0">
                  <a:pos x="59" y="389"/>
                </a:cxn>
                <a:cxn ang="0">
                  <a:pos x="83" y="409"/>
                </a:cxn>
                <a:cxn ang="0">
                  <a:pos x="108" y="427"/>
                </a:cxn>
                <a:cxn ang="0">
                  <a:pos x="135" y="442"/>
                </a:cxn>
                <a:cxn ang="0">
                  <a:pos x="164" y="454"/>
                </a:cxn>
                <a:cxn ang="0">
                  <a:pos x="195" y="463"/>
                </a:cxn>
                <a:cxn ang="0">
                  <a:pos x="225" y="469"/>
                </a:cxn>
                <a:cxn ang="0">
                  <a:pos x="251" y="470"/>
                </a:cxn>
                <a:cxn ang="0">
                  <a:pos x="277" y="469"/>
                </a:cxn>
                <a:cxn ang="0">
                  <a:pos x="304" y="465"/>
                </a:cxn>
                <a:cxn ang="0">
                  <a:pos x="327" y="459"/>
                </a:cxn>
                <a:cxn ang="0">
                  <a:pos x="351" y="449"/>
                </a:cxn>
                <a:cxn ang="0">
                  <a:pos x="374" y="438"/>
                </a:cxn>
                <a:cxn ang="0">
                  <a:pos x="395" y="425"/>
                </a:cxn>
                <a:cxn ang="0">
                  <a:pos x="415" y="409"/>
                </a:cxn>
                <a:cxn ang="0">
                  <a:pos x="435" y="389"/>
                </a:cxn>
                <a:cxn ang="0">
                  <a:pos x="450" y="367"/>
                </a:cxn>
                <a:cxn ang="0">
                  <a:pos x="462" y="343"/>
                </a:cxn>
                <a:cxn ang="0">
                  <a:pos x="472" y="317"/>
                </a:cxn>
                <a:cxn ang="0">
                  <a:pos x="480" y="291"/>
                </a:cxn>
                <a:cxn ang="0">
                  <a:pos x="485" y="262"/>
                </a:cxn>
                <a:cxn ang="0">
                  <a:pos x="490" y="232"/>
                </a:cxn>
              </a:cxnLst>
              <a:rect l="0" t="0" r="r" b="b"/>
              <a:pathLst>
                <a:path w="491" h="470">
                  <a:moveTo>
                    <a:pt x="491" y="217"/>
                  </a:moveTo>
                  <a:lnTo>
                    <a:pt x="490" y="207"/>
                  </a:lnTo>
                  <a:lnTo>
                    <a:pt x="488" y="197"/>
                  </a:lnTo>
                  <a:lnTo>
                    <a:pt x="486" y="188"/>
                  </a:lnTo>
                  <a:lnTo>
                    <a:pt x="483" y="180"/>
                  </a:lnTo>
                  <a:lnTo>
                    <a:pt x="481" y="170"/>
                  </a:lnTo>
                  <a:lnTo>
                    <a:pt x="478" y="162"/>
                  </a:lnTo>
                  <a:lnTo>
                    <a:pt x="475" y="153"/>
                  </a:lnTo>
                  <a:lnTo>
                    <a:pt x="471" y="145"/>
                  </a:lnTo>
                  <a:lnTo>
                    <a:pt x="467" y="137"/>
                  </a:lnTo>
                  <a:lnTo>
                    <a:pt x="463" y="130"/>
                  </a:lnTo>
                  <a:lnTo>
                    <a:pt x="458" y="122"/>
                  </a:lnTo>
                  <a:lnTo>
                    <a:pt x="453" y="115"/>
                  </a:lnTo>
                  <a:lnTo>
                    <a:pt x="448" y="107"/>
                  </a:lnTo>
                  <a:lnTo>
                    <a:pt x="443" y="101"/>
                  </a:lnTo>
                  <a:lnTo>
                    <a:pt x="438" y="95"/>
                  </a:lnTo>
                  <a:lnTo>
                    <a:pt x="432" y="87"/>
                  </a:lnTo>
                  <a:lnTo>
                    <a:pt x="427" y="81"/>
                  </a:lnTo>
                  <a:lnTo>
                    <a:pt x="421" y="76"/>
                  </a:lnTo>
                  <a:lnTo>
                    <a:pt x="415" y="70"/>
                  </a:lnTo>
                  <a:lnTo>
                    <a:pt x="409" y="65"/>
                  </a:lnTo>
                  <a:lnTo>
                    <a:pt x="401" y="59"/>
                  </a:lnTo>
                  <a:lnTo>
                    <a:pt x="395" y="54"/>
                  </a:lnTo>
                  <a:lnTo>
                    <a:pt x="387" y="49"/>
                  </a:lnTo>
                  <a:lnTo>
                    <a:pt x="381" y="44"/>
                  </a:lnTo>
                  <a:lnTo>
                    <a:pt x="374" y="40"/>
                  </a:lnTo>
                  <a:lnTo>
                    <a:pt x="366" y="35"/>
                  </a:lnTo>
                  <a:lnTo>
                    <a:pt x="359" y="31"/>
                  </a:lnTo>
                  <a:lnTo>
                    <a:pt x="351" y="26"/>
                  </a:lnTo>
                  <a:lnTo>
                    <a:pt x="344" y="23"/>
                  </a:lnTo>
                  <a:lnTo>
                    <a:pt x="336" y="19"/>
                  </a:lnTo>
                  <a:lnTo>
                    <a:pt x="327" y="16"/>
                  </a:lnTo>
                  <a:lnTo>
                    <a:pt x="320" y="13"/>
                  </a:lnTo>
                  <a:lnTo>
                    <a:pt x="311" y="10"/>
                  </a:lnTo>
                  <a:lnTo>
                    <a:pt x="302" y="8"/>
                  </a:lnTo>
                  <a:lnTo>
                    <a:pt x="295" y="5"/>
                  </a:lnTo>
                  <a:lnTo>
                    <a:pt x="286" y="4"/>
                  </a:lnTo>
                  <a:lnTo>
                    <a:pt x="277" y="3"/>
                  </a:lnTo>
                  <a:lnTo>
                    <a:pt x="270" y="1"/>
                  </a:lnTo>
                  <a:lnTo>
                    <a:pt x="261" y="0"/>
                  </a:lnTo>
                  <a:lnTo>
                    <a:pt x="254" y="0"/>
                  </a:lnTo>
                  <a:lnTo>
                    <a:pt x="246" y="0"/>
                  </a:lnTo>
                  <a:lnTo>
                    <a:pt x="238" y="1"/>
                  </a:lnTo>
                  <a:lnTo>
                    <a:pt x="230" y="1"/>
                  </a:lnTo>
                  <a:lnTo>
                    <a:pt x="223" y="3"/>
                  </a:lnTo>
                  <a:lnTo>
                    <a:pt x="215" y="4"/>
                  </a:lnTo>
                  <a:lnTo>
                    <a:pt x="208" y="6"/>
                  </a:lnTo>
                  <a:lnTo>
                    <a:pt x="200" y="8"/>
                  </a:lnTo>
                  <a:lnTo>
                    <a:pt x="194" y="10"/>
                  </a:lnTo>
                  <a:lnTo>
                    <a:pt x="186" y="13"/>
                  </a:lnTo>
                  <a:lnTo>
                    <a:pt x="179" y="15"/>
                  </a:lnTo>
                  <a:lnTo>
                    <a:pt x="173" y="18"/>
                  </a:lnTo>
                  <a:lnTo>
                    <a:pt x="165" y="20"/>
                  </a:lnTo>
                  <a:lnTo>
                    <a:pt x="159" y="24"/>
                  </a:lnTo>
                  <a:lnTo>
                    <a:pt x="153" y="26"/>
                  </a:lnTo>
                  <a:lnTo>
                    <a:pt x="145" y="30"/>
                  </a:lnTo>
                  <a:lnTo>
                    <a:pt x="139" y="34"/>
                  </a:lnTo>
                  <a:lnTo>
                    <a:pt x="133" y="37"/>
                  </a:lnTo>
                  <a:lnTo>
                    <a:pt x="126" y="41"/>
                  </a:lnTo>
                  <a:lnTo>
                    <a:pt x="120" y="45"/>
                  </a:lnTo>
                  <a:lnTo>
                    <a:pt x="114" y="49"/>
                  </a:lnTo>
                  <a:lnTo>
                    <a:pt x="108" y="52"/>
                  </a:lnTo>
                  <a:lnTo>
                    <a:pt x="101" y="57"/>
                  </a:lnTo>
                  <a:lnTo>
                    <a:pt x="96" y="61"/>
                  </a:lnTo>
                  <a:lnTo>
                    <a:pt x="90" y="65"/>
                  </a:lnTo>
                  <a:lnTo>
                    <a:pt x="39" y="126"/>
                  </a:lnTo>
                  <a:lnTo>
                    <a:pt x="35" y="131"/>
                  </a:lnTo>
                  <a:lnTo>
                    <a:pt x="33" y="137"/>
                  </a:lnTo>
                  <a:lnTo>
                    <a:pt x="30" y="142"/>
                  </a:lnTo>
                  <a:lnTo>
                    <a:pt x="28" y="148"/>
                  </a:lnTo>
                  <a:lnTo>
                    <a:pt x="25" y="153"/>
                  </a:lnTo>
                  <a:lnTo>
                    <a:pt x="23" y="160"/>
                  </a:lnTo>
                  <a:lnTo>
                    <a:pt x="20" y="165"/>
                  </a:lnTo>
                  <a:lnTo>
                    <a:pt x="18" y="171"/>
                  </a:lnTo>
                  <a:lnTo>
                    <a:pt x="15" y="177"/>
                  </a:lnTo>
                  <a:lnTo>
                    <a:pt x="14" y="183"/>
                  </a:lnTo>
                  <a:lnTo>
                    <a:pt x="12" y="190"/>
                  </a:lnTo>
                  <a:lnTo>
                    <a:pt x="10" y="196"/>
                  </a:lnTo>
                  <a:lnTo>
                    <a:pt x="8" y="202"/>
                  </a:lnTo>
                  <a:lnTo>
                    <a:pt x="7" y="208"/>
                  </a:lnTo>
                  <a:lnTo>
                    <a:pt x="5" y="215"/>
                  </a:lnTo>
                  <a:lnTo>
                    <a:pt x="4" y="222"/>
                  </a:lnTo>
                  <a:lnTo>
                    <a:pt x="3" y="228"/>
                  </a:lnTo>
                  <a:lnTo>
                    <a:pt x="2" y="235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254"/>
                  </a:lnTo>
                  <a:lnTo>
                    <a:pt x="0" y="261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2" y="281"/>
                  </a:lnTo>
                  <a:lnTo>
                    <a:pt x="3" y="288"/>
                  </a:lnTo>
                  <a:lnTo>
                    <a:pt x="4" y="294"/>
                  </a:lnTo>
                  <a:lnTo>
                    <a:pt x="5" y="302"/>
                  </a:lnTo>
                  <a:lnTo>
                    <a:pt x="8" y="308"/>
                  </a:lnTo>
                  <a:lnTo>
                    <a:pt x="9" y="314"/>
                  </a:lnTo>
                  <a:lnTo>
                    <a:pt x="12" y="322"/>
                  </a:lnTo>
                  <a:lnTo>
                    <a:pt x="14" y="328"/>
                  </a:lnTo>
                  <a:lnTo>
                    <a:pt x="18" y="334"/>
                  </a:lnTo>
                  <a:lnTo>
                    <a:pt x="22" y="342"/>
                  </a:lnTo>
                  <a:lnTo>
                    <a:pt x="27" y="348"/>
                  </a:lnTo>
                  <a:lnTo>
                    <a:pt x="30" y="354"/>
                  </a:lnTo>
                  <a:lnTo>
                    <a:pt x="35" y="360"/>
                  </a:lnTo>
                  <a:lnTo>
                    <a:pt x="39" y="367"/>
                  </a:lnTo>
                  <a:lnTo>
                    <a:pt x="44" y="372"/>
                  </a:lnTo>
                  <a:lnTo>
                    <a:pt x="49" y="378"/>
                  </a:lnTo>
                  <a:lnTo>
                    <a:pt x="54" y="384"/>
                  </a:lnTo>
                  <a:lnTo>
                    <a:pt x="59" y="389"/>
                  </a:lnTo>
                  <a:lnTo>
                    <a:pt x="65" y="394"/>
                  </a:lnTo>
                  <a:lnTo>
                    <a:pt x="70" y="399"/>
                  </a:lnTo>
                  <a:lnTo>
                    <a:pt x="77" y="404"/>
                  </a:lnTo>
                  <a:lnTo>
                    <a:pt x="83" y="409"/>
                  </a:lnTo>
                  <a:lnTo>
                    <a:pt x="89" y="414"/>
                  </a:lnTo>
                  <a:lnTo>
                    <a:pt x="95" y="419"/>
                  </a:lnTo>
                  <a:lnTo>
                    <a:pt x="101" y="423"/>
                  </a:lnTo>
                  <a:lnTo>
                    <a:pt x="108" y="427"/>
                  </a:lnTo>
                  <a:lnTo>
                    <a:pt x="114" y="432"/>
                  </a:lnTo>
                  <a:lnTo>
                    <a:pt x="121" y="435"/>
                  </a:lnTo>
                  <a:lnTo>
                    <a:pt x="128" y="439"/>
                  </a:lnTo>
                  <a:lnTo>
                    <a:pt x="135" y="442"/>
                  </a:lnTo>
                  <a:lnTo>
                    <a:pt x="143" y="445"/>
                  </a:lnTo>
                  <a:lnTo>
                    <a:pt x="149" y="449"/>
                  </a:lnTo>
                  <a:lnTo>
                    <a:pt x="156" y="452"/>
                  </a:lnTo>
                  <a:lnTo>
                    <a:pt x="164" y="454"/>
                  </a:lnTo>
                  <a:lnTo>
                    <a:pt x="171" y="456"/>
                  </a:lnTo>
                  <a:lnTo>
                    <a:pt x="180" y="459"/>
                  </a:lnTo>
                  <a:lnTo>
                    <a:pt x="188" y="461"/>
                  </a:lnTo>
                  <a:lnTo>
                    <a:pt x="195" y="463"/>
                  </a:lnTo>
                  <a:lnTo>
                    <a:pt x="204" y="465"/>
                  </a:lnTo>
                  <a:lnTo>
                    <a:pt x="211" y="466"/>
                  </a:lnTo>
                  <a:lnTo>
                    <a:pt x="218" y="468"/>
                  </a:lnTo>
                  <a:lnTo>
                    <a:pt x="225" y="469"/>
                  </a:lnTo>
                  <a:lnTo>
                    <a:pt x="231" y="469"/>
                  </a:lnTo>
                  <a:lnTo>
                    <a:pt x="238" y="470"/>
                  </a:lnTo>
                  <a:lnTo>
                    <a:pt x="245" y="470"/>
                  </a:lnTo>
                  <a:lnTo>
                    <a:pt x="251" y="470"/>
                  </a:lnTo>
                  <a:lnTo>
                    <a:pt x="258" y="470"/>
                  </a:lnTo>
                  <a:lnTo>
                    <a:pt x="265" y="470"/>
                  </a:lnTo>
                  <a:lnTo>
                    <a:pt x="271" y="470"/>
                  </a:lnTo>
                  <a:lnTo>
                    <a:pt x="277" y="469"/>
                  </a:lnTo>
                  <a:lnTo>
                    <a:pt x="284" y="469"/>
                  </a:lnTo>
                  <a:lnTo>
                    <a:pt x="290" y="468"/>
                  </a:lnTo>
                  <a:lnTo>
                    <a:pt x="297" y="466"/>
                  </a:lnTo>
                  <a:lnTo>
                    <a:pt x="304" y="465"/>
                  </a:lnTo>
                  <a:lnTo>
                    <a:pt x="310" y="464"/>
                  </a:lnTo>
                  <a:lnTo>
                    <a:pt x="316" y="461"/>
                  </a:lnTo>
                  <a:lnTo>
                    <a:pt x="322" y="460"/>
                  </a:lnTo>
                  <a:lnTo>
                    <a:pt x="327" y="459"/>
                  </a:lnTo>
                  <a:lnTo>
                    <a:pt x="334" y="456"/>
                  </a:lnTo>
                  <a:lnTo>
                    <a:pt x="340" y="454"/>
                  </a:lnTo>
                  <a:lnTo>
                    <a:pt x="346" y="452"/>
                  </a:lnTo>
                  <a:lnTo>
                    <a:pt x="351" y="449"/>
                  </a:lnTo>
                  <a:lnTo>
                    <a:pt x="357" y="447"/>
                  </a:lnTo>
                  <a:lnTo>
                    <a:pt x="362" y="444"/>
                  </a:lnTo>
                  <a:lnTo>
                    <a:pt x="369" y="442"/>
                  </a:lnTo>
                  <a:lnTo>
                    <a:pt x="374" y="438"/>
                  </a:lnTo>
                  <a:lnTo>
                    <a:pt x="380" y="435"/>
                  </a:lnTo>
                  <a:lnTo>
                    <a:pt x="385" y="432"/>
                  </a:lnTo>
                  <a:lnTo>
                    <a:pt x="390" y="429"/>
                  </a:lnTo>
                  <a:lnTo>
                    <a:pt x="395" y="425"/>
                  </a:lnTo>
                  <a:lnTo>
                    <a:pt x="400" y="422"/>
                  </a:lnTo>
                  <a:lnTo>
                    <a:pt x="405" y="418"/>
                  </a:lnTo>
                  <a:lnTo>
                    <a:pt x="410" y="414"/>
                  </a:lnTo>
                  <a:lnTo>
                    <a:pt x="415" y="409"/>
                  </a:lnTo>
                  <a:lnTo>
                    <a:pt x="420" y="404"/>
                  </a:lnTo>
                  <a:lnTo>
                    <a:pt x="425" y="399"/>
                  </a:lnTo>
                  <a:lnTo>
                    <a:pt x="430" y="394"/>
                  </a:lnTo>
                  <a:lnTo>
                    <a:pt x="435" y="389"/>
                  </a:lnTo>
                  <a:lnTo>
                    <a:pt x="438" y="383"/>
                  </a:lnTo>
                  <a:lnTo>
                    <a:pt x="442" y="378"/>
                  </a:lnTo>
                  <a:lnTo>
                    <a:pt x="446" y="373"/>
                  </a:lnTo>
                  <a:lnTo>
                    <a:pt x="450" y="367"/>
                  </a:lnTo>
                  <a:lnTo>
                    <a:pt x="453" y="360"/>
                  </a:lnTo>
                  <a:lnTo>
                    <a:pt x="456" y="355"/>
                  </a:lnTo>
                  <a:lnTo>
                    <a:pt x="460" y="349"/>
                  </a:lnTo>
                  <a:lnTo>
                    <a:pt x="462" y="343"/>
                  </a:lnTo>
                  <a:lnTo>
                    <a:pt x="465" y="337"/>
                  </a:lnTo>
                  <a:lnTo>
                    <a:pt x="467" y="331"/>
                  </a:lnTo>
                  <a:lnTo>
                    <a:pt x="470" y="324"/>
                  </a:lnTo>
                  <a:lnTo>
                    <a:pt x="472" y="317"/>
                  </a:lnTo>
                  <a:lnTo>
                    <a:pt x="473" y="311"/>
                  </a:lnTo>
                  <a:lnTo>
                    <a:pt x="476" y="304"/>
                  </a:lnTo>
                  <a:lnTo>
                    <a:pt x="477" y="297"/>
                  </a:lnTo>
                  <a:lnTo>
                    <a:pt x="480" y="291"/>
                  </a:lnTo>
                  <a:lnTo>
                    <a:pt x="481" y="283"/>
                  </a:lnTo>
                  <a:lnTo>
                    <a:pt x="482" y="276"/>
                  </a:lnTo>
                  <a:lnTo>
                    <a:pt x="483" y="269"/>
                  </a:lnTo>
                  <a:lnTo>
                    <a:pt x="485" y="262"/>
                  </a:lnTo>
                  <a:lnTo>
                    <a:pt x="486" y="254"/>
                  </a:lnTo>
                  <a:lnTo>
                    <a:pt x="487" y="247"/>
                  </a:lnTo>
                  <a:lnTo>
                    <a:pt x="488" y="240"/>
                  </a:lnTo>
                  <a:lnTo>
                    <a:pt x="490" y="232"/>
                  </a:lnTo>
                  <a:lnTo>
                    <a:pt x="490" y="225"/>
                  </a:lnTo>
                  <a:lnTo>
                    <a:pt x="491" y="217"/>
                  </a:ln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Data acquisition and cleaning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Toronto Dataset was </a:t>
            </a:r>
            <a:r>
              <a:rPr lang="en-US" dirty="0" smtClean="0"/>
              <a:t>downloaded </a:t>
            </a:r>
            <a:r>
              <a:rPr lang="en-US" dirty="0" smtClean="0"/>
              <a:t>and </a:t>
            </a:r>
            <a:r>
              <a:rPr lang="en-US" dirty="0" smtClean="0"/>
              <a:t>scraped from multiple sources </a:t>
            </a:r>
            <a:r>
              <a:rPr lang="en-US" dirty="0" smtClean="0"/>
              <a:t>and </a:t>
            </a:r>
            <a:r>
              <a:rPr lang="en-US" dirty="0" smtClean="0"/>
              <a:t>combined into one </a:t>
            </a:r>
            <a:r>
              <a:rPr lang="en-US" dirty="0" smtClean="0"/>
              <a:t>table.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rcRect l="31240" t="40882" r="4463" b="25000"/>
          <a:stretch>
            <a:fillRect/>
          </a:stretch>
        </p:blipFill>
        <p:spPr bwMode="auto">
          <a:xfrm>
            <a:off x="785786" y="3071810"/>
            <a:ext cx="764386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Data acquisition and cleaning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New York Dataset was </a:t>
            </a:r>
            <a:r>
              <a:rPr lang="en-US" dirty="0" smtClean="0"/>
              <a:t>downloaded </a:t>
            </a:r>
            <a:r>
              <a:rPr lang="en-US" dirty="0" smtClean="0"/>
              <a:t>from </a:t>
            </a:r>
            <a:r>
              <a:rPr lang="en-US" dirty="0" smtClean="0"/>
              <a:t>multiple sources </a:t>
            </a:r>
            <a:r>
              <a:rPr lang="en-US" dirty="0" smtClean="0"/>
              <a:t>and </a:t>
            </a:r>
            <a:r>
              <a:rPr lang="en-US" dirty="0" smtClean="0"/>
              <a:t>combined into one </a:t>
            </a:r>
            <a:r>
              <a:rPr lang="en-US" dirty="0" smtClean="0"/>
              <a:t>table.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l="30909" t="40294" r="8430" b="35882"/>
          <a:stretch>
            <a:fillRect/>
          </a:stretch>
        </p:blipFill>
        <p:spPr bwMode="auto">
          <a:xfrm>
            <a:off x="642910" y="3071810"/>
            <a:ext cx="757242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most popular </a:t>
            </a:r>
            <a:r>
              <a:rPr lang="en-US" dirty="0" smtClean="0"/>
              <a:t>Toronto Venues </a:t>
            </a:r>
            <a:r>
              <a:rPr lang="en-US" dirty="0" smtClean="0"/>
              <a:t>categories by neighborhood</a:t>
            </a: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 l="21983" t="50294" r="4298" b="11176"/>
          <a:stretch>
            <a:fillRect/>
          </a:stretch>
        </p:blipFill>
        <p:spPr bwMode="auto">
          <a:xfrm>
            <a:off x="0" y="2714620"/>
            <a:ext cx="91440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most popular </a:t>
            </a:r>
            <a:r>
              <a:rPr lang="en-US" dirty="0" smtClean="0"/>
              <a:t>New York Venues </a:t>
            </a:r>
            <a:r>
              <a:rPr lang="en-US" dirty="0" smtClean="0"/>
              <a:t>categories by neighborhood</a:t>
            </a: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rcRect l="22314" t="42059" r="3306" b="20882"/>
          <a:stretch>
            <a:fillRect/>
          </a:stretch>
        </p:blipFill>
        <p:spPr bwMode="auto">
          <a:xfrm>
            <a:off x="0" y="2500306"/>
            <a:ext cx="91440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Comparing the top 10 popular Venues categories in New York and Toronto</a:t>
            </a:r>
            <a:endParaRPr lang="fr-FR" b="1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 l="21983" t="44412" r="2479" b="11765"/>
          <a:stretch>
            <a:fillRect/>
          </a:stretch>
        </p:blipFill>
        <p:spPr bwMode="auto">
          <a:xfrm>
            <a:off x="642942" y="3000372"/>
            <a:ext cx="792958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571472" y="3571876"/>
            <a:ext cx="85725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357818" y="3286124"/>
            <a:ext cx="85725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10 least Venues categories in New York and </a:t>
            </a:r>
            <a:r>
              <a:rPr lang="en-US" dirty="0" smtClean="0"/>
              <a:t>Toronto.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 l="22479" t="37941" r="2645" b="20294"/>
          <a:stretch>
            <a:fillRect/>
          </a:stretch>
        </p:blipFill>
        <p:spPr bwMode="auto">
          <a:xfrm>
            <a:off x="500034" y="2714620"/>
            <a:ext cx="81439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</TotalTime>
  <Words>359</Words>
  <Application>Microsoft Office PowerPoint</Application>
  <PresentationFormat>Affichage à l'écran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Aspect</vt:lpstr>
      <vt:lpstr>A comparative study between Canadian cities and United-States cities </vt:lpstr>
      <vt:lpstr>INTRODUCTION</vt:lpstr>
      <vt:lpstr>Business Problem</vt:lpstr>
      <vt:lpstr>Data acquisition and cleaning</vt:lpstr>
      <vt:lpstr>Data acquisition and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Clustering</vt:lpstr>
      <vt:lpstr>Conclusions</vt:lpstr>
      <vt:lpstr>Perspectives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between Canadian cities and United-States cities</dc:title>
  <dc:creator>Utilisateur Windows</dc:creator>
  <cp:lastModifiedBy>Utilisateur Windows</cp:lastModifiedBy>
  <cp:revision>9</cp:revision>
  <dcterms:created xsi:type="dcterms:W3CDTF">2020-05-09T12:32:15Z</dcterms:created>
  <dcterms:modified xsi:type="dcterms:W3CDTF">2020-05-09T13:08:42Z</dcterms:modified>
</cp:coreProperties>
</file>