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74" r:id="rId6"/>
    <p:sldId id="257" r:id="rId7"/>
    <p:sldId id="258" r:id="rId8"/>
    <p:sldId id="259" r:id="rId9"/>
    <p:sldId id="260" r:id="rId10"/>
    <p:sldId id="273" r:id="rId11"/>
    <p:sldId id="271" r:id="rId12"/>
    <p:sldId id="272" r:id="rId13"/>
    <p:sldId id="269" r:id="rId14"/>
    <p:sldId id="270" r:id="rId15"/>
    <p:sldId id="263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trán José Aceves Gil" initials="BG" lastIdx="4" clrIdx="0">
    <p:extLst>
      <p:ext uri="{19B8F6BF-5375-455C-9EA6-DF929625EA0E}">
        <p15:presenceInfo xmlns:p15="http://schemas.microsoft.com/office/powerpoint/2012/main" userId="S::beltran.aceves@udc.es::87a58bbb-0cc1-4b63-a9e0-11fecd93fa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88" dt="2021-05-19T04:23:41.608"/>
    <p1510:client id="{27FFE3DB-65B3-44EA-AEE7-1637DAE4352A}" v="4" dt="2021-05-19T18:19:03.008"/>
    <p1510:client id="{292E2574-B394-4B5E-843A-45DEC8CBFD78}" v="1411" dt="2021-05-19T17:19:24.797"/>
    <p1510:client id="{3ECF76B2-D07A-4EE5-8A44-C6F2ECFFE8B4}" v="74" dt="2021-05-19T17:24:31.646"/>
    <p1510:client id="{52E547B2-B9D0-4DE1-B85D-C36E32F631B6}" v="11" dt="2021-05-19T18:12:26.262"/>
    <p1510:client id="{5A4067AB-EE5B-4587-BE0B-0DB99FA61395}" v="3" dt="2021-05-19T18:19:52.874"/>
    <p1510:client id="{6FAEC5B0-05C2-46FB-86F3-B3E39FD2204B}" v="193" dt="2021-05-19T17:20:35.454"/>
    <p1510:client id="{6FBF980C-5FBA-2BAE-EEDB-A03344506208}" v="112" dt="2021-05-19T04:09:10.103"/>
    <p1510:client id="{70AE5FDA-CCDB-47CD-8743-5A7442952E7B}" v="1017" dt="2021-05-19T18:09:15.482"/>
    <p1510:client id="{754F7837-2A44-4567-8448-55783BC94D0A}" v="112" dt="2021-05-19T18:14:20.339"/>
    <p1510:client id="{793BD3FB-176B-4B65-BCEA-885B7048D6AD}" v="45" dt="2021-05-19T17:38:03.620"/>
    <p1510:client id="{8620F148-AFD2-7FDC-3B8E-80B4279DD4B0}" v="1655" dt="2021-05-19T03:46:43.780"/>
    <p1510:client id="{863AB392-E07B-4B48-99BA-8C4B56FA3CCD}" v="134" dt="2021-05-19T18:18:27.258"/>
    <p1510:client id="{8959F64A-5347-ACA8-0412-FF273D07CFEB}" v="109" dt="2021-05-19T19:19:25.178"/>
    <p1510:client id="{9385B5D5-BB85-4DB4-B399-A704734F8AB9}" v="130" dt="2021-05-19T16:29:33.013"/>
    <p1510:client id="{95B3EACD-F848-298E-3795-4E229E18B88F}" v="17" dt="2021-05-19T03:48:53.024"/>
    <p1510:client id="{A59254B9-DF81-4C6B-83B2-138AD706477F}" v="61" dt="2021-05-19T18:25:22.384"/>
    <p1510:client id="{C2797E75-881C-4876-AC85-E6FAA3E30779}" v="432" dt="2021-05-19T03:48:19.812"/>
    <p1510:client id="{CEF8E1AD-247F-461D-9489-35CC9724DDF6}" v="44" dt="2021-05-19T18:20:41.458"/>
    <p1510:client id="{D3D379AB-87B8-4AF7-B69E-230C6A5A2DB6}" v="3582" dt="2021-05-19T17:44:48.118"/>
    <p1510:client id="{D85321E3-18E1-40BF-8DCD-6EBBB3AAD9C2}" v="913" dt="2021-05-19T17:57:29.779"/>
    <p1510:client id="{D87C7DE6-C1C8-7A4C-6322-0B986CBE3CB3}" v="17" dt="2021-05-19T04:01:22.348"/>
    <p1510:client id="{E2BCD1C3-4191-417E-AD61-5E10AFE0D9B8}" v="531" dt="2021-05-19T16:55:24.588"/>
    <p1510:client id="{E8284854-144B-809A-CDC9-032287B5A62A}" v="181" dt="2021-05-19T16:09:1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trán José Aceves Gil" userId="S::beltran.aceves@udc.es::87a58bbb-0cc1-4b63-a9e0-11fecd93fa6a" providerId="AD" clId="Web-{D3D379AB-87B8-4AF7-B69E-230C6A5A2DB6}"/>
    <pc:docChg chg="modSld">
      <pc:chgData name="Beltrán José Aceves Gil" userId="S::beltran.aceves@udc.es::87a58bbb-0cc1-4b63-a9e0-11fecd93fa6a" providerId="AD" clId="Web-{D3D379AB-87B8-4AF7-B69E-230C6A5A2DB6}" dt="2021-05-19T17:44:48.118" v="1807"/>
      <pc:docMkLst>
        <pc:docMk/>
      </pc:docMkLst>
      <pc:sldChg chg="modSp">
        <pc:chgData name="Beltrán José Aceves Gil" userId="S::beltran.aceves@udc.es::87a58bbb-0cc1-4b63-a9e0-11fecd93fa6a" providerId="AD" clId="Web-{D3D379AB-87B8-4AF7-B69E-230C6A5A2DB6}" dt="2021-05-19T16:33:30.618" v="367" actId="20577"/>
        <pc:sldMkLst>
          <pc:docMk/>
          <pc:sldMk cId="704879532" sldId="257"/>
        </pc:sldMkLst>
        <pc:spChg chg="mod">
          <ac:chgData name="Beltrán José Aceves Gil" userId="S::beltran.aceves@udc.es::87a58bbb-0cc1-4b63-a9e0-11fecd93fa6a" providerId="AD" clId="Web-{D3D379AB-87B8-4AF7-B69E-230C6A5A2DB6}" dt="2021-05-19T16:33:30.618" v="367" actId="20577"/>
          <ac:spMkLst>
            <pc:docMk/>
            <pc:sldMk cId="704879532" sldId="257"/>
            <ac:spMk id="3" creationId="{AAF850A9-7051-4999-BAAE-E71247301D21}"/>
          </ac:spMkLst>
        </pc:spChg>
      </pc:sldChg>
      <pc:sldChg chg="modSp">
        <pc:chgData name="Beltrán José Aceves Gil" userId="S::beltran.aceves@udc.es::87a58bbb-0cc1-4b63-a9e0-11fecd93fa6a" providerId="AD" clId="Web-{D3D379AB-87B8-4AF7-B69E-230C6A5A2DB6}" dt="2021-05-19T17:43:23.178" v="1806" actId="20577"/>
        <pc:sldMkLst>
          <pc:docMk/>
          <pc:sldMk cId="43702816" sldId="258"/>
        </pc:sldMkLst>
        <pc:spChg chg="mod">
          <ac:chgData name="Beltrán José Aceves Gil" userId="S::beltran.aceves@udc.es::87a58bbb-0cc1-4b63-a9e0-11fecd93fa6a" providerId="AD" clId="Web-{D3D379AB-87B8-4AF7-B69E-230C6A5A2DB6}" dt="2021-05-19T17:43:23.178" v="1806" actId="20577"/>
          <ac:spMkLst>
            <pc:docMk/>
            <pc:sldMk cId="43702816" sldId="258"/>
            <ac:spMk id="3" creationId="{AAF850A9-7051-4999-BAAE-E71247301D21}"/>
          </ac:spMkLst>
        </pc:spChg>
      </pc:sldChg>
      <pc:sldChg chg="modSp">
        <pc:chgData name="Beltrán José Aceves Gil" userId="S::beltran.aceves@udc.es::87a58bbb-0cc1-4b63-a9e0-11fecd93fa6a" providerId="AD" clId="Web-{D3D379AB-87B8-4AF7-B69E-230C6A5A2DB6}" dt="2021-05-19T17:08:56.196" v="1221" actId="20577"/>
        <pc:sldMkLst>
          <pc:docMk/>
          <pc:sldMk cId="1599306983" sldId="260"/>
        </pc:sldMkLst>
        <pc:spChg chg="mod">
          <ac:chgData name="Beltrán José Aceves Gil" userId="S::beltran.aceves@udc.es::87a58bbb-0cc1-4b63-a9e0-11fecd93fa6a" providerId="AD" clId="Web-{D3D379AB-87B8-4AF7-B69E-230C6A5A2DB6}" dt="2021-05-19T17:08:56.196" v="1221" actId="20577"/>
          <ac:spMkLst>
            <pc:docMk/>
            <pc:sldMk cId="1599306983" sldId="260"/>
            <ac:spMk id="3" creationId="{AAF850A9-7051-4999-BAAE-E71247301D21}"/>
          </ac:spMkLst>
        </pc:spChg>
      </pc:sldChg>
      <pc:sldChg chg="modSp">
        <pc:chgData name="Beltrán José Aceves Gil" userId="S::beltran.aceves@udc.es::87a58bbb-0cc1-4b63-a9e0-11fecd93fa6a" providerId="AD" clId="Web-{D3D379AB-87B8-4AF7-B69E-230C6A5A2DB6}" dt="2021-05-19T17:18:33.197" v="1447" actId="20577"/>
        <pc:sldMkLst>
          <pc:docMk/>
          <pc:sldMk cId="3165624308" sldId="266"/>
        </pc:sldMkLst>
        <pc:spChg chg="mod">
          <ac:chgData name="Beltrán José Aceves Gil" userId="S::beltran.aceves@udc.es::87a58bbb-0cc1-4b63-a9e0-11fecd93fa6a" providerId="AD" clId="Web-{D3D379AB-87B8-4AF7-B69E-230C6A5A2DB6}" dt="2021-05-19T17:18:33.197" v="1447" actId="20577"/>
          <ac:spMkLst>
            <pc:docMk/>
            <pc:sldMk cId="3165624308" sldId="266"/>
            <ac:spMk id="3" creationId="{AAF850A9-7051-4999-BAAE-E71247301D21}"/>
          </ac:spMkLst>
        </pc:spChg>
        <pc:picChg chg="mod">
          <ac:chgData name="Beltrán José Aceves Gil" userId="S::beltran.aceves@udc.es::87a58bbb-0cc1-4b63-a9e0-11fecd93fa6a" providerId="AD" clId="Web-{D3D379AB-87B8-4AF7-B69E-230C6A5A2DB6}" dt="2021-05-19T17:15:39.286" v="1304" actId="1076"/>
          <ac:picMkLst>
            <pc:docMk/>
            <pc:sldMk cId="3165624308" sldId="266"/>
            <ac:picMk id="5" creationId="{2C0035F2-2464-4C35-97A8-467DBBB822A6}"/>
          </ac:picMkLst>
        </pc:picChg>
        <pc:picChg chg="mod">
          <ac:chgData name="Beltrán José Aceves Gil" userId="S::beltran.aceves@udc.es::87a58bbb-0cc1-4b63-a9e0-11fecd93fa6a" providerId="AD" clId="Web-{D3D379AB-87B8-4AF7-B69E-230C6A5A2DB6}" dt="2021-05-19T17:15:35.692" v="1302" actId="1076"/>
          <ac:picMkLst>
            <pc:docMk/>
            <pc:sldMk cId="3165624308" sldId="266"/>
            <ac:picMk id="6" creationId="{4559421B-1051-484C-BAAB-0CF6D42416B6}"/>
          </ac:picMkLst>
        </pc:picChg>
      </pc:sldChg>
      <pc:sldChg chg="addSp modSp">
        <pc:chgData name="Beltrán José Aceves Gil" userId="S::beltran.aceves@udc.es::87a58bbb-0cc1-4b63-a9e0-11fecd93fa6a" providerId="AD" clId="Web-{D3D379AB-87B8-4AF7-B69E-230C6A5A2DB6}" dt="2021-05-19T17:34:53.273" v="1541" actId="1076"/>
        <pc:sldMkLst>
          <pc:docMk/>
          <pc:sldMk cId="3385404544" sldId="267"/>
        </pc:sldMkLst>
        <pc:spChg chg="mod">
          <ac:chgData name="Beltrán José Aceves Gil" userId="S::beltran.aceves@udc.es::87a58bbb-0cc1-4b63-a9e0-11fecd93fa6a" providerId="AD" clId="Web-{D3D379AB-87B8-4AF7-B69E-230C6A5A2DB6}" dt="2021-05-19T17:34:48.304" v="1540" actId="20577"/>
          <ac:spMkLst>
            <pc:docMk/>
            <pc:sldMk cId="3385404544" sldId="267"/>
            <ac:spMk id="3" creationId="{AAF850A9-7051-4999-BAAE-E71247301D21}"/>
          </ac:spMkLst>
        </pc:spChg>
        <pc:spChg chg="mod">
          <ac:chgData name="Beltrán José Aceves Gil" userId="S::beltran.aceves@udc.es::87a58bbb-0cc1-4b63-a9e0-11fecd93fa6a" providerId="AD" clId="Web-{D3D379AB-87B8-4AF7-B69E-230C6A5A2DB6}" dt="2021-05-19T17:34:53.273" v="1541" actId="1076"/>
          <ac:spMkLst>
            <pc:docMk/>
            <pc:sldMk cId="3385404544" sldId="267"/>
            <ac:spMk id="5" creationId="{999D71E5-343F-4C40-9683-BB7E57B6C464}"/>
          </ac:spMkLst>
        </pc:spChg>
        <pc:spChg chg="add mod">
          <ac:chgData name="Beltrán José Aceves Gil" userId="S::beltran.aceves@udc.es::87a58bbb-0cc1-4b63-a9e0-11fecd93fa6a" providerId="AD" clId="Web-{D3D379AB-87B8-4AF7-B69E-230C6A5A2DB6}" dt="2021-05-19T17:34:38.835" v="1536" actId="1076"/>
          <ac:spMkLst>
            <pc:docMk/>
            <pc:sldMk cId="3385404544" sldId="267"/>
            <ac:spMk id="9" creationId="{A90F5A6B-B24A-4BCC-8122-2199F77849B0}"/>
          </ac:spMkLst>
        </pc:spChg>
      </pc:sldChg>
      <pc:sldChg chg="modSp">
        <pc:chgData name="Beltrán José Aceves Gil" userId="S::beltran.aceves@udc.es::87a58bbb-0cc1-4b63-a9e0-11fecd93fa6a" providerId="AD" clId="Web-{D3D379AB-87B8-4AF7-B69E-230C6A5A2DB6}" dt="2021-05-19T16:58:51.428" v="503" actId="20577"/>
        <pc:sldMkLst>
          <pc:docMk/>
          <pc:sldMk cId="1969883728" sldId="268"/>
        </pc:sldMkLst>
        <pc:spChg chg="mod">
          <ac:chgData name="Beltrán José Aceves Gil" userId="S::beltran.aceves@udc.es::87a58bbb-0cc1-4b63-a9e0-11fecd93fa6a" providerId="AD" clId="Web-{D3D379AB-87B8-4AF7-B69E-230C6A5A2DB6}" dt="2021-05-19T16:58:51.428" v="503" actId="20577"/>
          <ac:spMkLst>
            <pc:docMk/>
            <pc:sldMk cId="1969883728" sldId="268"/>
            <ac:spMk id="3" creationId="{AAF850A9-7051-4999-BAAE-E71247301D21}"/>
          </ac:spMkLst>
        </pc:spChg>
      </pc:sldChg>
      <pc:sldChg chg="modSp">
        <pc:chgData name="Beltrán José Aceves Gil" userId="S::beltran.aceves@udc.es::87a58bbb-0cc1-4b63-a9e0-11fecd93fa6a" providerId="AD" clId="Web-{D3D379AB-87B8-4AF7-B69E-230C6A5A2DB6}" dt="2021-05-19T16:45:15.529" v="498" actId="20577"/>
        <pc:sldMkLst>
          <pc:docMk/>
          <pc:sldMk cId="3248606952" sldId="272"/>
        </pc:sldMkLst>
        <pc:spChg chg="mod">
          <ac:chgData name="Beltrán José Aceves Gil" userId="S::beltran.aceves@udc.es::87a58bbb-0cc1-4b63-a9e0-11fecd93fa6a" providerId="AD" clId="Web-{D3D379AB-87B8-4AF7-B69E-230C6A5A2DB6}" dt="2021-05-19T16:45:15.529" v="498" actId="20577"/>
          <ac:spMkLst>
            <pc:docMk/>
            <pc:sldMk cId="3248606952" sldId="272"/>
            <ac:spMk id="3" creationId="{AAF850A9-7051-4999-BAAE-E71247301D21}"/>
          </ac:spMkLst>
        </pc:spChg>
      </pc:sldChg>
      <pc:sldChg chg="modSp addCm">
        <pc:chgData name="Beltrán José Aceves Gil" userId="S::beltran.aceves@udc.es::87a58bbb-0cc1-4b63-a9e0-11fecd93fa6a" providerId="AD" clId="Web-{D3D379AB-87B8-4AF7-B69E-230C6A5A2DB6}" dt="2021-05-19T17:44:48.118" v="1807"/>
        <pc:sldMkLst>
          <pc:docMk/>
          <pc:sldMk cId="2287534777" sldId="273"/>
        </pc:sldMkLst>
        <pc:spChg chg="mod">
          <ac:chgData name="Beltrán José Aceves Gil" userId="S::beltran.aceves@udc.es::87a58bbb-0cc1-4b63-a9e0-11fecd93fa6a" providerId="AD" clId="Web-{D3D379AB-87B8-4AF7-B69E-230C6A5A2DB6}" dt="2021-05-19T17:20:46.529" v="1507" actId="20577"/>
          <ac:spMkLst>
            <pc:docMk/>
            <pc:sldMk cId="2287534777" sldId="273"/>
            <ac:spMk id="3" creationId="{AAF850A9-7051-4999-BAAE-E71247301D21}"/>
          </ac:spMkLst>
        </pc:spChg>
      </pc:sldChg>
    </pc:docChg>
  </pc:docChgLst>
  <pc:docChgLst>
    <pc:chgData name="Roberto Pais Karandeniya-hewage" userId="S::r.paisk@udc.es::aa9eb54a-b96b-441e-b22f-eb32faf30a3d" providerId="AD" clId="Web-{E2BCD1C3-4191-417E-AD61-5E10AFE0D9B8}"/>
    <pc:docChg chg="modSld sldOrd">
      <pc:chgData name="Roberto Pais Karandeniya-hewage" userId="S::r.paisk@udc.es::aa9eb54a-b96b-441e-b22f-eb32faf30a3d" providerId="AD" clId="Web-{E2BCD1C3-4191-417E-AD61-5E10AFE0D9B8}" dt="2021-05-19T16:55:24.588" v="292" actId="1076"/>
      <pc:docMkLst>
        <pc:docMk/>
      </pc:docMkLst>
      <pc:sldChg chg="modSp">
        <pc:chgData name="Roberto Pais Karandeniya-hewage" userId="S::r.paisk@udc.es::aa9eb54a-b96b-441e-b22f-eb32faf30a3d" providerId="AD" clId="Web-{E2BCD1C3-4191-417E-AD61-5E10AFE0D9B8}" dt="2021-05-19T16:15:30.179" v="6" actId="20577"/>
        <pc:sldMkLst>
          <pc:docMk/>
          <pc:sldMk cId="2539253627" sldId="259"/>
        </pc:sldMkLst>
        <pc:spChg chg="mod">
          <ac:chgData name="Roberto Pais Karandeniya-hewage" userId="S::r.paisk@udc.es::aa9eb54a-b96b-441e-b22f-eb32faf30a3d" providerId="AD" clId="Web-{E2BCD1C3-4191-417E-AD61-5E10AFE0D9B8}" dt="2021-05-19T16:15:30.179" v="6" actId="20577"/>
          <ac:spMkLst>
            <pc:docMk/>
            <pc:sldMk cId="2539253627" sldId="259"/>
            <ac:spMk id="3" creationId="{AAF850A9-7051-4999-BAAE-E71247301D21}"/>
          </ac:spMkLst>
        </pc:spChg>
      </pc:sldChg>
      <pc:sldChg chg="modSp">
        <pc:chgData name="Roberto Pais Karandeniya-hewage" userId="S::r.paisk@udc.es::aa9eb54a-b96b-441e-b22f-eb32faf30a3d" providerId="AD" clId="Web-{E2BCD1C3-4191-417E-AD61-5E10AFE0D9B8}" dt="2021-05-19T16:12:53.379" v="5" actId="20577"/>
        <pc:sldMkLst>
          <pc:docMk/>
          <pc:sldMk cId="1599306983" sldId="260"/>
        </pc:sldMkLst>
        <pc:spChg chg="mod">
          <ac:chgData name="Roberto Pais Karandeniya-hewage" userId="S::r.paisk@udc.es::aa9eb54a-b96b-441e-b22f-eb32faf30a3d" providerId="AD" clId="Web-{E2BCD1C3-4191-417E-AD61-5E10AFE0D9B8}" dt="2021-05-19T16:12:53.379" v="5" actId="20577"/>
          <ac:spMkLst>
            <pc:docMk/>
            <pc:sldMk cId="1599306983" sldId="260"/>
            <ac:spMk id="3" creationId="{AAF850A9-7051-4999-BAAE-E71247301D21}"/>
          </ac:spMkLst>
        </pc:spChg>
      </pc:sldChg>
      <pc:sldChg chg="addSp delSp modSp">
        <pc:chgData name="Roberto Pais Karandeniya-hewage" userId="S::r.paisk@udc.es::aa9eb54a-b96b-441e-b22f-eb32faf30a3d" providerId="AD" clId="Web-{E2BCD1C3-4191-417E-AD61-5E10AFE0D9B8}" dt="2021-05-19T16:30:27.729" v="49" actId="1076"/>
        <pc:sldMkLst>
          <pc:docMk/>
          <pc:sldMk cId="1913467270" sldId="263"/>
        </pc:sldMkLst>
        <pc:picChg chg="add del mod">
          <ac:chgData name="Roberto Pais Karandeniya-hewage" userId="S::r.paisk@udc.es::aa9eb54a-b96b-441e-b22f-eb32faf30a3d" providerId="AD" clId="Web-{E2BCD1C3-4191-417E-AD61-5E10AFE0D9B8}" dt="2021-05-19T16:19:08.153" v="11"/>
          <ac:picMkLst>
            <pc:docMk/>
            <pc:sldMk cId="1913467270" sldId="263"/>
            <ac:picMk id="3" creationId="{FBACF4DB-C6F0-4D9C-B815-0D6B046A5C95}"/>
          </ac:picMkLst>
        </pc:picChg>
        <pc:picChg chg="add del mod">
          <ac:chgData name="Roberto Pais Karandeniya-hewage" userId="S::r.paisk@udc.es::aa9eb54a-b96b-441e-b22f-eb32faf30a3d" providerId="AD" clId="Web-{E2BCD1C3-4191-417E-AD61-5E10AFE0D9B8}" dt="2021-05-19T16:22:28.688" v="18"/>
          <ac:picMkLst>
            <pc:docMk/>
            <pc:sldMk cId="1913467270" sldId="263"/>
            <ac:picMk id="4" creationId="{829A0BBF-7DD3-4743-B688-87847F1497F3}"/>
          </ac:picMkLst>
        </pc:picChg>
        <pc:picChg chg="del mod">
          <ac:chgData name="Roberto Pais Karandeniya-hewage" userId="S::r.paisk@udc.es::aa9eb54a-b96b-441e-b22f-eb32faf30a3d" providerId="AD" clId="Web-{E2BCD1C3-4191-417E-AD61-5E10AFE0D9B8}" dt="2021-05-19T16:30:24.745" v="48"/>
          <ac:picMkLst>
            <pc:docMk/>
            <pc:sldMk cId="1913467270" sldId="263"/>
            <ac:picMk id="5" creationId="{FCA628DF-8DFE-4C8B-9EC6-6079C24C5953}"/>
          </ac:picMkLst>
        </pc:picChg>
        <pc:picChg chg="add del mod">
          <ac:chgData name="Roberto Pais Karandeniya-hewage" userId="S::r.paisk@udc.es::aa9eb54a-b96b-441e-b22f-eb32faf30a3d" providerId="AD" clId="Web-{E2BCD1C3-4191-417E-AD61-5E10AFE0D9B8}" dt="2021-05-19T16:28:55.243" v="30"/>
          <ac:picMkLst>
            <pc:docMk/>
            <pc:sldMk cId="1913467270" sldId="263"/>
            <ac:picMk id="7" creationId="{85ED652A-3976-4154-80EB-0C1CBECD07E5}"/>
          </ac:picMkLst>
        </pc:picChg>
        <pc:picChg chg="add mod">
          <ac:chgData name="Roberto Pais Karandeniya-hewage" userId="S::r.paisk@udc.es::aa9eb54a-b96b-441e-b22f-eb32faf30a3d" providerId="AD" clId="Web-{E2BCD1C3-4191-417E-AD61-5E10AFE0D9B8}" dt="2021-05-19T16:30:27.729" v="49" actId="1076"/>
          <ac:picMkLst>
            <pc:docMk/>
            <pc:sldMk cId="1913467270" sldId="263"/>
            <ac:picMk id="8" creationId="{8912A3B5-287C-4E31-9317-5AFA0C9740EB}"/>
          </ac:picMkLst>
        </pc:picChg>
      </pc:sldChg>
      <pc:sldChg chg="addSp delSp modSp">
        <pc:chgData name="Roberto Pais Karandeniya-hewage" userId="S::r.paisk@udc.es::aa9eb54a-b96b-441e-b22f-eb32faf30a3d" providerId="AD" clId="Web-{E2BCD1C3-4191-417E-AD61-5E10AFE0D9B8}" dt="2021-05-19T16:55:24.588" v="292" actId="1076"/>
        <pc:sldMkLst>
          <pc:docMk/>
          <pc:sldMk cId="3165624308" sldId="266"/>
        </pc:sldMkLst>
        <pc:picChg chg="add del mod">
          <ac:chgData name="Roberto Pais Karandeniya-hewage" userId="S::r.paisk@udc.es::aa9eb54a-b96b-441e-b22f-eb32faf30a3d" providerId="AD" clId="Web-{E2BCD1C3-4191-417E-AD61-5E10AFE0D9B8}" dt="2021-05-19T16:51:54.584" v="276"/>
          <ac:picMkLst>
            <pc:docMk/>
            <pc:sldMk cId="3165624308" sldId="266"/>
            <ac:picMk id="4" creationId="{C19AF417-C75F-4C87-A010-2AB3B890F6BD}"/>
          </ac:picMkLst>
        </pc:picChg>
        <pc:picChg chg="add mod">
          <ac:chgData name="Roberto Pais Karandeniya-hewage" userId="S::r.paisk@udc.es::aa9eb54a-b96b-441e-b22f-eb32faf30a3d" providerId="AD" clId="Web-{E2BCD1C3-4191-417E-AD61-5E10AFE0D9B8}" dt="2021-05-19T16:54:02.852" v="286" actId="1076"/>
          <ac:picMkLst>
            <pc:docMk/>
            <pc:sldMk cId="3165624308" sldId="266"/>
            <ac:picMk id="5" creationId="{2C0035F2-2464-4C35-97A8-467DBBB822A6}"/>
          </ac:picMkLst>
        </pc:picChg>
        <pc:picChg chg="add mod">
          <ac:chgData name="Roberto Pais Karandeniya-hewage" userId="S::r.paisk@udc.es::aa9eb54a-b96b-441e-b22f-eb32faf30a3d" providerId="AD" clId="Web-{E2BCD1C3-4191-417E-AD61-5E10AFE0D9B8}" dt="2021-05-19T16:55:24.588" v="292" actId="1076"/>
          <ac:picMkLst>
            <pc:docMk/>
            <pc:sldMk cId="3165624308" sldId="266"/>
            <ac:picMk id="6" creationId="{4559421B-1051-484C-BAAB-0CF6D42416B6}"/>
          </ac:picMkLst>
        </pc:picChg>
      </pc:sldChg>
      <pc:sldChg chg="ord">
        <pc:chgData name="Roberto Pais Karandeniya-hewage" userId="S::r.paisk@udc.es::aa9eb54a-b96b-441e-b22f-eb32faf30a3d" providerId="AD" clId="Web-{E2BCD1C3-4191-417E-AD61-5E10AFE0D9B8}" dt="2021-05-19T16:34:49.891" v="55"/>
        <pc:sldMkLst>
          <pc:docMk/>
          <pc:sldMk cId="1969883728" sldId="268"/>
        </pc:sldMkLst>
      </pc:sldChg>
      <pc:sldChg chg="modSp">
        <pc:chgData name="Roberto Pais Karandeniya-hewage" userId="S::r.paisk@udc.es::aa9eb54a-b96b-441e-b22f-eb32faf30a3d" providerId="AD" clId="Web-{E2BCD1C3-4191-417E-AD61-5E10AFE0D9B8}" dt="2021-05-19T16:31:04.449" v="54" actId="14100"/>
        <pc:sldMkLst>
          <pc:docMk/>
          <pc:sldMk cId="2797086819" sldId="269"/>
        </pc:sldMkLst>
        <pc:spChg chg="mod">
          <ac:chgData name="Roberto Pais Karandeniya-hewage" userId="S::r.paisk@udc.es::aa9eb54a-b96b-441e-b22f-eb32faf30a3d" providerId="AD" clId="Web-{E2BCD1C3-4191-417E-AD61-5E10AFE0D9B8}" dt="2021-05-19T16:27:02.756" v="19" actId="20577"/>
          <ac:spMkLst>
            <pc:docMk/>
            <pc:sldMk cId="2797086819" sldId="269"/>
            <ac:spMk id="6" creationId="{9482AB5D-D3F2-488D-8ED0-06DB97CB86FE}"/>
          </ac:spMkLst>
        </pc:spChg>
        <pc:picChg chg="mod">
          <ac:chgData name="Roberto Pais Karandeniya-hewage" userId="S::r.paisk@udc.es::aa9eb54a-b96b-441e-b22f-eb32faf30a3d" providerId="AD" clId="Web-{E2BCD1C3-4191-417E-AD61-5E10AFE0D9B8}" dt="2021-05-19T16:31:04.449" v="54" actId="14100"/>
          <ac:picMkLst>
            <pc:docMk/>
            <pc:sldMk cId="2797086819" sldId="269"/>
            <ac:picMk id="3" creationId="{1A723859-1A3B-4026-B620-1F44F03CEF4B}"/>
          </ac:picMkLst>
        </pc:picChg>
      </pc:sldChg>
      <pc:sldChg chg="addSp delSp modSp">
        <pc:chgData name="Roberto Pais Karandeniya-hewage" userId="S::r.paisk@udc.es::aa9eb54a-b96b-441e-b22f-eb32faf30a3d" providerId="AD" clId="Web-{E2BCD1C3-4191-417E-AD61-5E10AFE0D9B8}" dt="2021-05-19T16:29:31.337" v="42" actId="1076"/>
        <pc:sldMkLst>
          <pc:docMk/>
          <pc:sldMk cId="1033807301" sldId="270"/>
        </pc:sldMkLst>
        <pc:picChg chg="del">
          <ac:chgData name="Roberto Pais Karandeniya-hewage" userId="S::r.paisk@udc.es::aa9eb54a-b96b-441e-b22f-eb32faf30a3d" providerId="AD" clId="Web-{E2BCD1C3-4191-417E-AD61-5E10AFE0D9B8}" dt="2021-05-19T16:29:08.243" v="37"/>
          <ac:picMkLst>
            <pc:docMk/>
            <pc:sldMk cId="1033807301" sldId="270"/>
            <ac:picMk id="3" creationId="{8F2B5AB5-A33F-4C94-9C02-ADD964E33354}"/>
          </ac:picMkLst>
        </pc:picChg>
        <pc:picChg chg="add del mod">
          <ac:chgData name="Roberto Pais Karandeniya-hewage" userId="S::r.paisk@udc.es::aa9eb54a-b96b-441e-b22f-eb32faf30a3d" providerId="AD" clId="Web-{E2BCD1C3-4191-417E-AD61-5E10AFE0D9B8}" dt="2021-05-19T16:28:30.758" v="23"/>
          <ac:picMkLst>
            <pc:docMk/>
            <pc:sldMk cId="1033807301" sldId="270"/>
            <ac:picMk id="4" creationId="{3C4D9A0C-1AF6-469A-AD7B-2EBDEDB6F6F8}"/>
          </ac:picMkLst>
        </pc:picChg>
        <pc:picChg chg="add mod">
          <ac:chgData name="Roberto Pais Karandeniya-hewage" userId="S::r.paisk@udc.es::aa9eb54a-b96b-441e-b22f-eb32faf30a3d" providerId="AD" clId="Web-{E2BCD1C3-4191-417E-AD61-5E10AFE0D9B8}" dt="2021-05-19T16:29:31.337" v="42" actId="1076"/>
          <ac:picMkLst>
            <pc:docMk/>
            <pc:sldMk cId="1033807301" sldId="270"/>
            <ac:picMk id="5" creationId="{9946FF67-FAAB-44B6-B176-03C3FF05B008}"/>
          </ac:picMkLst>
        </pc:picChg>
      </pc:sldChg>
      <pc:sldChg chg="modSp">
        <pc:chgData name="Roberto Pais Karandeniya-hewage" userId="S::r.paisk@udc.es::aa9eb54a-b96b-441e-b22f-eb32faf30a3d" providerId="AD" clId="Web-{E2BCD1C3-4191-417E-AD61-5E10AFE0D9B8}" dt="2021-05-19T16:43:41.042" v="270" actId="20577"/>
        <pc:sldMkLst>
          <pc:docMk/>
          <pc:sldMk cId="3248606952" sldId="272"/>
        </pc:sldMkLst>
        <pc:spChg chg="mod">
          <ac:chgData name="Roberto Pais Karandeniya-hewage" userId="S::r.paisk@udc.es::aa9eb54a-b96b-441e-b22f-eb32faf30a3d" providerId="AD" clId="Web-{E2BCD1C3-4191-417E-AD61-5E10AFE0D9B8}" dt="2021-05-19T16:43:41.042" v="270" actId="20577"/>
          <ac:spMkLst>
            <pc:docMk/>
            <pc:sldMk cId="3248606952" sldId="272"/>
            <ac:spMk id="3" creationId="{AAF850A9-7051-4999-BAAE-E71247301D21}"/>
          </ac:spMkLst>
        </pc:spChg>
      </pc:sldChg>
    </pc:docChg>
  </pc:docChgLst>
  <pc:docChgLst>
    <pc:chgData name="Roberto Pais Karandeniya-hewage" userId="S::r.paisk@udc.es::aa9eb54a-b96b-441e-b22f-eb32faf30a3d" providerId="AD" clId="Web-{8959F64A-5347-ACA8-0412-FF273D07CFEB}"/>
    <pc:docChg chg="modSld sldOrd">
      <pc:chgData name="Roberto Pais Karandeniya-hewage" userId="S::r.paisk@udc.es::aa9eb54a-b96b-441e-b22f-eb32faf30a3d" providerId="AD" clId="Web-{8959F64A-5347-ACA8-0412-FF273D07CFEB}" dt="2021-05-19T19:19:25.178" v="65" actId="20577"/>
      <pc:docMkLst>
        <pc:docMk/>
      </pc:docMkLst>
      <pc:sldChg chg="modSp delCm">
        <pc:chgData name="Roberto Pais Karandeniya-hewage" userId="S::r.paisk@udc.es::aa9eb54a-b96b-441e-b22f-eb32faf30a3d" providerId="AD" clId="Web-{8959F64A-5347-ACA8-0412-FF273D07CFEB}" dt="2021-05-19T19:17:46.707" v="30"/>
        <pc:sldMkLst>
          <pc:docMk/>
          <pc:sldMk cId="704879532" sldId="257"/>
        </pc:sldMkLst>
        <pc:spChg chg="mod">
          <ac:chgData name="Roberto Pais Karandeniya-hewage" userId="S::r.paisk@udc.es::aa9eb54a-b96b-441e-b22f-eb32faf30a3d" providerId="AD" clId="Web-{8959F64A-5347-ACA8-0412-FF273D07CFEB}" dt="2021-05-19T18:40:01.104" v="5" actId="20577"/>
          <ac:spMkLst>
            <pc:docMk/>
            <pc:sldMk cId="704879532" sldId="257"/>
            <ac:spMk id="3" creationId="{AAF850A9-7051-4999-BAAE-E71247301D21}"/>
          </ac:spMkLst>
        </pc:spChg>
      </pc:sldChg>
      <pc:sldChg chg="delCm">
        <pc:chgData name="Roberto Pais Karandeniya-hewage" userId="S::r.paisk@udc.es::aa9eb54a-b96b-441e-b22f-eb32faf30a3d" providerId="AD" clId="Web-{8959F64A-5347-ACA8-0412-FF273D07CFEB}" dt="2021-05-19T19:17:49.957" v="31"/>
        <pc:sldMkLst>
          <pc:docMk/>
          <pc:sldMk cId="43702816" sldId="258"/>
        </pc:sldMkLst>
      </pc:sldChg>
      <pc:sldChg chg="modSp delCm">
        <pc:chgData name="Roberto Pais Karandeniya-hewage" userId="S::r.paisk@udc.es::aa9eb54a-b96b-441e-b22f-eb32faf30a3d" providerId="AD" clId="Web-{8959F64A-5347-ACA8-0412-FF273D07CFEB}" dt="2021-05-19T19:18:12.083" v="42" actId="20577"/>
        <pc:sldMkLst>
          <pc:docMk/>
          <pc:sldMk cId="1599306983" sldId="260"/>
        </pc:sldMkLst>
        <pc:spChg chg="mod">
          <ac:chgData name="Roberto Pais Karandeniya-hewage" userId="S::r.paisk@udc.es::aa9eb54a-b96b-441e-b22f-eb32faf30a3d" providerId="AD" clId="Web-{8959F64A-5347-ACA8-0412-FF273D07CFEB}" dt="2021-05-19T19:18:12.083" v="42" actId="20577"/>
          <ac:spMkLst>
            <pc:docMk/>
            <pc:sldMk cId="1599306983" sldId="260"/>
            <ac:spMk id="3" creationId="{AAF850A9-7051-4999-BAAE-E71247301D21}"/>
          </ac:spMkLst>
        </pc:spChg>
      </pc:sldChg>
      <pc:sldChg chg="modSp">
        <pc:chgData name="Roberto Pais Karandeniya-hewage" userId="S::r.paisk@udc.es::aa9eb54a-b96b-441e-b22f-eb32faf30a3d" providerId="AD" clId="Web-{8959F64A-5347-ACA8-0412-FF273D07CFEB}" dt="2021-05-19T19:19:25.178" v="65" actId="20577"/>
        <pc:sldMkLst>
          <pc:docMk/>
          <pc:sldMk cId="358153230" sldId="265"/>
        </pc:sldMkLst>
        <pc:spChg chg="mod">
          <ac:chgData name="Roberto Pais Karandeniya-hewage" userId="S::r.paisk@udc.es::aa9eb54a-b96b-441e-b22f-eb32faf30a3d" providerId="AD" clId="Web-{8959F64A-5347-ACA8-0412-FF273D07CFEB}" dt="2021-05-19T19:19:25.178" v="65" actId="20577"/>
          <ac:spMkLst>
            <pc:docMk/>
            <pc:sldMk cId="358153230" sldId="265"/>
            <ac:spMk id="3" creationId="{AAF850A9-7051-4999-BAAE-E71247301D21}"/>
          </ac:spMkLst>
        </pc:spChg>
      </pc:sldChg>
      <pc:sldChg chg="addSp modSp">
        <pc:chgData name="Roberto Pais Karandeniya-hewage" userId="S::r.paisk@udc.es::aa9eb54a-b96b-441e-b22f-eb32faf30a3d" providerId="AD" clId="Web-{8959F64A-5347-ACA8-0412-FF273D07CFEB}" dt="2021-05-19T19:14:19.891" v="29"/>
        <pc:sldMkLst>
          <pc:docMk/>
          <pc:sldMk cId="3165624308" sldId="266"/>
        </pc:sldMkLst>
        <pc:spChg chg="mod">
          <ac:chgData name="Roberto Pais Karandeniya-hewage" userId="S::r.paisk@udc.es::aa9eb54a-b96b-441e-b22f-eb32faf30a3d" providerId="AD" clId="Web-{8959F64A-5347-ACA8-0412-FF273D07CFEB}" dt="2021-05-19T19:13:39.718" v="25" actId="20577"/>
          <ac:spMkLst>
            <pc:docMk/>
            <pc:sldMk cId="3165624308" sldId="266"/>
            <ac:spMk id="3" creationId="{AAF850A9-7051-4999-BAAE-E71247301D21}"/>
          </ac:spMkLst>
        </pc:spChg>
        <pc:cxnChg chg="add mod">
          <ac:chgData name="Roberto Pais Karandeniya-hewage" userId="S::r.paisk@udc.es::aa9eb54a-b96b-441e-b22f-eb32faf30a3d" providerId="AD" clId="Web-{8959F64A-5347-ACA8-0412-FF273D07CFEB}" dt="2021-05-19T19:14:19.891" v="29"/>
          <ac:cxnSpMkLst>
            <pc:docMk/>
            <pc:sldMk cId="3165624308" sldId="266"/>
            <ac:cxnSpMk id="4" creationId="{71094880-98F3-45FC-B6DE-E56618745912}"/>
          </ac:cxnSpMkLst>
        </pc:cxnChg>
      </pc:sldChg>
      <pc:sldChg chg="ord">
        <pc:chgData name="Roberto Pais Karandeniya-hewage" userId="S::r.paisk@udc.es::aa9eb54a-b96b-441e-b22f-eb32faf30a3d" providerId="AD" clId="Web-{8959F64A-5347-ACA8-0412-FF273D07CFEB}" dt="2021-05-19T18:41:12.902" v="8"/>
        <pc:sldMkLst>
          <pc:docMk/>
          <pc:sldMk cId="3385404544" sldId="267"/>
        </pc:sldMkLst>
      </pc:sldChg>
      <pc:sldChg chg="modSp">
        <pc:chgData name="Roberto Pais Karandeniya-hewage" userId="S::r.paisk@udc.es::aa9eb54a-b96b-441e-b22f-eb32faf30a3d" providerId="AD" clId="Web-{8959F64A-5347-ACA8-0412-FF273D07CFEB}" dt="2021-05-19T19:05:02.115" v="14" actId="20577"/>
        <pc:sldMkLst>
          <pc:docMk/>
          <pc:sldMk cId="3248606952" sldId="272"/>
        </pc:sldMkLst>
        <pc:spChg chg="mod">
          <ac:chgData name="Roberto Pais Karandeniya-hewage" userId="S::r.paisk@udc.es::aa9eb54a-b96b-441e-b22f-eb32faf30a3d" providerId="AD" clId="Web-{8959F64A-5347-ACA8-0412-FF273D07CFEB}" dt="2021-05-19T19:05:02.115" v="14" actId="20577"/>
          <ac:spMkLst>
            <pc:docMk/>
            <pc:sldMk cId="3248606952" sldId="272"/>
            <ac:spMk id="3" creationId="{AAF850A9-7051-4999-BAAE-E71247301D21}"/>
          </ac:spMkLst>
        </pc:spChg>
      </pc:sldChg>
      <pc:sldChg chg="delCm">
        <pc:chgData name="Roberto Pais Karandeniya-hewage" userId="S::r.paisk@udc.es::aa9eb54a-b96b-441e-b22f-eb32faf30a3d" providerId="AD" clId="Web-{8959F64A-5347-ACA8-0412-FF273D07CFEB}" dt="2021-05-19T19:18:20.583" v="43"/>
        <pc:sldMkLst>
          <pc:docMk/>
          <pc:sldMk cId="2287534777" sldId="273"/>
        </pc:sldMkLst>
      </pc:sldChg>
    </pc:docChg>
  </pc:docChgLst>
  <pc:docChgLst>
    <pc:chgData name="Cristina Martin Gonzalez" userId="S::c.marting@udc.es::a6d63171-e842-4f24-a2a6-db6a7701a4ec" providerId="AD" clId="Web-{27FFE3DB-65B3-44EA-AEE7-1637DAE4352A}"/>
    <pc:docChg chg="modSld">
      <pc:chgData name="Cristina Martin Gonzalez" userId="S::c.marting@udc.es::a6d63171-e842-4f24-a2a6-db6a7701a4ec" providerId="AD" clId="Web-{27FFE3DB-65B3-44EA-AEE7-1637DAE4352A}" dt="2021-05-19T18:19:03.008" v="1" actId="20577"/>
      <pc:docMkLst>
        <pc:docMk/>
      </pc:docMkLst>
      <pc:sldChg chg="modSp">
        <pc:chgData name="Cristina Martin Gonzalez" userId="S::c.marting@udc.es::a6d63171-e842-4f24-a2a6-db6a7701a4ec" providerId="AD" clId="Web-{27FFE3DB-65B3-44EA-AEE7-1637DAE4352A}" dt="2021-05-19T18:19:03.008" v="1" actId="20577"/>
        <pc:sldMkLst>
          <pc:docMk/>
          <pc:sldMk cId="3064905815" sldId="274"/>
        </pc:sldMkLst>
        <pc:spChg chg="mod">
          <ac:chgData name="Cristina Martin Gonzalez" userId="S::c.marting@udc.es::a6d63171-e842-4f24-a2a6-db6a7701a4ec" providerId="AD" clId="Web-{27FFE3DB-65B3-44EA-AEE7-1637DAE4352A}" dt="2021-05-19T18:19:03.008" v="1" actId="20577"/>
          <ac:spMkLst>
            <pc:docMk/>
            <pc:sldMk cId="3064905815" sldId="274"/>
            <ac:spMk id="3" creationId="{AAF850A9-7051-4999-BAAE-E71247301D21}"/>
          </ac:spMkLst>
        </pc:spChg>
      </pc:sldChg>
    </pc:docChg>
  </pc:docChgLst>
  <pc:docChgLst>
    <pc:chgData name="Cristina Martin Gonzalez" userId="S::c.marting@udc.es::a6d63171-e842-4f24-a2a6-db6a7701a4ec" providerId="AD" clId="Web-{863AB392-E07B-4B48-99BA-8C4B56FA3CCD}"/>
    <pc:docChg chg="modSld">
      <pc:chgData name="Cristina Martin Gonzalez" userId="S::c.marting@udc.es::a6d63171-e842-4f24-a2a6-db6a7701a4ec" providerId="AD" clId="Web-{863AB392-E07B-4B48-99BA-8C4B56FA3CCD}" dt="2021-05-19T18:18:27.258" v="64" actId="20577"/>
      <pc:docMkLst>
        <pc:docMk/>
      </pc:docMkLst>
      <pc:sldChg chg="modSp">
        <pc:chgData name="Cristina Martin Gonzalez" userId="S::c.marting@udc.es::a6d63171-e842-4f24-a2a6-db6a7701a4ec" providerId="AD" clId="Web-{863AB392-E07B-4B48-99BA-8C4B56FA3CCD}" dt="2021-05-19T18:18:27.258" v="64" actId="20577"/>
        <pc:sldMkLst>
          <pc:docMk/>
          <pc:sldMk cId="3064905815" sldId="274"/>
        </pc:sldMkLst>
        <pc:spChg chg="mod">
          <ac:chgData name="Cristina Martin Gonzalez" userId="S::c.marting@udc.es::a6d63171-e842-4f24-a2a6-db6a7701a4ec" providerId="AD" clId="Web-{863AB392-E07B-4B48-99BA-8C4B56FA3CCD}" dt="2021-05-19T18:18:27.258" v="64" actId="20577"/>
          <ac:spMkLst>
            <pc:docMk/>
            <pc:sldMk cId="3064905815" sldId="274"/>
            <ac:spMk id="2" creationId="{E54DDCC0-18F9-4B14-9AF1-FD0CCCC3665D}"/>
          </ac:spMkLst>
        </pc:spChg>
        <pc:spChg chg="mod">
          <ac:chgData name="Cristina Martin Gonzalez" userId="S::c.marting@udc.es::a6d63171-e842-4f24-a2a6-db6a7701a4ec" providerId="AD" clId="Web-{863AB392-E07B-4B48-99BA-8C4B56FA3CCD}" dt="2021-05-19T18:17:51.945" v="33" actId="20577"/>
          <ac:spMkLst>
            <pc:docMk/>
            <pc:sldMk cId="3064905815" sldId="274"/>
            <ac:spMk id="3" creationId="{AAF850A9-7051-4999-BAAE-E71247301D21}"/>
          </ac:spMkLst>
        </pc:spChg>
      </pc:sldChg>
    </pc:docChg>
  </pc:docChgLst>
  <pc:docChgLst>
    <pc:chgData name="Beltrán José Aceves Gil" userId="S::beltran.aceves@udc.es::87a58bbb-0cc1-4b63-a9e0-11fecd93fa6a" providerId="AD" clId="Web-{A59254B9-DF81-4C6B-83B2-138AD706477F}"/>
    <pc:docChg chg="modSld">
      <pc:chgData name="Beltrán José Aceves Gil" userId="S::beltran.aceves@udc.es::87a58bbb-0cc1-4b63-a9e0-11fecd93fa6a" providerId="AD" clId="Web-{A59254B9-DF81-4C6B-83B2-138AD706477F}" dt="2021-05-19T18:25:22.384" v="30" actId="20577"/>
      <pc:docMkLst>
        <pc:docMk/>
      </pc:docMkLst>
      <pc:sldChg chg="modSp">
        <pc:chgData name="Beltrán José Aceves Gil" userId="S::beltran.aceves@udc.es::87a58bbb-0cc1-4b63-a9e0-11fecd93fa6a" providerId="AD" clId="Web-{A59254B9-DF81-4C6B-83B2-138AD706477F}" dt="2021-05-19T18:25:22.384" v="30" actId="20577"/>
        <pc:sldMkLst>
          <pc:docMk/>
          <pc:sldMk cId="358153230" sldId="265"/>
        </pc:sldMkLst>
        <pc:spChg chg="mod">
          <ac:chgData name="Beltrán José Aceves Gil" userId="S::beltran.aceves@udc.es::87a58bbb-0cc1-4b63-a9e0-11fecd93fa6a" providerId="AD" clId="Web-{A59254B9-DF81-4C6B-83B2-138AD706477F}" dt="2021-05-19T18:25:22.384" v="30" actId="20577"/>
          <ac:spMkLst>
            <pc:docMk/>
            <pc:sldMk cId="358153230" sldId="265"/>
            <ac:spMk id="3" creationId="{AAF850A9-7051-4999-BAAE-E71247301D21}"/>
          </ac:spMkLst>
        </pc:spChg>
      </pc:sldChg>
      <pc:sldChg chg="modSp">
        <pc:chgData name="Beltrán José Aceves Gil" userId="S::beltran.aceves@udc.es::87a58bbb-0cc1-4b63-a9e0-11fecd93fa6a" providerId="AD" clId="Web-{A59254B9-DF81-4C6B-83B2-138AD706477F}" dt="2021-05-19T18:17:22.729" v="0" actId="20577"/>
        <pc:sldMkLst>
          <pc:docMk/>
          <pc:sldMk cId="3385404544" sldId="267"/>
        </pc:sldMkLst>
        <pc:spChg chg="mod">
          <ac:chgData name="Beltrán José Aceves Gil" userId="S::beltran.aceves@udc.es::87a58bbb-0cc1-4b63-a9e0-11fecd93fa6a" providerId="AD" clId="Web-{A59254B9-DF81-4C6B-83B2-138AD706477F}" dt="2021-05-19T18:17:22.729" v="0" actId="20577"/>
          <ac:spMkLst>
            <pc:docMk/>
            <pc:sldMk cId="3385404544" sldId="267"/>
            <ac:spMk id="2" creationId="{E54DDCC0-18F9-4B14-9AF1-FD0CCCC3665D}"/>
          </ac:spMkLst>
        </pc:spChg>
      </pc:sldChg>
      <pc:sldChg chg="modSp">
        <pc:chgData name="Beltrán José Aceves Gil" userId="S::beltran.aceves@udc.es::87a58bbb-0cc1-4b63-a9e0-11fecd93fa6a" providerId="AD" clId="Web-{A59254B9-DF81-4C6B-83B2-138AD706477F}" dt="2021-05-19T18:20:05.797" v="16" actId="20577"/>
        <pc:sldMkLst>
          <pc:docMk/>
          <pc:sldMk cId="3064905815" sldId="274"/>
        </pc:sldMkLst>
        <pc:spChg chg="mod">
          <ac:chgData name="Beltrán José Aceves Gil" userId="S::beltran.aceves@udc.es::87a58bbb-0cc1-4b63-a9e0-11fecd93fa6a" providerId="AD" clId="Web-{A59254B9-DF81-4C6B-83B2-138AD706477F}" dt="2021-05-19T18:20:05.797" v="16" actId="20577"/>
          <ac:spMkLst>
            <pc:docMk/>
            <pc:sldMk cId="3064905815" sldId="274"/>
            <ac:spMk id="3" creationId="{AAF850A9-7051-4999-BAAE-E71247301D21}"/>
          </ac:spMkLst>
        </pc:spChg>
      </pc:sldChg>
    </pc:docChg>
  </pc:docChgLst>
  <pc:docChgLst>
    <pc:chgData name="Roberto Pais Karandeniya-hewage" userId="S::r.paisk@udc.es::aa9eb54a-b96b-441e-b22f-eb32faf30a3d" providerId="AD" clId="Web-{3ECF76B2-D07A-4EE5-8A44-C6F2ECFFE8B4}"/>
    <pc:docChg chg="modSld">
      <pc:chgData name="Roberto Pais Karandeniya-hewage" userId="S::r.paisk@udc.es::aa9eb54a-b96b-441e-b22f-eb32faf30a3d" providerId="AD" clId="Web-{3ECF76B2-D07A-4EE5-8A44-C6F2ECFFE8B4}" dt="2021-05-19T17:24:31.646" v="36" actId="20577"/>
      <pc:docMkLst>
        <pc:docMk/>
      </pc:docMkLst>
      <pc:sldChg chg="modSp">
        <pc:chgData name="Roberto Pais Karandeniya-hewage" userId="S::r.paisk@udc.es::aa9eb54a-b96b-441e-b22f-eb32faf30a3d" providerId="AD" clId="Web-{3ECF76B2-D07A-4EE5-8A44-C6F2ECFFE8B4}" dt="2021-05-19T17:24:31.646" v="36" actId="20577"/>
        <pc:sldMkLst>
          <pc:docMk/>
          <pc:sldMk cId="2287534777" sldId="273"/>
        </pc:sldMkLst>
        <pc:spChg chg="mod">
          <ac:chgData name="Roberto Pais Karandeniya-hewage" userId="S::r.paisk@udc.es::aa9eb54a-b96b-441e-b22f-eb32faf30a3d" providerId="AD" clId="Web-{3ECF76B2-D07A-4EE5-8A44-C6F2ECFFE8B4}" dt="2021-05-19T17:24:31.646" v="36" actId="20577"/>
          <ac:spMkLst>
            <pc:docMk/>
            <pc:sldMk cId="2287534777" sldId="273"/>
            <ac:spMk id="3" creationId="{AAF850A9-7051-4999-BAAE-E71247301D21}"/>
          </ac:spMkLst>
        </pc:spChg>
      </pc:sldChg>
    </pc:docChg>
  </pc:docChgLst>
  <pc:docChgLst>
    <pc:chgData name="Cristina Martin Gonzalez" userId="S::c.marting@udc.es::a6d63171-e842-4f24-a2a6-db6a7701a4ec" providerId="AD" clId="Web-{52E547B2-B9D0-4DE1-B85D-C36E32F631B6}"/>
    <pc:docChg chg="addSld delSld modSld sldOrd">
      <pc:chgData name="Cristina Martin Gonzalez" userId="S::c.marting@udc.es::a6d63171-e842-4f24-a2a6-db6a7701a4ec" providerId="AD" clId="Web-{52E547B2-B9D0-4DE1-B85D-C36E32F631B6}" dt="2021-05-19T18:12:26.262" v="7" actId="20577"/>
      <pc:docMkLst>
        <pc:docMk/>
      </pc:docMkLst>
      <pc:sldChg chg="new del">
        <pc:chgData name="Cristina Martin Gonzalez" userId="S::c.marting@udc.es::a6d63171-e842-4f24-a2a6-db6a7701a4ec" providerId="AD" clId="Web-{52E547B2-B9D0-4DE1-B85D-C36E32F631B6}" dt="2021-05-19T18:11:10.693" v="1"/>
        <pc:sldMkLst>
          <pc:docMk/>
          <pc:sldMk cId="1354939161" sldId="274"/>
        </pc:sldMkLst>
      </pc:sldChg>
      <pc:sldChg chg="modSp add ord replId">
        <pc:chgData name="Cristina Martin Gonzalez" userId="S::c.marting@udc.es::a6d63171-e842-4f24-a2a6-db6a7701a4ec" providerId="AD" clId="Web-{52E547B2-B9D0-4DE1-B85D-C36E32F631B6}" dt="2021-05-19T18:12:26.262" v="7" actId="20577"/>
        <pc:sldMkLst>
          <pc:docMk/>
          <pc:sldMk cId="3064905815" sldId="274"/>
        </pc:sldMkLst>
        <pc:spChg chg="mod">
          <ac:chgData name="Cristina Martin Gonzalez" userId="S::c.marting@udc.es::a6d63171-e842-4f24-a2a6-db6a7701a4ec" providerId="AD" clId="Web-{52E547B2-B9D0-4DE1-B85D-C36E32F631B6}" dt="2021-05-19T18:12:20.291" v="6" actId="20577"/>
          <ac:spMkLst>
            <pc:docMk/>
            <pc:sldMk cId="3064905815" sldId="274"/>
            <ac:spMk id="2" creationId="{E54DDCC0-18F9-4B14-9AF1-FD0CCCC3665D}"/>
          </ac:spMkLst>
        </pc:spChg>
        <pc:spChg chg="mod">
          <ac:chgData name="Cristina Martin Gonzalez" userId="S::c.marting@udc.es::a6d63171-e842-4f24-a2a6-db6a7701a4ec" providerId="AD" clId="Web-{52E547B2-B9D0-4DE1-B85D-C36E32F631B6}" dt="2021-05-19T18:12:26.262" v="7" actId="20577"/>
          <ac:spMkLst>
            <pc:docMk/>
            <pc:sldMk cId="3064905815" sldId="274"/>
            <ac:spMk id="3" creationId="{AAF850A9-7051-4999-BAAE-E71247301D21}"/>
          </ac:spMkLst>
        </pc:spChg>
      </pc:sldChg>
      <pc:sldChg chg="add del replId">
        <pc:chgData name="Cristina Martin Gonzalez" userId="S::c.marting@udc.es::a6d63171-e842-4f24-a2a6-db6a7701a4ec" providerId="AD" clId="Web-{52E547B2-B9D0-4DE1-B85D-C36E32F631B6}" dt="2021-05-19T18:11:32.819" v="3"/>
        <pc:sldMkLst>
          <pc:docMk/>
          <pc:sldMk cId="4038790865" sldId="274"/>
        </pc:sldMkLst>
      </pc:sldChg>
    </pc:docChg>
  </pc:docChgLst>
  <pc:docChgLst>
    <pc:chgData name="Roberto Pais Karandeniya-hewage" userId="S::r.paisk@udc.es::aa9eb54a-b96b-441e-b22f-eb32faf30a3d" providerId="AD" clId="Web-{6FAEC5B0-05C2-46FB-86F3-B3E39FD2204B}"/>
    <pc:docChg chg="modSld">
      <pc:chgData name="Roberto Pais Karandeniya-hewage" userId="S::r.paisk@udc.es::aa9eb54a-b96b-441e-b22f-eb32faf30a3d" providerId="AD" clId="Web-{6FAEC5B0-05C2-46FB-86F3-B3E39FD2204B}" dt="2021-05-19T17:20:22.079" v="94" actId="20577"/>
      <pc:docMkLst>
        <pc:docMk/>
      </pc:docMkLst>
      <pc:sldChg chg="modSp">
        <pc:chgData name="Roberto Pais Karandeniya-hewage" userId="S::r.paisk@udc.es::aa9eb54a-b96b-441e-b22f-eb32faf30a3d" providerId="AD" clId="Web-{6FAEC5B0-05C2-46FB-86F3-B3E39FD2204B}" dt="2021-05-19T17:11:59.367" v="59" actId="20577"/>
        <pc:sldMkLst>
          <pc:docMk/>
          <pc:sldMk cId="358153230" sldId="265"/>
        </pc:sldMkLst>
        <pc:spChg chg="mod">
          <ac:chgData name="Roberto Pais Karandeniya-hewage" userId="S::r.paisk@udc.es::aa9eb54a-b96b-441e-b22f-eb32faf30a3d" providerId="AD" clId="Web-{6FAEC5B0-05C2-46FB-86F3-B3E39FD2204B}" dt="2021-05-19T17:11:59.367" v="59" actId="20577"/>
          <ac:spMkLst>
            <pc:docMk/>
            <pc:sldMk cId="358153230" sldId="265"/>
            <ac:spMk id="3" creationId="{AAF850A9-7051-4999-BAAE-E71247301D21}"/>
          </ac:spMkLst>
        </pc:spChg>
      </pc:sldChg>
      <pc:sldChg chg="addSp delSp modSp">
        <pc:chgData name="Roberto Pais Karandeniya-hewage" userId="S::r.paisk@udc.es::aa9eb54a-b96b-441e-b22f-eb32faf30a3d" providerId="AD" clId="Web-{6FAEC5B0-05C2-46FB-86F3-B3E39FD2204B}" dt="2021-05-19T17:17:35.170" v="88"/>
        <pc:sldMkLst>
          <pc:docMk/>
          <pc:sldMk cId="3165624308" sldId="266"/>
        </pc:sldMkLst>
        <pc:spChg chg="mod">
          <ac:chgData name="Roberto Pais Karandeniya-hewage" userId="S::r.paisk@udc.es::aa9eb54a-b96b-441e-b22f-eb32faf30a3d" providerId="AD" clId="Web-{6FAEC5B0-05C2-46FB-86F3-B3E39FD2204B}" dt="2021-05-19T17:12:53.555" v="82" actId="20577"/>
          <ac:spMkLst>
            <pc:docMk/>
            <pc:sldMk cId="3165624308" sldId="266"/>
            <ac:spMk id="3" creationId="{AAF850A9-7051-4999-BAAE-E71247301D21}"/>
          </ac:spMkLst>
        </pc:spChg>
        <pc:picChg chg="add del mod">
          <ac:chgData name="Roberto Pais Karandeniya-hewage" userId="S::r.paisk@udc.es::aa9eb54a-b96b-441e-b22f-eb32faf30a3d" providerId="AD" clId="Web-{6FAEC5B0-05C2-46FB-86F3-B3E39FD2204B}" dt="2021-05-19T17:17:12.576" v="85"/>
          <ac:picMkLst>
            <pc:docMk/>
            <pc:sldMk cId="3165624308" sldId="266"/>
            <ac:picMk id="4" creationId="{CF58CA9A-C72D-4B0F-BA47-5FD8C10DD252}"/>
          </ac:picMkLst>
        </pc:picChg>
        <pc:picChg chg="add del mod">
          <ac:chgData name="Roberto Pais Karandeniya-hewage" userId="S::r.paisk@udc.es::aa9eb54a-b96b-441e-b22f-eb32faf30a3d" providerId="AD" clId="Web-{6FAEC5B0-05C2-46FB-86F3-B3E39FD2204B}" dt="2021-05-19T17:17:35.170" v="88"/>
          <ac:picMkLst>
            <pc:docMk/>
            <pc:sldMk cId="3165624308" sldId="266"/>
            <ac:picMk id="7" creationId="{4420346E-315F-4C4B-8CBA-F3C8751747DF}"/>
          </ac:picMkLst>
        </pc:picChg>
      </pc:sldChg>
      <pc:sldChg chg="modSp">
        <pc:chgData name="Roberto Pais Karandeniya-hewage" userId="S::r.paisk@udc.es::aa9eb54a-b96b-441e-b22f-eb32faf30a3d" providerId="AD" clId="Web-{6FAEC5B0-05C2-46FB-86F3-B3E39FD2204B}" dt="2021-05-19T17:20:22.079" v="94" actId="20577"/>
        <pc:sldMkLst>
          <pc:docMk/>
          <pc:sldMk cId="2287534777" sldId="273"/>
        </pc:sldMkLst>
        <pc:spChg chg="mod">
          <ac:chgData name="Roberto Pais Karandeniya-hewage" userId="S::r.paisk@udc.es::aa9eb54a-b96b-441e-b22f-eb32faf30a3d" providerId="AD" clId="Web-{6FAEC5B0-05C2-46FB-86F3-B3E39FD2204B}" dt="2021-05-19T17:20:22.079" v="94" actId="20577"/>
          <ac:spMkLst>
            <pc:docMk/>
            <pc:sldMk cId="2287534777" sldId="273"/>
            <ac:spMk id="3" creationId="{AAF850A9-7051-4999-BAAE-E71247301D21}"/>
          </ac:spMkLst>
        </pc:spChg>
      </pc:sldChg>
    </pc:docChg>
  </pc:docChgLst>
  <pc:docChgLst>
    <pc:chgData name="Beltrán José Aceves Gil" userId="S::beltran.aceves@udc.es::87a58bbb-0cc1-4b63-a9e0-11fecd93fa6a" providerId="AD" clId="Web-{70AE5FDA-CCDB-47CD-8743-5A7442952E7B}"/>
    <pc:docChg chg="modSld">
      <pc:chgData name="Beltrán José Aceves Gil" userId="S::beltran.aceves@udc.es::87a58bbb-0cc1-4b63-a9e0-11fecd93fa6a" providerId="AD" clId="Web-{70AE5FDA-CCDB-47CD-8743-5A7442952E7B}" dt="2021-05-19T18:09:15.482" v="511" actId="20577"/>
      <pc:docMkLst>
        <pc:docMk/>
      </pc:docMkLst>
      <pc:sldChg chg="modSp addCm">
        <pc:chgData name="Beltrán José Aceves Gil" userId="S::beltran.aceves@udc.es::87a58bbb-0cc1-4b63-a9e0-11fecd93fa6a" providerId="AD" clId="Web-{70AE5FDA-CCDB-47CD-8743-5A7442952E7B}" dt="2021-05-19T17:53:49.605" v="2" actId="20577"/>
        <pc:sldMkLst>
          <pc:docMk/>
          <pc:sldMk cId="704879532" sldId="257"/>
        </pc:sldMkLst>
        <pc:spChg chg="mod">
          <ac:chgData name="Beltrán José Aceves Gil" userId="S::beltran.aceves@udc.es::87a58bbb-0cc1-4b63-a9e0-11fecd93fa6a" providerId="AD" clId="Web-{70AE5FDA-CCDB-47CD-8743-5A7442952E7B}" dt="2021-05-19T17:53:49.605" v="2" actId="20577"/>
          <ac:spMkLst>
            <pc:docMk/>
            <pc:sldMk cId="704879532" sldId="257"/>
            <ac:spMk id="3" creationId="{AAF850A9-7051-4999-BAAE-E71247301D21}"/>
          </ac:spMkLst>
        </pc:spChg>
      </pc:sldChg>
      <pc:sldChg chg="modSp addCm">
        <pc:chgData name="Beltrán José Aceves Gil" userId="S::beltran.aceves@udc.es::87a58bbb-0cc1-4b63-a9e0-11fecd93fa6a" providerId="AD" clId="Web-{70AE5FDA-CCDB-47CD-8743-5A7442952E7B}" dt="2021-05-19T17:55:17.951" v="5" actId="20577"/>
        <pc:sldMkLst>
          <pc:docMk/>
          <pc:sldMk cId="43702816" sldId="258"/>
        </pc:sldMkLst>
        <pc:spChg chg="mod">
          <ac:chgData name="Beltrán José Aceves Gil" userId="S::beltran.aceves@udc.es::87a58bbb-0cc1-4b63-a9e0-11fecd93fa6a" providerId="AD" clId="Web-{70AE5FDA-CCDB-47CD-8743-5A7442952E7B}" dt="2021-05-19T17:55:17.951" v="5" actId="20577"/>
          <ac:spMkLst>
            <pc:docMk/>
            <pc:sldMk cId="43702816" sldId="258"/>
            <ac:spMk id="3" creationId="{AAF850A9-7051-4999-BAAE-E71247301D21}"/>
          </ac:spMkLst>
        </pc:spChg>
      </pc:sldChg>
      <pc:sldChg chg="modSp addCm">
        <pc:chgData name="Beltrán José Aceves Gil" userId="S::beltran.aceves@udc.es::87a58bbb-0cc1-4b63-a9e0-11fecd93fa6a" providerId="AD" clId="Web-{70AE5FDA-CCDB-47CD-8743-5A7442952E7B}" dt="2021-05-19T17:56:15.405" v="14"/>
        <pc:sldMkLst>
          <pc:docMk/>
          <pc:sldMk cId="1599306983" sldId="260"/>
        </pc:sldMkLst>
        <pc:spChg chg="mod">
          <ac:chgData name="Beltrán José Aceves Gil" userId="S::beltran.aceves@udc.es::87a58bbb-0cc1-4b63-a9e0-11fecd93fa6a" providerId="AD" clId="Web-{70AE5FDA-CCDB-47CD-8743-5A7442952E7B}" dt="2021-05-19T17:56:12.420" v="13" actId="20577"/>
          <ac:spMkLst>
            <pc:docMk/>
            <pc:sldMk cId="1599306983" sldId="260"/>
            <ac:spMk id="3" creationId="{AAF850A9-7051-4999-BAAE-E71247301D21}"/>
          </ac:spMkLst>
        </pc:spChg>
      </pc:sldChg>
      <pc:sldChg chg="modSp">
        <pc:chgData name="Beltrán José Aceves Gil" userId="S::beltran.aceves@udc.es::87a58bbb-0cc1-4b63-a9e0-11fecd93fa6a" providerId="AD" clId="Web-{70AE5FDA-CCDB-47CD-8743-5A7442952E7B}" dt="2021-05-19T18:08:13.450" v="491" actId="20577"/>
        <pc:sldMkLst>
          <pc:docMk/>
          <pc:sldMk cId="358153230" sldId="265"/>
        </pc:sldMkLst>
        <pc:spChg chg="mod">
          <ac:chgData name="Beltrán José Aceves Gil" userId="S::beltran.aceves@udc.es::87a58bbb-0cc1-4b63-a9e0-11fecd93fa6a" providerId="AD" clId="Web-{70AE5FDA-CCDB-47CD-8743-5A7442952E7B}" dt="2021-05-19T18:08:13.450" v="491" actId="20577"/>
          <ac:spMkLst>
            <pc:docMk/>
            <pc:sldMk cId="358153230" sldId="265"/>
            <ac:spMk id="3" creationId="{AAF850A9-7051-4999-BAAE-E71247301D21}"/>
          </ac:spMkLst>
        </pc:spChg>
      </pc:sldChg>
      <pc:sldChg chg="modSp">
        <pc:chgData name="Beltrán José Aceves Gil" userId="S::beltran.aceves@udc.es::87a58bbb-0cc1-4b63-a9e0-11fecd93fa6a" providerId="AD" clId="Web-{70AE5FDA-CCDB-47CD-8743-5A7442952E7B}" dt="2021-05-19T18:09:15.482" v="511" actId="20577"/>
        <pc:sldMkLst>
          <pc:docMk/>
          <pc:sldMk cId="1969883728" sldId="268"/>
        </pc:sldMkLst>
        <pc:spChg chg="mod">
          <ac:chgData name="Beltrán José Aceves Gil" userId="S::beltran.aceves@udc.es::87a58bbb-0cc1-4b63-a9e0-11fecd93fa6a" providerId="AD" clId="Web-{70AE5FDA-CCDB-47CD-8743-5A7442952E7B}" dt="2021-05-19T18:09:15.482" v="511" actId="20577"/>
          <ac:spMkLst>
            <pc:docMk/>
            <pc:sldMk cId="1969883728" sldId="268"/>
            <ac:spMk id="3" creationId="{AAF850A9-7051-4999-BAAE-E71247301D21}"/>
          </ac:spMkLst>
        </pc:spChg>
      </pc:sldChg>
    </pc:docChg>
  </pc:docChgLst>
  <pc:docChgLst>
    <pc:chgData name="Martín Cabana Fernández" userId="S::martin.cfernandez@udc.es::4cff45fa-701f-4aa8-b125-b28a3fe49684" providerId="AD" clId="Web-{CEF8E1AD-247F-461D-9489-35CC9724DDF6}"/>
    <pc:docChg chg="modSld">
      <pc:chgData name="Martín Cabana Fernández" userId="S::martin.cfernandez@udc.es::4cff45fa-701f-4aa8-b125-b28a3fe49684" providerId="AD" clId="Web-{CEF8E1AD-247F-461D-9489-35CC9724DDF6}" dt="2021-05-19T18:20:41.458" v="22" actId="20577"/>
      <pc:docMkLst>
        <pc:docMk/>
      </pc:docMkLst>
      <pc:sldChg chg="modSp">
        <pc:chgData name="Martín Cabana Fernández" userId="S::martin.cfernandez@udc.es::4cff45fa-701f-4aa8-b125-b28a3fe49684" providerId="AD" clId="Web-{CEF8E1AD-247F-461D-9489-35CC9724DDF6}" dt="2021-05-19T18:20:41.458" v="22" actId="20577"/>
        <pc:sldMkLst>
          <pc:docMk/>
          <pc:sldMk cId="3064905815" sldId="274"/>
        </pc:sldMkLst>
        <pc:spChg chg="mod">
          <ac:chgData name="Martín Cabana Fernández" userId="S::martin.cfernandez@udc.es::4cff45fa-701f-4aa8-b125-b28a3fe49684" providerId="AD" clId="Web-{CEF8E1AD-247F-461D-9489-35CC9724DDF6}" dt="2021-05-19T18:20:41.458" v="22" actId="20577"/>
          <ac:spMkLst>
            <pc:docMk/>
            <pc:sldMk cId="3064905815" sldId="274"/>
            <ac:spMk id="3" creationId="{AAF850A9-7051-4999-BAAE-E71247301D21}"/>
          </ac:spMkLst>
        </pc:spChg>
      </pc:sldChg>
    </pc:docChg>
  </pc:docChgLst>
  <pc:docChgLst>
    <pc:chgData name="Martín Cabana Fernández" userId="S::martin.cfernandez@udc.es::4cff45fa-701f-4aa8-b125-b28a3fe49684" providerId="AD" clId="Web-{9385B5D5-BB85-4DB4-B399-A704734F8AB9}"/>
    <pc:docChg chg="modSld">
      <pc:chgData name="Martín Cabana Fernández" userId="S::martin.cfernandez@udc.es::4cff45fa-701f-4aa8-b125-b28a3fe49684" providerId="AD" clId="Web-{9385B5D5-BB85-4DB4-B399-A704734F8AB9}" dt="2021-05-19T16:29:33.013" v="63" actId="20577"/>
      <pc:docMkLst>
        <pc:docMk/>
      </pc:docMkLst>
      <pc:sldChg chg="modSp">
        <pc:chgData name="Martín Cabana Fernández" userId="S::martin.cfernandez@udc.es::4cff45fa-701f-4aa8-b125-b28a3fe49684" providerId="AD" clId="Web-{9385B5D5-BB85-4DB4-B399-A704734F8AB9}" dt="2021-05-19T16:29:33.013" v="63" actId="20577"/>
        <pc:sldMkLst>
          <pc:docMk/>
          <pc:sldMk cId="587817277" sldId="271"/>
        </pc:sldMkLst>
        <pc:spChg chg="mod">
          <ac:chgData name="Martín Cabana Fernández" userId="S::martin.cfernandez@udc.es::4cff45fa-701f-4aa8-b125-b28a3fe49684" providerId="AD" clId="Web-{9385B5D5-BB85-4DB4-B399-A704734F8AB9}" dt="2021-05-19T16:29:33.013" v="63" actId="20577"/>
          <ac:spMkLst>
            <pc:docMk/>
            <pc:sldMk cId="587817277" sldId="271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9385B5D5-BB85-4DB4-B399-A704734F8AB9}" dt="2021-05-19T16:25:28.015" v="1" actId="20577"/>
        <pc:sldMkLst>
          <pc:docMk/>
          <pc:sldMk cId="3248606952" sldId="272"/>
        </pc:sldMkLst>
        <pc:spChg chg="mod">
          <ac:chgData name="Martín Cabana Fernández" userId="S::martin.cfernandez@udc.es::4cff45fa-701f-4aa8-b125-b28a3fe49684" providerId="AD" clId="Web-{9385B5D5-BB85-4DB4-B399-A704734F8AB9}" dt="2021-05-19T16:25:28.015" v="1" actId="20577"/>
          <ac:spMkLst>
            <pc:docMk/>
            <pc:sldMk cId="3248606952" sldId="272"/>
            <ac:spMk id="3" creationId="{AAF850A9-7051-4999-BAAE-E71247301D21}"/>
          </ac:spMkLst>
        </pc:spChg>
      </pc:sldChg>
    </pc:docChg>
  </pc:docChgLst>
  <pc:docChgLst>
    <pc:chgData name="Cristina Martin Gonzalez" userId="S::c.marting@udc.es::a6d63171-e842-4f24-a2a6-db6a7701a4ec" providerId="AD" clId="Web-{D85321E3-18E1-40BF-8DCD-6EBBB3AAD9C2}"/>
    <pc:docChg chg="addSld modSld">
      <pc:chgData name="Cristina Martin Gonzalez" userId="S::c.marting@udc.es::a6d63171-e842-4f24-a2a6-db6a7701a4ec" providerId="AD" clId="Web-{D85321E3-18E1-40BF-8DCD-6EBBB3AAD9C2}" dt="2021-05-19T17:57:29.779" v="457"/>
      <pc:docMkLst>
        <pc:docMk/>
      </pc:docMkLst>
      <pc:sldChg chg="modCm">
        <pc:chgData name="Cristina Martin Gonzalez" userId="S::c.marting@udc.es::a6d63171-e842-4f24-a2a6-db6a7701a4ec" providerId="AD" clId="Web-{D85321E3-18E1-40BF-8DCD-6EBBB3AAD9C2}" dt="2021-05-19T17:57:29.779" v="457"/>
        <pc:sldMkLst>
          <pc:docMk/>
          <pc:sldMk cId="704879532" sldId="257"/>
        </pc:sldMkLst>
      </pc:sldChg>
      <pc:sldChg chg="modSp">
        <pc:chgData name="Cristina Martin Gonzalez" userId="S::c.marting@udc.es::a6d63171-e842-4f24-a2a6-db6a7701a4ec" providerId="AD" clId="Web-{D85321E3-18E1-40BF-8DCD-6EBBB3AAD9C2}" dt="2021-05-19T16:36:30.271" v="96" actId="20577"/>
        <pc:sldMkLst>
          <pc:docMk/>
          <pc:sldMk cId="2539253627" sldId="259"/>
        </pc:sldMkLst>
        <pc:spChg chg="mod">
          <ac:chgData name="Cristina Martin Gonzalez" userId="S::c.marting@udc.es::a6d63171-e842-4f24-a2a6-db6a7701a4ec" providerId="AD" clId="Web-{D85321E3-18E1-40BF-8DCD-6EBBB3AAD9C2}" dt="2021-05-19T16:36:30.271" v="96" actId="20577"/>
          <ac:spMkLst>
            <pc:docMk/>
            <pc:sldMk cId="2539253627" sldId="259"/>
            <ac:spMk id="3" creationId="{AAF850A9-7051-4999-BAAE-E71247301D21}"/>
          </ac:spMkLst>
        </pc:spChg>
      </pc:sldChg>
      <pc:sldChg chg="modSp">
        <pc:chgData name="Cristina Martin Gonzalez" userId="S::c.marting@udc.es::a6d63171-e842-4f24-a2a6-db6a7701a4ec" providerId="AD" clId="Web-{D85321E3-18E1-40BF-8DCD-6EBBB3AAD9C2}" dt="2021-05-19T17:04:07.858" v="286" actId="20577"/>
        <pc:sldMkLst>
          <pc:docMk/>
          <pc:sldMk cId="1599306983" sldId="260"/>
        </pc:sldMkLst>
        <pc:spChg chg="mod">
          <ac:chgData name="Cristina Martin Gonzalez" userId="S::c.marting@udc.es::a6d63171-e842-4f24-a2a6-db6a7701a4ec" providerId="AD" clId="Web-{D85321E3-18E1-40BF-8DCD-6EBBB3AAD9C2}" dt="2021-05-19T17:04:07.858" v="286" actId="20577"/>
          <ac:spMkLst>
            <pc:docMk/>
            <pc:sldMk cId="1599306983" sldId="260"/>
            <ac:spMk id="3" creationId="{AAF850A9-7051-4999-BAAE-E71247301D21}"/>
          </ac:spMkLst>
        </pc:spChg>
      </pc:sldChg>
      <pc:sldChg chg="modSp add replId">
        <pc:chgData name="Cristina Martin Gonzalez" userId="S::c.marting@udc.es::a6d63171-e842-4f24-a2a6-db6a7701a4ec" providerId="AD" clId="Web-{D85321E3-18E1-40BF-8DCD-6EBBB3AAD9C2}" dt="2021-05-19T17:43:31.399" v="456" actId="20577"/>
        <pc:sldMkLst>
          <pc:docMk/>
          <pc:sldMk cId="2287534777" sldId="273"/>
        </pc:sldMkLst>
        <pc:spChg chg="mod">
          <ac:chgData name="Cristina Martin Gonzalez" userId="S::c.marting@udc.es::a6d63171-e842-4f24-a2a6-db6a7701a4ec" providerId="AD" clId="Web-{D85321E3-18E1-40BF-8DCD-6EBBB3AAD9C2}" dt="2021-05-19T17:43:31.399" v="456" actId="20577"/>
          <ac:spMkLst>
            <pc:docMk/>
            <pc:sldMk cId="2287534777" sldId="273"/>
            <ac:spMk id="3" creationId="{AAF850A9-7051-4999-BAAE-E71247301D21}"/>
          </ac:spMkLst>
        </pc:spChg>
      </pc:sldChg>
    </pc:docChg>
  </pc:docChgLst>
  <pc:docChgLst>
    <pc:chgData name="Roberto Pais Karandeniya-hewage" userId="S::r.paisk@udc.es::aa9eb54a-b96b-441e-b22f-eb32faf30a3d" providerId="AD" clId="Web-{793BD3FB-176B-4B65-BCEA-885B7048D6AD}"/>
    <pc:docChg chg="modSld">
      <pc:chgData name="Roberto Pais Karandeniya-hewage" userId="S::r.paisk@udc.es::aa9eb54a-b96b-441e-b22f-eb32faf30a3d" providerId="AD" clId="Web-{793BD3FB-176B-4B65-BCEA-885B7048D6AD}" dt="2021-05-19T17:38:03.464" v="20" actId="20577"/>
      <pc:docMkLst>
        <pc:docMk/>
      </pc:docMkLst>
      <pc:sldChg chg="modSp">
        <pc:chgData name="Roberto Pais Karandeniya-hewage" userId="S::r.paisk@udc.es::aa9eb54a-b96b-441e-b22f-eb32faf30a3d" providerId="AD" clId="Web-{793BD3FB-176B-4B65-BCEA-885B7048D6AD}" dt="2021-05-19T17:38:03.464" v="20" actId="20577"/>
        <pc:sldMkLst>
          <pc:docMk/>
          <pc:sldMk cId="3385404544" sldId="267"/>
        </pc:sldMkLst>
        <pc:spChg chg="mod">
          <ac:chgData name="Roberto Pais Karandeniya-hewage" userId="S::r.paisk@udc.es::aa9eb54a-b96b-441e-b22f-eb32faf30a3d" providerId="AD" clId="Web-{793BD3FB-176B-4B65-BCEA-885B7048D6AD}" dt="2021-05-19T17:37:55.870" v="15" actId="20577"/>
          <ac:spMkLst>
            <pc:docMk/>
            <pc:sldMk cId="3385404544" sldId="267"/>
            <ac:spMk id="3" creationId="{AAF850A9-7051-4999-BAAE-E71247301D21}"/>
          </ac:spMkLst>
        </pc:spChg>
        <pc:spChg chg="mod">
          <ac:chgData name="Roberto Pais Karandeniya-hewage" userId="S::r.paisk@udc.es::aa9eb54a-b96b-441e-b22f-eb32faf30a3d" providerId="AD" clId="Web-{793BD3FB-176B-4B65-BCEA-885B7048D6AD}" dt="2021-05-19T17:38:03.464" v="20" actId="20577"/>
          <ac:spMkLst>
            <pc:docMk/>
            <pc:sldMk cId="3385404544" sldId="267"/>
            <ac:spMk id="5" creationId="{999D71E5-343F-4C40-9683-BB7E57B6C464}"/>
          </ac:spMkLst>
        </pc:spChg>
        <pc:spChg chg="mod">
          <ac:chgData name="Roberto Pais Karandeniya-hewage" userId="S::r.paisk@udc.es::aa9eb54a-b96b-441e-b22f-eb32faf30a3d" providerId="AD" clId="Web-{793BD3FB-176B-4B65-BCEA-885B7048D6AD}" dt="2021-05-19T17:37:58.839" v="17" actId="20577"/>
          <ac:spMkLst>
            <pc:docMk/>
            <pc:sldMk cId="3385404544" sldId="267"/>
            <ac:spMk id="9" creationId="{A90F5A6B-B24A-4BCC-8122-2199F77849B0}"/>
          </ac:spMkLst>
        </pc:spChg>
      </pc:sldChg>
    </pc:docChg>
  </pc:docChgLst>
  <pc:docChgLst>
    <pc:chgData name="Martín Cabana Fernández" userId="S::martin.cfernandez@udc.es::4cff45fa-701f-4aa8-b125-b28a3fe49684" providerId="AD" clId="Web-{292E2574-B394-4B5E-843A-45DEC8CBFD78}"/>
    <pc:docChg chg="modSld">
      <pc:chgData name="Martín Cabana Fernández" userId="S::martin.cfernandez@udc.es::4cff45fa-701f-4aa8-b125-b28a3fe49684" providerId="AD" clId="Web-{292E2574-B394-4B5E-843A-45DEC8CBFD78}" dt="2021-05-19T17:19:22.812" v="701" actId="20577"/>
      <pc:docMkLst>
        <pc:docMk/>
      </pc:docMkLst>
      <pc:sldChg chg="modSp">
        <pc:chgData name="Martín Cabana Fernández" userId="S::martin.cfernandez@udc.es::4cff45fa-701f-4aa8-b125-b28a3fe49684" providerId="AD" clId="Web-{292E2574-B394-4B5E-843A-45DEC8CBFD78}" dt="2021-05-19T16:55:19.659" v="425" actId="20577"/>
        <pc:sldMkLst>
          <pc:docMk/>
          <pc:sldMk cId="43702816" sldId="258"/>
        </pc:sldMkLst>
        <pc:spChg chg="mod">
          <ac:chgData name="Martín Cabana Fernández" userId="S::martin.cfernandez@udc.es::4cff45fa-701f-4aa8-b125-b28a3fe49684" providerId="AD" clId="Web-{292E2574-B394-4B5E-843A-45DEC8CBFD78}" dt="2021-05-19T16:55:19.659" v="425" actId="20577"/>
          <ac:spMkLst>
            <pc:docMk/>
            <pc:sldMk cId="43702816" sldId="258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292E2574-B394-4B5E-843A-45DEC8CBFD78}" dt="2021-05-19T17:19:22.812" v="701" actId="20577"/>
        <pc:sldMkLst>
          <pc:docMk/>
          <pc:sldMk cId="2539253627" sldId="259"/>
        </pc:sldMkLst>
        <pc:spChg chg="mod">
          <ac:chgData name="Martín Cabana Fernández" userId="S::martin.cfernandez@udc.es::4cff45fa-701f-4aa8-b125-b28a3fe49684" providerId="AD" clId="Web-{292E2574-B394-4B5E-843A-45DEC8CBFD78}" dt="2021-05-19T17:19:22.812" v="701" actId="20577"/>
          <ac:spMkLst>
            <pc:docMk/>
            <pc:sldMk cId="2539253627" sldId="259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292E2574-B394-4B5E-843A-45DEC8CBFD78}" dt="2021-05-19T17:09:20.551" v="698" actId="20577"/>
        <pc:sldMkLst>
          <pc:docMk/>
          <pc:sldMk cId="1599306983" sldId="260"/>
        </pc:sldMkLst>
        <pc:spChg chg="mod">
          <ac:chgData name="Martín Cabana Fernández" userId="S::martin.cfernandez@udc.es::4cff45fa-701f-4aa8-b125-b28a3fe49684" providerId="AD" clId="Web-{292E2574-B394-4B5E-843A-45DEC8CBFD78}" dt="2021-05-19T17:09:20.551" v="698" actId="20577"/>
          <ac:spMkLst>
            <pc:docMk/>
            <pc:sldMk cId="1599306983" sldId="260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292E2574-B394-4B5E-843A-45DEC8CBFD78}" dt="2021-05-19T17:01:33.354" v="685" actId="20577"/>
        <pc:sldMkLst>
          <pc:docMk/>
          <pc:sldMk cId="358153230" sldId="265"/>
        </pc:sldMkLst>
        <pc:spChg chg="mod">
          <ac:chgData name="Martín Cabana Fernández" userId="S::martin.cfernandez@udc.es::4cff45fa-701f-4aa8-b125-b28a3fe49684" providerId="AD" clId="Web-{292E2574-B394-4B5E-843A-45DEC8CBFD78}" dt="2021-05-19T17:01:33.354" v="685" actId="20577"/>
          <ac:spMkLst>
            <pc:docMk/>
            <pc:sldMk cId="358153230" sldId="265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292E2574-B394-4B5E-843A-45DEC8CBFD78}" dt="2021-05-19T16:55:08.487" v="422" actId="20577"/>
        <pc:sldMkLst>
          <pc:docMk/>
          <pc:sldMk cId="3165624308" sldId="266"/>
        </pc:sldMkLst>
        <pc:spChg chg="mod">
          <ac:chgData name="Martín Cabana Fernández" userId="S::martin.cfernandez@udc.es::4cff45fa-701f-4aa8-b125-b28a3fe49684" providerId="AD" clId="Web-{292E2574-B394-4B5E-843A-45DEC8CBFD78}" dt="2021-05-19T16:55:08.487" v="422" actId="20577"/>
          <ac:spMkLst>
            <pc:docMk/>
            <pc:sldMk cId="3165624308" sldId="266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292E2574-B394-4B5E-843A-45DEC8CBFD78}" dt="2021-05-19T17:09:52.676" v="700" actId="20577"/>
        <pc:sldMkLst>
          <pc:docMk/>
          <pc:sldMk cId="1969883728" sldId="268"/>
        </pc:sldMkLst>
        <pc:spChg chg="mod">
          <ac:chgData name="Martín Cabana Fernández" userId="S::martin.cfernandez@udc.es::4cff45fa-701f-4aa8-b125-b28a3fe49684" providerId="AD" clId="Web-{292E2574-B394-4B5E-843A-45DEC8CBFD78}" dt="2021-05-19T17:09:52.676" v="700" actId="20577"/>
          <ac:spMkLst>
            <pc:docMk/>
            <pc:sldMk cId="1969883728" sldId="268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292E2574-B394-4B5E-843A-45DEC8CBFD78}" dt="2021-05-19T16:48:47.636" v="371" actId="20577"/>
        <pc:sldMkLst>
          <pc:docMk/>
          <pc:sldMk cId="587817277" sldId="271"/>
        </pc:sldMkLst>
        <pc:spChg chg="mod">
          <ac:chgData name="Martín Cabana Fernández" userId="S::martin.cfernandez@udc.es::4cff45fa-701f-4aa8-b125-b28a3fe49684" providerId="AD" clId="Web-{292E2574-B394-4B5E-843A-45DEC8CBFD78}" dt="2021-05-19T16:48:47.636" v="371" actId="20577"/>
          <ac:spMkLst>
            <pc:docMk/>
            <pc:sldMk cId="587817277" sldId="271"/>
            <ac:spMk id="3" creationId="{AAF850A9-7051-4999-BAAE-E71247301D21}"/>
          </ac:spMkLst>
        </pc:spChg>
      </pc:sldChg>
      <pc:sldChg chg="modSp">
        <pc:chgData name="Martín Cabana Fernández" userId="S::martin.cfernandez@udc.es::4cff45fa-701f-4aa8-b125-b28a3fe49684" providerId="AD" clId="Web-{292E2574-B394-4B5E-843A-45DEC8CBFD78}" dt="2021-05-19T16:48:54.964" v="373" actId="20577"/>
        <pc:sldMkLst>
          <pc:docMk/>
          <pc:sldMk cId="3248606952" sldId="272"/>
        </pc:sldMkLst>
        <pc:spChg chg="mod">
          <ac:chgData name="Martín Cabana Fernández" userId="S::martin.cfernandez@udc.es::4cff45fa-701f-4aa8-b125-b28a3fe49684" providerId="AD" clId="Web-{292E2574-B394-4B5E-843A-45DEC8CBFD78}" dt="2021-05-19T16:48:54.964" v="373" actId="20577"/>
          <ac:spMkLst>
            <pc:docMk/>
            <pc:sldMk cId="3248606952" sldId="272"/>
            <ac:spMk id="3" creationId="{AAF850A9-7051-4999-BAAE-E71247301D21}"/>
          </ac:spMkLst>
        </pc:spChg>
      </pc:sldChg>
    </pc:docChg>
  </pc:docChgLst>
  <pc:docChgLst>
    <pc:chgData name="Roberto Pais Karandeniya-hewage" userId="S::r.paisk@udc.es::aa9eb54a-b96b-441e-b22f-eb32faf30a3d" providerId="AD" clId="Web-{754F7837-2A44-4567-8448-55783BC94D0A}"/>
    <pc:docChg chg="modSld sldOrd">
      <pc:chgData name="Roberto Pais Karandeniya-hewage" userId="S::r.paisk@udc.es::aa9eb54a-b96b-441e-b22f-eb32faf30a3d" providerId="AD" clId="Web-{754F7837-2A44-4567-8448-55783BC94D0A}" dt="2021-05-19T18:14:20.324" v="62" actId="20577"/>
      <pc:docMkLst>
        <pc:docMk/>
      </pc:docMkLst>
      <pc:sldChg chg="addSp delSp modSp">
        <pc:chgData name="Roberto Pais Karandeniya-hewage" userId="S::r.paisk@udc.es::aa9eb54a-b96b-441e-b22f-eb32faf30a3d" providerId="AD" clId="Web-{754F7837-2A44-4567-8448-55783BC94D0A}" dt="2021-05-19T18:09:55.636" v="60" actId="1076"/>
        <pc:sldMkLst>
          <pc:docMk/>
          <pc:sldMk cId="1913467270" sldId="263"/>
        </pc:sldMkLst>
        <pc:picChg chg="add mod">
          <ac:chgData name="Roberto Pais Karandeniya-hewage" userId="S::r.paisk@udc.es::aa9eb54a-b96b-441e-b22f-eb32faf30a3d" providerId="AD" clId="Web-{754F7837-2A44-4567-8448-55783BC94D0A}" dt="2021-05-19T18:09:55.636" v="60" actId="1076"/>
          <ac:picMkLst>
            <pc:docMk/>
            <pc:sldMk cId="1913467270" sldId="263"/>
            <ac:picMk id="3" creationId="{FE7FAA9F-1A60-4808-981D-7F61157995CD}"/>
          </ac:picMkLst>
        </pc:picChg>
        <pc:picChg chg="del">
          <ac:chgData name="Roberto Pais Karandeniya-hewage" userId="S::r.paisk@udc.es::aa9eb54a-b96b-441e-b22f-eb32faf30a3d" providerId="AD" clId="Web-{754F7837-2A44-4567-8448-55783BC94D0A}" dt="2021-05-19T18:08:59.851" v="54"/>
          <ac:picMkLst>
            <pc:docMk/>
            <pc:sldMk cId="1913467270" sldId="263"/>
            <ac:picMk id="8" creationId="{8912A3B5-287C-4E31-9317-5AFA0C9740EB}"/>
          </ac:picMkLst>
        </pc:picChg>
      </pc:sldChg>
      <pc:sldChg chg="modSp">
        <pc:chgData name="Roberto Pais Karandeniya-hewage" userId="S::r.paisk@udc.es::aa9eb54a-b96b-441e-b22f-eb32faf30a3d" providerId="AD" clId="Web-{754F7837-2A44-4567-8448-55783BC94D0A}" dt="2021-05-19T18:01:03.010" v="42" actId="20577"/>
        <pc:sldMkLst>
          <pc:docMk/>
          <pc:sldMk cId="358153230" sldId="265"/>
        </pc:sldMkLst>
        <pc:spChg chg="mod">
          <ac:chgData name="Roberto Pais Karandeniya-hewage" userId="S::r.paisk@udc.es::aa9eb54a-b96b-441e-b22f-eb32faf30a3d" providerId="AD" clId="Web-{754F7837-2A44-4567-8448-55783BC94D0A}" dt="2021-05-19T18:01:03.010" v="42" actId="20577"/>
          <ac:spMkLst>
            <pc:docMk/>
            <pc:sldMk cId="358153230" sldId="265"/>
            <ac:spMk id="3" creationId="{AAF850A9-7051-4999-BAAE-E71247301D21}"/>
          </ac:spMkLst>
        </pc:spChg>
      </pc:sldChg>
      <pc:sldChg chg="modSp">
        <pc:chgData name="Roberto Pais Karandeniya-hewage" userId="S::r.paisk@udc.es::aa9eb54a-b96b-441e-b22f-eb32faf30a3d" providerId="AD" clId="Web-{754F7837-2A44-4567-8448-55783BC94D0A}" dt="2021-05-19T17:57:15.653" v="7" actId="20577"/>
        <pc:sldMkLst>
          <pc:docMk/>
          <pc:sldMk cId="3165624308" sldId="266"/>
        </pc:sldMkLst>
        <pc:spChg chg="mod">
          <ac:chgData name="Roberto Pais Karandeniya-hewage" userId="S::r.paisk@udc.es::aa9eb54a-b96b-441e-b22f-eb32faf30a3d" providerId="AD" clId="Web-{754F7837-2A44-4567-8448-55783BC94D0A}" dt="2021-05-19T17:57:15.653" v="7" actId="20577"/>
          <ac:spMkLst>
            <pc:docMk/>
            <pc:sldMk cId="3165624308" sldId="266"/>
            <ac:spMk id="3" creationId="{AAF850A9-7051-4999-BAAE-E71247301D21}"/>
          </ac:spMkLst>
        </pc:spChg>
      </pc:sldChg>
      <pc:sldChg chg="ord">
        <pc:chgData name="Roberto Pais Karandeniya-hewage" userId="S::r.paisk@udc.es::aa9eb54a-b96b-441e-b22f-eb32faf30a3d" providerId="AD" clId="Web-{754F7837-2A44-4567-8448-55783BC94D0A}" dt="2021-05-19T17:56:24.009" v="0"/>
        <pc:sldMkLst>
          <pc:docMk/>
          <pc:sldMk cId="1969883728" sldId="268"/>
        </pc:sldMkLst>
      </pc:sldChg>
      <pc:sldChg chg="addSp delSp modSp">
        <pc:chgData name="Roberto Pais Karandeniya-hewage" userId="S::r.paisk@udc.es::aa9eb54a-b96b-441e-b22f-eb32faf30a3d" providerId="AD" clId="Web-{754F7837-2A44-4567-8448-55783BC94D0A}" dt="2021-05-19T18:07:21.205" v="49" actId="1076"/>
        <pc:sldMkLst>
          <pc:docMk/>
          <pc:sldMk cId="1033807301" sldId="270"/>
        </pc:sldMkLst>
        <pc:picChg chg="add mod">
          <ac:chgData name="Roberto Pais Karandeniya-hewage" userId="S::r.paisk@udc.es::aa9eb54a-b96b-441e-b22f-eb32faf30a3d" providerId="AD" clId="Web-{754F7837-2A44-4567-8448-55783BC94D0A}" dt="2021-05-19T18:07:21.205" v="49" actId="1076"/>
          <ac:picMkLst>
            <pc:docMk/>
            <pc:sldMk cId="1033807301" sldId="270"/>
            <ac:picMk id="3" creationId="{7FDB7F19-0C59-4BF6-99B1-89A1C607DFF0}"/>
          </ac:picMkLst>
        </pc:picChg>
        <pc:picChg chg="del">
          <ac:chgData name="Roberto Pais Karandeniya-hewage" userId="S::r.paisk@udc.es::aa9eb54a-b96b-441e-b22f-eb32faf30a3d" providerId="AD" clId="Web-{754F7837-2A44-4567-8448-55783BC94D0A}" dt="2021-05-19T18:07:08.985" v="47"/>
          <ac:picMkLst>
            <pc:docMk/>
            <pc:sldMk cId="1033807301" sldId="270"/>
            <ac:picMk id="5" creationId="{9946FF67-FAAB-44B6-B176-03C3FF05B008}"/>
          </ac:picMkLst>
        </pc:picChg>
      </pc:sldChg>
      <pc:sldChg chg="modSp">
        <pc:chgData name="Roberto Pais Karandeniya-hewage" userId="S::r.paisk@udc.es::aa9eb54a-b96b-441e-b22f-eb32faf30a3d" providerId="AD" clId="Web-{754F7837-2A44-4567-8448-55783BC94D0A}" dt="2021-05-19T18:14:20.324" v="62" actId="20577"/>
        <pc:sldMkLst>
          <pc:docMk/>
          <pc:sldMk cId="587817277" sldId="271"/>
        </pc:sldMkLst>
        <pc:spChg chg="mod">
          <ac:chgData name="Roberto Pais Karandeniya-hewage" userId="S::r.paisk@udc.es::aa9eb54a-b96b-441e-b22f-eb32faf30a3d" providerId="AD" clId="Web-{754F7837-2A44-4567-8448-55783BC94D0A}" dt="2021-05-19T18:14:20.324" v="62" actId="20577"/>
          <ac:spMkLst>
            <pc:docMk/>
            <pc:sldMk cId="587817277" sldId="271"/>
            <ac:spMk id="3" creationId="{AAF850A9-7051-4999-BAAE-E71247301D21}"/>
          </ac:spMkLst>
        </pc:spChg>
      </pc:sldChg>
    </pc:docChg>
  </pc:docChgLst>
  <pc:docChgLst>
    <pc:chgData name="Cristina Martin Gonzalez" userId="S::c.marting@udc.es::a6d63171-e842-4f24-a2a6-db6a7701a4ec" providerId="AD" clId="Web-{5A4067AB-EE5B-4587-BE0B-0DB99FA61395}"/>
    <pc:docChg chg="modSld">
      <pc:chgData name="Cristina Martin Gonzalez" userId="S::c.marting@udc.es::a6d63171-e842-4f24-a2a6-db6a7701a4ec" providerId="AD" clId="Web-{5A4067AB-EE5B-4587-BE0B-0DB99FA61395}" dt="2021-05-19T18:19:32.592" v="0" actId="20577"/>
      <pc:docMkLst>
        <pc:docMk/>
      </pc:docMkLst>
      <pc:sldChg chg="modSp">
        <pc:chgData name="Cristina Martin Gonzalez" userId="S::c.marting@udc.es::a6d63171-e842-4f24-a2a6-db6a7701a4ec" providerId="AD" clId="Web-{5A4067AB-EE5B-4587-BE0B-0DB99FA61395}" dt="2021-05-19T18:19:32.592" v="0" actId="20577"/>
        <pc:sldMkLst>
          <pc:docMk/>
          <pc:sldMk cId="3064905815" sldId="274"/>
        </pc:sldMkLst>
        <pc:spChg chg="mod">
          <ac:chgData name="Cristina Martin Gonzalez" userId="S::c.marting@udc.es::a6d63171-e842-4f24-a2a6-db6a7701a4ec" providerId="AD" clId="Web-{5A4067AB-EE5B-4587-BE0B-0DB99FA61395}" dt="2021-05-19T18:19:32.592" v="0" actId="20577"/>
          <ac:spMkLst>
            <pc:docMk/>
            <pc:sldMk cId="3064905815" sldId="274"/>
            <ac:spMk id="3" creationId="{AAF850A9-7051-4999-BAAE-E71247301D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3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geométrico abstracto azul y negro">
            <a:extLst>
              <a:ext uri="{FF2B5EF4-FFF2-40B4-BE49-F238E27FC236}">
                <a16:creationId xmlns:a16="http://schemas.microsoft.com/office/drawing/2014/main" id="{2471C33F-C20A-42E0-93FB-A695535DC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5122" r="599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s-ES" sz="6000"/>
              <a:t>Arquitectura del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8273246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800">
                <a:solidFill>
                  <a:srgbClr val="FFFFFF"/>
                </a:solidFill>
              </a:rPr>
              <a:t>Diseño e implementación de un sistema en Elixir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D1017B-1BBC-4ABF-A349-1FEEDB4E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6" y="399853"/>
            <a:ext cx="2526102" cy="19333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err="1"/>
              <a:t>Diseño</a:t>
            </a:r>
            <a:r>
              <a:rPr lang="en-US" sz="5200"/>
              <a:t> C4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82AB5D-D3F2-488D-8ED0-06DB97CB86FE}"/>
              </a:ext>
            </a:extLst>
          </p:cNvPr>
          <p:cNvSpPr txBox="1"/>
          <p:nvPr/>
        </p:nvSpPr>
        <p:spPr>
          <a:xfrm>
            <a:off x="296175" y="2812212"/>
            <a:ext cx="30882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chemeClr val="bg1"/>
                </a:solidFill>
              </a:rPr>
              <a:t>Nivel Contexto</a:t>
            </a: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1A723859-1A3B-4026-B620-1F44F03C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63" y="473999"/>
            <a:ext cx="8595856" cy="60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8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D1017B-1BBC-4ABF-A349-1FEEDB4E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6" y="399853"/>
            <a:ext cx="2526102" cy="19333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err="1"/>
              <a:t>Diseño</a:t>
            </a:r>
            <a:r>
              <a:rPr lang="en-US" sz="5200"/>
              <a:t> C4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82AB5D-D3F2-488D-8ED0-06DB97CB86FE}"/>
              </a:ext>
            </a:extLst>
          </p:cNvPr>
          <p:cNvSpPr txBox="1"/>
          <p:nvPr/>
        </p:nvSpPr>
        <p:spPr>
          <a:xfrm>
            <a:off x="296175" y="2812212"/>
            <a:ext cx="30882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chemeClr val="bg1"/>
                </a:solidFill>
              </a:rPr>
              <a:t>Nivel Contenedor</a:t>
            </a: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7FDB7F19-0C59-4BF6-99B1-89A1C607D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612" y="221702"/>
            <a:ext cx="7915835" cy="63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0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D1017B-1BBC-4ABF-A349-1FEEDB4E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6" y="399853"/>
            <a:ext cx="2526102" cy="19333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err="1"/>
              <a:t>Diseño</a:t>
            </a:r>
            <a:r>
              <a:rPr lang="en-US" sz="5200"/>
              <a:t> C4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82AB5D-D3F2-488D-8ED0-06DB97CB86FE}"/>
              </a:ext>
            </a:extLst>
          </p:cNvPr>
          <p:cNvSpPr txBox="1"/>
          <p:nvPr/>
        </p:nvSpPr>
        <p:spPr>
          <a:xfrm>
            <a:off x="296175" y="2812212"/>
            <a:ext cx="30882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chemeClr val="bg1"/>
                </a:solidFill>
              </a:rPr>
              <a:t>Nivel Componente</a:t>
            </a: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FE7FAA9F-1A60-4808-981D-7F6115799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577" y="216845"/>
            <a:ext cx="7906870" cy="6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6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Implementación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Elementos destacados:</a:t>
            </a:r>
            <a:endParaRPr lang="es-ES">
              <a:solidFill>
                <a:schemeClr val="tx2"/>
              </a:solidFill>
            </a:endParaRP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  <a:ea typeface="+mn-lt"/>
                <a:cs typeface="+mn-lt"/>
              </a:rPr>
              <a:t>Se han tenido en cuenta las idiosincrasias y necesidades de las arquitecturas distribuidas. Aunque el sistema es centralizado, está estructurado de tal manera que el paso a distribuido no requiere cambios fundamentales.</a:t>
            </a:r>
            <a:endParaRPr lang="es-ES" sz="16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Uso de </a:t>
            </a:r>
            <a:r>
              <a:rPr lang="es-ES" sz="1600" b="1">
                <a:solidFill>
                  <a:schemeClr val="tx2"/>
                </a:solidFill>
              </a:rPr>
              <a:t>gen-servers</a:t>
            </a:r>
            <a:r>
              <a:rPr lang="es-ES" sz="1600">
                <a:solidFill>
                  <a:schemeClr val="tx2"/>
                </a:solidFill>
              </a:rPr>
              <a:t> por su facilidad de uso y monitorización. Se</a:t>
            </a:r>
            <a:r>
              <a:rPr lang="es-ES" sz="1600">
                <a:solidFill>
                  <a:schemeClr val="tx2"/>
                </a:solidFill>
                <a:ea typeface="+mn-lt"/>
                <a:cs typeface="+mn-lt"/>
              </a:rPr>
              <a:t> utilizan </a:t>
            </a:r>
            <a:r>
              <a:rPr lang="es-ES" sz="1600">
                <a:solidFill>
                  <a:schemeClr val="tx1"/>
                </a:solidFill>
                <a:ea typeface="+mn-lt"/>
                <a:cs typeface="+mn-lt"/>
              </a:rPr>
              <a:t>para las solicitudes entre servicios.</a:t>
            </a:r>
            <a:endParaRPr lang="es-ES" sz="1600">
              <a:solidFill>
                <a:schemeClr val="tx1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Implementación de un </a:t>
            </a:r>
            <a:r>
              <a:rPr lang="es-ES" sz="1600" b="1">
                <a:solidFill>
                  <a:schemeClr val="tx2"/>
                </a:solidFill>
              </a:rPr>
              <a:t>supervisor propio</a:t>
            </a:r>
            <a:r>
              <a:rPr lang="es-ES" sz="1600">
                <a:solidFill>
                  <a:schemeClr val="tx2"/>
                </a:solidFill>
              </a:rPr>
              <a:t> para soportar la técnica de recuperación de errores </a:t>
            </a:r>
            <a:r>
              <a:rPr lang="es-ES" sz="1600" b="1">
                <a:solidFill>
                  <a:schemeClr val="tx2"/>
                </a:solidFill>
              </a:rPr>
              <a:t>operación en la sombra</a:t>
            </a:r>
            <a:r>
              <a:rPr lang="es-ES" sz="1600">
                <a:solidFill>
                  <a:schemeClr val="tx2"/>
                </a:solidFill>
              </a:rPr>
              <a:t>.</a:t>
            </a:r>
            <a:endParaRPr lang="es-ES" sz="1600" b="1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Implementación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Estructura del repositorio:</a:t>
            </a:r>
            <a:endParaRPr lang="es-ES">
              <a:solidFill>
                <a:schemeClr val="tx2"/>
              </a:solidFill>
            </a:endParaRPr>
          </a:p>
          <a:p>
            <a:endParaRPr lang="es-ES" sz="24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Topología estándar.</a:t>
            </a: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Monolítica, no distribuida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 err="1">
                <a:solidFill>
                  <a:schemeClr val="tx2"/>
                </a:solidFill>
              </a:rPr>
              <a:t>Priv</a:t>
            </a:r>
            <a:r>
              <a:rPr lang="es-ES" sz="2000">
                <a:solidFill>
                  <a:schemeClr val="tx2"/>
                </a:solidFill>
              </a:rPr>
              <a:t>/</a:t>
            </a:r>
            <a:r>
              <a:rPr lang="es-ES" sz="2000" err="1">
                <a:solidFill>
                  <a:schemeClr val="tx2"/>
                </a:solidFill>
              </a:rPr>
              <a:t>static</a:t>
            </a:r>
            <a:r>
              <a:rPr lang="es-ES" sz="2000">
                <a:solidFill>
                  <a:schemeClr val="tx2"/>
                </a:solidFill>
              </a:rPr>
              <a:t> contiene todo nuestro</a:t>
            </a:r>
          </a:p>
          <a:p>
            <a:pPr marL="457200" lvl="1" indent="0">
              <a:buNone/>
            </a:pPr>
            <a:r>
              <a:rPr lang="es-ES" sz="2000">
                <a:solidFill>
                  <a:schemeClr val="tx2"/>
                </a:solidFill>
              </a:rPr>
              <a:t>     contenido estático.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Uso de </a:t>
            </a:r>
            <a:r>
              <a:rPr lang="es-ES" sz="2000" err="1">
                <a:solidFill>
                  <a:schemeClr val="tx2"/>
                </a:solidFill>
              </a:rPr>
              <a:t>Github</a:t>
            </a:r>
            <a:r>
              <a:rPr lang="es-ES" sz="2000">
                <a:solidFill>
                  <a:schemeClr val="tx2"/>
                </a:solidFill>
              </a:rPr>
              <a:t> </a:t>
            </a:r>
            <a:r>
              <a:rPr lang="es-ES" sz="2000" err="1">
                <a:solidFill>
                  <a:schemeClr val="tx2"/>
                </a:solidFill>
              </a:rPr>
              <a:t>Actions</a:t>
            </a:r>
            <a:endParaRPr lang="es-ES" sz="200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s-ES" sz="2000">
                <a:solidFill>
                  <a:schemeClr val="tx2"/>
                </a:solidFill>
              </a:rPr>
              <a:t>    para CI/CD.</a:t>
            </a:r>
          </a:p>
          <a:p>
            <a:pPr lvl="2" indent="0"/>
            <a:endParaRPr lang="es-ES" sz="1600">
              <a:solidFill>
                <a:schemeClr val="tx2"/>
              </a:solidFill>
            </a:endParaRPr>
          </a:p>
          <a:p>
            <a:pPr marL="1200150" lvl="2" indent="-285750"/>
            <a:endParaRPr lang="es-ES" sz="16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C0035F2-2464-4C35-97A8-467DBBB8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70" y="1811050"/>
            <a:ext cx="2168923" cy="4114800"/>
          </a:xfrm>
          <a:prstGeom prst="rect">
            <a:avLst/>
          </a:prstGeom>
        </p:spPr>
      </p:pic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559421B-1051-484C-BAAB-0CF6D424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845" y="1810039"/>
            <a:ext cx="2486025" cy="220027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1094880-98F3-45FC-B6DE-E56618745912}"/>
              </a:ext>
            </a:extLst>
          </p:cNvPr>
          <p:cNvCxnSpPr/>
          <p:nvPr/>
        </p:nvCxnSpPr>
        <p:spPr>
          <a:xfrm>
            <a:off x="6838950" y="2857500"/>
            <a:ext cx="647700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2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Pruebas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4176058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Pruebas realizadas:</a:t>
            </a:r>
            <a:endParaRPr lang="es-ES">
              <a:solidFill>
                <a:schemeClr val="tx2"/>
              </a:solidFill>
            </a:endParaRP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Pruebas unitarias: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2"/>
            <a:r>
              <a:rPr lang="es-ES" sz="1600">
                <a:solidFill>
                  <a:schemeClr val="tx2"/>
                </a:solidFill>
              </a:rPr>
              <a:t>Supervisor</a:t>
            </a:r>
            <a:br>
              <a:rPr lang="es-ES" sz="1600">
                <a:solidFill>
                  <a:schemeClr val="tx2"/>
                </a:solidFill>
              </a:rPr>
            </a:br>
            <a:endParaRPr lang="es-ES">
              <a:solidFill>
                <a:schemeClr val="tx2"/>
              </a:solidFill>
            </a:endParaRPr>
          </a:p>
          <a:p>
            <a:pPr lvl="2"/>
            <a:r>
              <a:rPr lang="es-ES" sz="1600" err="1">
                <a:solidFill>
                  <a:schemeClr val="tx2"/>
                </a:solidFill>
              </a:rPr>
              <a:t>Repository</a:t>
            </a:r>
            <a:endParaRPr lang="es-ES" sz="16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99D71E5-343F-4C40-9683-BB7E57B6C464}"/>
              </a:ext>
            </a:extLst>
          </p:cNvPr>
          <p:cNvSpPr txBox="1">
            <a:spLocks/>
          </p:cNvSpPr>
          <p:nvPr/>
        </p:nvSpPr>
        <p:spPr>
          <a:xfrm>
            <a:off x="6400387" y="1549998"/>
            <a:ext cx="4176058" cy="4562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>
              <a:solidFill>
                <a:schemeClr val="tx2"/>
              </a:solidFill>
            </a:endParaRPr>
          </a:p>
          <a:p>
            <a:endParaRPr lang="es-ES" sz="2400">
              <a:solidFill>
                <a:schemeClr val="tx2"/>
              </a:solidFill>
            </a:endParaRP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Pruebas de sistema: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2"/>
            <a:r>
              <a:rPr lang="es-ES" sz="1600">
                <a:solidFill>
                  <a:schemeClr val="tx2"/>
                </a:solidFill>
              </a:rPr>
              <a:t>Registros</a:t>
            </a:r>
            <a:br>
              <a:rPr lang="es-ES" sz="1600">
                <a:solidFill>
                  <a:schemeClr val="tx2"/>
                </a:solidFill>
              </a:rPr>
            </a:br>
            <a:endParaRPr lang="es-ES">
              <a:solidFill>
                <a:schemeClr val="tx2"/>
              </a:solidFill>
            </a:endParaRPr>
          </a:p>
          <a:p>
            <a:pPr lvl="2"/>
            <a:r>
              <a:rPr lang="es-ES" sz="1600">
                <a:solidFill>
                  <a:schemeClr val="tx2"/>
                </a:solidFill>
              </a:rPr>
              <a:t>Inicios de sesión</a:t>
            </a:r>
            <a:br>
              <a:rPr lang="es-ES" sz="1600">
                <a:solidFill>
                  <a:schemeClr val="tx2"/>
                </a:solidFill>
              </a:rPr>
            </a:br>
            <a:endParaRPr lang="es-ES" sz="1600">
              <a:solidFill>
                <a:schemeClr val="tx2"/>
              </a:solidFill>
            </a:endParaRPr>
          </a:p>
          <a:p>
            <a:pPr lvl="2"/>
            <a:r>
              <a:rPr lang="es-ES" sz="1600">
                <a:solidFill>
                  <a:schemeClr val="tx2"/>
                </a:solidFill>
              </a:rPr>
              <a:t>Respuestas de palabras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90F5A6B-B24A-4BCC-8122-2199F77849B0}"/>
              </a:ext>
            </a:extLst>
          </p:cNvPr>
          <p:cNvSpPr txBox="1">
            <a:spLocks/>
          </p:cNvSpPr>
          <p:nvPr/>
        </p:nvSpPr>
        <p:spPr>
          <a:xfrm>
            <a:off x="3088675" y="1549998"/>
            <a:ext cx="4176058" cy="4562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>
              <a:solidFill>
                <a:schemeClr val="tx2"/>
              </a:solidFill>
            </a:endParaRPr>
          </a:p>
          <a:p>
            <a:endParaRPr lang="es-ES" sz="2400">
              <a:solidFill>
                <a:schemeClr val="tx2"/>
              </a:solidFill>
            </a:endParaRP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Pruebas de integración: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2"/>
            <a:r>
              <a:rPr lang="es-ES" sz="1600" err="1">
                <a:solidFill>
                  <a:schemeClr val="tx2"/>
                </a:solidFill>
              </a:rPr>
              <a:t>Game</a:t>
            </a:r>
            <a:r>
              <a:rPr lang="es-ES" sz="1600">
                <a:solidFill>
                  <a:schemeClr val="tx2"/>
                </a:solidFill>
              </a:rPr>
              <a:t> Server</a:t>
            </a:r>
            <a:br>
              <a:rPr lang="es-ES" sz="1600">
                <a:solidFill>
                  <a:schemeClr val="tx2"/>
                </a:solidFill>
              </a:rPr>
            </a:br>
            <a:endParaRPr lang="es-ES" sz="1600">
              <a:solidFill>
                <a:schemeClr val="tx2"/>
              </a:solidFill>
            </a:endParaRPr>
          </a:p>
          <a:p>
            <a:pPr lvl="2"/>
            <a:r>
              <a:rPr lang="es-ES" sz="1600" err="1">
                <a:solidFill>
                  <a:schemeClr val="tx2"/>
                </a:solidFill>
              </a:rPr>
              <a:t>Login</a:t>
            </a:r>
            <a:r>
              <a:rPr lang="es-ES" sz="1600">
                <a:solidFill>
                  <a:schemeClr val="tx2"/>
                </a:solidFill>
              </a:rPr>
              <a:t> Server</a:t>
            </a:r>
          </a:p>
          <a:p>
            <a:pPr lvl="2"/>
            <a:endParaRPr lang="es-ES" sz="16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0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Documentación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1"/>
                </a:solidFill>
              </a:rPr>
              <a:t>Toda la documentación está repartida en forma de comentarios en los respectivos componentes.</a:t>
            </a:r>
            <a:endParaRPr lang="es-ES">
              <a:solidFill>
                <a:schemeClr val="tx1"/>
              </a:solidFill>
            </a:endParaRPr>
          </a:p>
          <a:p>
            <a:endParaRPr lang="es-ES" sz="24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1"/>
                </a:solidFill>
                <a:ea typeface="+mn-lt"/>
                <a:cs typeface="+mn-lt"/>
              </a:rPr>
              <a:t>Usamos la herramienta </a:t>
            </a:r>
            <a:r>
              <a:rPr lang="es-ES" sz="2400" err="1">
                <a:solidFill>
                  <a:schemeClr val="tx1"/>
                </a:solidFill>
                <a:ea typeface="+mn-lt"/>
                <a:cs typeface="+mn-lt"/>
              </a:rPr>
              <a:t>exDoc</a:t>
            </a:r>
            <a:r>
              <a:rPr lang="es-ES" sz="2400">
                <a:solidFill>
                  <a:schemeClr val="tx1"/>
                </a:solidFill>
                <a:ea typeface="+mn-lt"/>
                <a:cs typeface="+mn-lt"/>
              </a:rPr>
              <a:t> para generar la visualización de la documentación del código.</a:t>
            </a:r>
            <a:endParaRPr lang="es-ES" sz="2400">
              <a:solidFill>
                <a:schemeClr val="tx1"/>
              </a:solidFill>
            </a:endParaRPr>
          </a:p>
          <a:p>
            <a:endParaRPr lang="es-ES" sz="24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1"/>
                </a:solidFill>
              </a:rPr>
              <a:t>Se puede generar mediante el comando '</a:t>
            </a:r>
            <a:r>
              <a:rPr lang="es-ES" sz="2400" err="1">
                <a:solidFill>
                  <a:schemeClr val="tx1"/>
                </a:solidFill>
              </a:rPr>
              <a:t>mix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 err="1">
                <a:solidFill>
                  <a:schemeClr val="tx1"/>
                </a:solidFill>
              </a:rPr>
              <a:t>docs</a:t>
            </a:r>
            <a:r>
              <a:rPr lang="es-ES" sz="2400">
                <a:solidFill>
                  <a:schemeClr val="tx1"/>
                </a:solidFill>
              </a:rPr>
              <a:t>' y añadiendo las dependencias.</a:t>
            </a:r>
          </a:p>
          <a:p>
            <a:pPr marL="457200" lvl="1" indent="0">
              <a:buNone/>
            </a:pPr>
            <a:endParaRPr lang="es-ES" sz="2000">
              <a:solidFill>
                <a:schemeClr val="tx2"/>
              </a:solidFill>
            </a:endParaRPr>
          </a:p>
          <a:p>
            <a:endParaRPr lang="es-ES" sz="2400">
              <a:solidFill>
                <a:schemeClr val="tx1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Grupo 05 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Alan </a:t>
            </a:r>
            <a:r>
              <a:rPr lang="es-ES" sz="2000" err="1">
                <a:solidFill>
                  <a:schemeClr val="tx1"/>
                </a:solidFill>
                <a:ea typeface="+mn-lt"/>
                <a:cs typeface="+mn-lt"/>
              </a:rPr>
              <a:t>Xes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 López Fernández</a:t>
            </a:r>
            <a:endParaRPr lang="es-ES" sz="2000" err="1">
              <a:solidFill>
                <a:schemeClr val="tx1"/>
              </a:solidFill>
            </a:endParaRPr>
          </a:p>
          <a:p>
            <a:endParaRPr lang="es-E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Alexandre Maneiro Jueguen</a:t>
            </a:r>
          </a:p>
          <a:p>
            <a:endParaRPr lang="es-E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Beltrán José Aceves Gil</a:t>
            </a:r>
          </a:p>
          <a:p>
            <a:endParaRPr lang="es-E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Cristina Martín González</a:t>
            </a:r>
          </a:p>
          <a:p>
            <a:endParaRPr lang="es-E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Javier Cancela Mato</a:t>
            </a:r>
          </a:p>
          <a:p>
            <a:endParaRPr lang="es-E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Roberto </a:t>
            </a:r>
            <a:r>
              <a:rPr lang="es-ES" sz="2000" err="1">
                <a:solidFill>
                  <a:schemeClr val="tx1"/>
                </a:solidFill>
                <a:ea typeface="+mn-lt"/>
                <a:cs typeface="+mn-lt"/>
              </a:rPr>
              <a:t>Pais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000" err="1">
                <a:solidFill>
                  <a:schemeClr val="tx1"/>
                </a:solidFill>
                <a:ea typeface="+mn-lt"/>
                <a:cs typeface="+mn-lt"/>
              </a:rPr>
              <a:t>Karandeniya-Hewage</a:t>
            </a:r>
            <a:endParaRPr lang="es-ES" sz="2000">
              <a:solidFill>
                <a:schemeClr val="tx1"/>
              </a:solidFill>
              <a:ea typeface="+mn-lt"/>
              <a:cs typeface="+mn-lt"/>
            </a:endParaRPr>
          </a:p>
          <a:p>
            <a:endParaRPr lang="es-ES" sz="2000">
              <a:solidFill>
                <a:schemeClr val="tx1"/>
              </a:solidFill>
            </a:endParaRPr>
          </a:p>
          <a:p>
            <a:r>
              <a:rPr lang="es-ES" sz="2000">
                <a:solidFill>
                  <a:schemeClr val="tx1"/>
                </a:solidFill>
              </a:rPr>
              <a:t>Martín Cabana Fernández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Sistema a desarrollar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Aplicación para jugar a </a:t>
            </a:r>
            <a:r>
              <a:rPr lang="es-ES" sz="2400" u="sng">
                <a:solidFill>
                  <a:schemeClr val="tx2"/>
                </a:solidFill>
              </a:rPr>
              <a:t>Palabras Encadenadas</a:t>
            </a:r>
            <a:r>
              <a:rPr lang="es-ES" sz="2400">
                <a:solidFill>
                  <a:schemeClr val="tx2"/>
                </a:solidFill>
              </a:rPr>
              <a:t> online:</a:t>
            </a:r>
            <a:br>
              <a:rPr lang="es-ES" sz="2000"/>
            </a:br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Modo PVM (Player vs Machine)</a:t>
            </a: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Utiliza las reglas clásicas:</a:t>
            </a:r>
          </a:p>
          <a:p>
            <a:pPr lvl="2"/>
            <a:r>
              <a:rPr lang="es-ES" sz="1200">
                <a:solidFill>
                  <a:schemeClr val="tx2"/>
                </a:solidFill>
              </a:rPr>
              <a:t>No se pueden repetir palabras.</a:t>
            </a:r>
          </a:p>
          <a:p>
            <a:pPr lvl="2"/>
            <a:r>
              <a:rPr lang="es-ES" sz="1200">
                <a:solidFill>
                  <a:schemeClr val="tx2"/>
                </a:solidFill>
              </a:rPr>
              <a:t>Para que la respuesta válida esta tiene que empezar con la última letra de la anterior.</a:t>
            </a:r>
          </a:p>
          <a:p>
            <a:pPr marL="914400" lvl="2" indent="0">
              <a:buNone/>
            </a:pPr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Solo se aceptan palabras reconocidas por la RAE</a:t>
            </a: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Requisitos Funcionales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Servicios del sistema:</a:t>
            </a:r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Servicio de </a:t>
            </a:r>
            <a:r>
              <a:rPr lang="es-ES" sz="1600" b="1">
                <a:solidFill>
                  <a:schemeClr val="tx2"/>
                </a:solidFill>
              </a:rPr>
              <a:t>registro de usuarios</a:t>
            </a:r>
            <a:r>
              <a:rPr lang="es-ES" sz="1600">
                <a:solidFill>
                  <a:schemeClr val="tx2"/>
                </a:solidFill>
              </a:rPr>
              <a:t>:</a:t>
            </a:r>
            <a:endParaRPr lang="es-ES">
              <a:solidFill>
                <a:schemeClr val="tx2"/>
              </a:solidFill>
            </a:endParaRPr>
          </a:p>
          <a:p>
            <a:pPr lvl="2"/>
            <a:r>
              <a:rPr lang="es-ES" sz="1200">
                <a:solidFill>
                  <a:schemeClr val="tx1"/>
                </a:solidFill>
              </a:rPr>
              <a:t>Nombre de usuario único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Requiere una contraseña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Mínimo de 3 caracteres en el nombre de usuario y contraseña</a:t>
            </a:r>
            <a:br>
              <a:rPr lang="es-ES" sz="1200"/>
            </a:br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Servicio de </a:t>
            </a:r>
            <a:r>
              <a:rPr lang="es-ES" sz="1600" b="1">
                <a:solidFill>
                  <a:schemeClr val="tx2"/>
                </a:solidFill>
              </a:rPr>
              <a:t>autenticación de usuarios</a:t>
            </a:r>
            <a:r>
              <a:rPr lang="es-ES" sz="160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Comprobación de la contraseña guardada en BBDD</a:t>
            </a:r>
            <a:br>
              <a:rPr lang="es-ES" sz="1200"/>
            </a:br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1600">
                <a:solidFill>
                  <a:schemeClr val="tx2"/>
                </a:solidFill>
              </a:rPr>
              <a:t>Servicio de </a:t>
            </a:r>
            <a:r>
              <a:rPr lang="es-ES" sz="1600" b="1">
                <a:solidFill>
                  <a:schemeClr val="tx2"/>
                </a:solidFill>
              </a:rPr>
              <a:t>juego</a:t>
            </a:r>
            <a:r>
              <a:rPr lang="es-ES" sz="160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s-ES" sz="1200">
                <a:solidFill>
                  <a:schemeClr val="tx2"/>
                </a:solidFill>
              </a:rPr>
              <a:t>El sistema genera una palabra inicial a partir de una lista de las 1000 palabras más comunes</a:t>
            </a:r>
          </a:p>
          <a:p>
            <a:pPr lvl="2"/>
            <a:r>
              <a:rPr lang="es-ES" sz="1200">
                <a:solidFill>
                  <a:schemeClr val="tx2"/>
                </a:solidFill>
              </a:rPr>
              <a:t>Valida la respuesta de los usuarios, las guarda en un historial y genera una nueva palabra</a:t>
            </a: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Requisitos No Funcionales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Disponibilidad: capacidad del sistema para ofrecer su funcionalidad cuando se necesita y recuperarse rápidamente de cualquier fallo, ya sea mediante detección, recuperación o prevención de errores.</a:t>
            </a:r>
          </a:p>
          <a:p>
            <a:endParaRPr lang="es-ES" sz="24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Seguridad: capacidad del sistema para protegerse de intrusiones accidentales o deliberadas.</a:t>
            </a:r>
          </a:p>
          <a:p>
            <a:endParaRPr lang="es-ES" sz="20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Arquitectura elegida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Cliente-Servidor No Distribuido + Repositorio:</a:t>
            </a: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Servidor </a:t>
            </a:r>
            <a:r>
              <a:rPr lang="es-ES" sz="2000" err="1">
                <a:solidFill>
                  <a:schemeClr val="tx2"/>
                </a:solidFill>
              </a:rPr>
              <a:t>stateless</a:t>
            </a:r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Cliente ligero pero </a:t>
            </a:r>
            <a:r>
              <a:rPr lang="es-ES" sz="2000" err="1">
                <a:solidFill>
                  <a:schemeClr val="tx2"/>
                </a:solidFill>
              </a:rPr>
              <a:t>stateful</a:t>
            </a:r>
            <a:r>
              <a:rPr lang="es-ES" sz="2000">
                <a:solidFill>
                  <a:schemeClr val="tx2"/>
                </a:solidFill>
              </a:rPr>
              <a:t>. 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Uso de supervisor: sistema de failover.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Conexión con API de la RAE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  <a:ea typeface="+mn-lt"/>
                <a:cs typeface="+mn-lt"/>
              </a:rPr>
              <a:t>Repositorio: proporciona acceso homogéneo a la BBDD.</a:t>
            </a:r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Arquitectura elegida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Cliente-Servidor No Distribuido + Repositorio:</a:t>
            </a: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Ventajas: </a:t>
            </a:r>
          </a:p>
          <a:p>
            <a:pPr lvl="2"/>
            <a:r>
              <a:rPr lang="es-ES" sz="1600">
                <a:solidFill>
                  <a:schemeClr val="tx2"/>
                </a:solidFill>
              </a:rPr>
              <a:t>Alta robustez y seguridad</a:t>
            </a:r>
          </a:p>
          <a:p>
            <a:pPr lvl="2"/>
            <a:r>
              <a:rPr lang="es-ES" sz="1600">
                <a:solidFill>
                  <a:schemeClr val="tx2"/>
                </a:solidFill>
              </a:rPr>
              <a:t>Independencia de los servicios: capacidad de adaptarse a la demanda.</a:t>
            </a:r>
          </a:p>
          <a:p>
            <a:pPr lvl="2"/>
            <a:r>
              <a:rPr lang="es-ES" sz="1600">
                <a:solidFill>
                  <a:schemeClr val="tx2"/>
                </a:solidFill>
              </a:rPr>
              <a:t>Cambios en un componente no afectan directamente a los demás.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Desventajas: </a:t>
            </a:r>
          </a:p>
          <a:p>
            <a:pPr lvl="2"/>
            <a:r>
              <a:rPr lang="es-ES" sz="1600" err="1">
                <a:solidFill>
                  <a:schemeClr val="tx2"/>
                </a:solidFill>
              </a:rPr>
              <a:t>SPoF</a:t>
            </a:r>
            <a:r>
              <a:rPr lang="es-ES" sz="1600">
                <a:solidFill>
                  <a:schemeClr val="tx2"/>
                </a:solidFill>
              </a:rPr>
              <a:t> tanto en el directorio del servidor como en el repositorio.</a:t>
            </a:r>
          </a:p>
          <a:p>
            <a:pPr lvl="2"/>
            <a:r>
              <a:rPr lang="es-ES" sz="1600">
                <a:solidFill>
                  <a:schemeClr val="tx2"/>
                </a:solidFill>
              </a:rPr>
              <a:t>Rendimiento global difícil de determinar, ya que depende de cada servicio.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Tácticas aplicadas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550589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Disponibilidad: </a:t>
            </a:r>
            <a:endParaRPr lang="es-ES" sz="2000">
              <a:solidFill>
                <a:schemeClr val="tx2"/>
              </a:solidFill>
            </a:endParaRPr>
          </a:p>
          <a:p>
            <a:endParaRPr lang="es-ES" sz="24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Detección de errores: mediante excepciones y </a:t>
            </a:r>
            <a:r>
              <a:rPr lang="es-ES" sz="2000" err="1">
                <a:solidFill>
                  <a:schemeClr val="tx2"/>
                </a:solidFill>
              </a:rPr>
              <a:t>parseo</a:t>
            </a:r>
            <a:r>
              <a:rPr lang="es-ES" sz="2000">
                <a:solidFill>
                  <a:schemeClr val="tx2"/>
                </a:solidFill>
              </a:rPr>
              <a:t> de </a:t>
            </a:r>
            <a:r>
              <a:rPr lang="es-ES" sz="2000" err="1">
                <a:solidFill>
                  <a:schemeClr val="tx2"/>
                </a:solidFill>
              </a:rPr>
              <a:t>strings</a:t>
            </a:r>
            <a:r>
              <a:rPr lang="es-ES" sz="2000">
                <a:solidFill>
                  <a:schemeClr val="tx2"/>
                </a:solidFill>
              </a:rPr>
              <a:t>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Recuperación de errores: operación en la sombra mediante un supervisor encargado de reiniciar el resto de componentes.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Prevención de errores: monitorización de procesos mediante un supervisor.</a:t>
            </a: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DDCC0-18F9-4B14-9AF1-FD0CCCC3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344153"/>
            <a:ext cx="9108056" cy="1204499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chemeClr val="tx2"/>
                </a:solidFill>
              </a:rPr>
              <a:t>Tácticas aplicadas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850A9-7051-4999-BAAE-E712473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9" y="1488805"/>
            <a:ext cx="9107491" cy="4562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400">
                <a:solidFill>
                  <a:schemeClr val="tx2"/>
                </a:solidFill>
              </a:rPr>
              <a:t>Seguridad:</a:t>
            </a:r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Todas las interacciones con el sistema se realizan bajo autenticación (excepto el </a:t>
            </a:r>
            <a:r>
              <a:rPr lang="es-ES" sz="2000" err="1">
                <a:solidFill>
                  <a:schemeClr val="tx2"/>
                </a:solidFill>
              </a:rPr>
              <a:t>login</a:t>
            </a:r>
            <a:r>
              <a:rPr lang="es-ES" sz="2000">
                <a:solidFill>
                  <a:schemeClr val="tx2"/>
                </a:solidFill>
              </a:rPr>
              <a:t> y </a:t>
            </a:r>
            <a:r>
              <a:rPr lang="es-ES" sz="2000" err="1">
                <a:solidFill>
                  <a:schemeClr val="tx2"/>
                </a:solidFill>
              </a:rPr>
              <a:t>sign</a:t>
            </a:r>
            <a:r>
              <a:rPr lang="es-ES" sz="2000">
                <a:solidFill>
                  <a:schemeClr val="tx2"/>
                </a:solidFill>
              </a:rPr>
              <a:t> up).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Todas las comunicaciones entre el cliente y el servidor están cifradas con el protocolo HTTPS.</a:t>
            </a: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r>
              <a:rPr lang="es-ES" sz="2000">
                <a:solidFill>
                  <a:schemeClr val="tx2"/>
                </a:solidFill>
              </a:rPr>
              <a:t>Utilizamos el driver </a:t>
            </a:r>
            <a:r>
              <a:rPr lang="es-ES" sz="2000" err="1">
                <a:solidFill>
                  <a:schemeClr val="tx2"/>
                </a:solidFill>
              </a:rPr>
              <a:t>Postgrex</a:t>
            </a:r>
            <a:r>
              <a:rPr lang="es-ES" sz="2000">
                <a:solidFill>
                  <a:schemeClr val="tx2"/>
                </a:solidFill>
              </a:rPr>
              <a:t> para la conexión con BBDD.</a:t>
            </a:r>
          </a:p>
          <a:p>
            <a:pPr lvl="2"/>
            <a:endParaRPr lang="es-ES" sz="1600">
              <a:solidFill>
                <a:schemeClr val="tx2"/>
              </a:solidFill>
            </a:endParaRPr>
          </a:p>
          <a:p>
            <a:pPr lvl="2"/>
            <a:endParaRPr lang="es-ES" sz="1600">
              <a:solidFill>
                <a:schemeClr val="tx2"/>
              </a:solidFill>
            </a:endParaRPr>
          </a:p>
          <a:p>
            <a:pPr lvl="2"/>
            <a:endParaRPr lang="es-ES" sz="16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2"/>
            <a:endParaRPr lang="es-ES" sz="12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2000">
              <a:solidFill>
                <a:schemeClr val="tx2"/>
              </a:solidFill>
            </a:endParaRPr>
          </a:p>
          <a:p>
            <a:pPr lvl="1"/>
            <a:endParaRPr lang="es-ES" sz="16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695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3B0A9"/>
      </a:accent1>
      <a:accent2>
        <a:srgbClr val="3989B3"/>
      </a:accent2>
      <a:accent3>
        <a:srgbClr val="4B68C5"/>
      </a:accent3>
      <a:accent4>
        <a:srgbClr val="523CB4"/>
      </a:accent4>
      <a:accent5>
        <a:srgbClr val="944BC5"/>
      </a:accent5>
      <a:accent6>
        <a:srgbClr val="B339B1"/>
      </a:accent6>
      <a:hlink>
        <a:srgbClr val="BF3F48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B25196B61D9F4686F3D1805140BFCC" ma:contentTypeVersion="4" ma:contentTypeDescription="Crear nuevo documento." ma:contentTypeScope="" ma:versionID="b5aa9bd7cbd162e34f7f3ffe45da7148">
  <xsd:schema xmlns:xsd="http://www.w3.org/2001/XMLSchema" xmlns:xs="http://www.w3.org/2001/XMLSchema" xmlns:p="http://schemas.microsoft.com/office/2006/metadata/properties" xmlns:ns2="e2974321-7edc-411a-ac98-227bc5bfb422" targetNamespace="http://schemas.microsoft.com/office/2006/metadata/properties" ma:root="true" ma:fieldsID="1930b9dc67cf70f582a179a254f6764a" ns2:_="">
    <xsd:import namespace="e2974321-7edc-411a-ac98-227bc5bfb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74321-7edc-411a-ac98-227bc5bfb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BEBD0-FE39-4A93-8C66-5D03E13B2C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381871-62CE-4EDA-831F-8D1BE4AB3DFF}">
  <ds:schemaRefs>
    <ds:schemaRef ds:uri="e2974321-7edc-411a-ac98-227bc5bfb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2C08FF-8D42-4826-8F3B-AD0DD74C13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BlockprintVTI</vt:lpstr>
      <vt:lpstr>Arquitectura del Software</vt:lpstr>
      <vt:lpstr>Grupo 05 AS:</vt:lpstr>
      <vt:lpstr>Sistema a desarrollar</vt:lpstr>
      <vt:lpstr>Requisitos Funcionales</vt:lpstr>
      <vt:lpstr>Requisitos No Funcionales</vt:lpstr>
      <vt:lpstr>Arquitectura elegida</vt:lpstr>
      <vt:lpstr>Arquitectura elegida</vt:lpstr>
      <vt:lpstr>Tácticas aplicadas</vt:lpstr>
      <vt:lpstr>Tácticas aplicadas</vt:lpstr>
      <vt:lpstr>Diseño C4</vt:lpstr>
      <vt:lpstr>Diseño C4</vt:lpstr>
      <vt:lpstr>Diseño C4</vt:lpstr>
      <vt:lpstr>Implementación</vt:lpstr>
      <vt:lpstr>Implementación</vt:lpstr>
      <vt:lpstr>Pruebas</vt:lpstr>
      <vt:lpstr>Documentación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2021-05-19T03:02:45Z</dcterms:created>
  <dcterms:modified xsi:type="dcterms:W3CDTF">2021-05-19T19:20:03Z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0x0101006FB25196B61D9F4686F3D1805140BFCC</vt:lpwstr>
  </property>
</Properties>
</file>