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3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591A2-55D5-F013-0AAD-208BC4DD1228}" v="6" dt="2022-08-22T13:58:59.575"/>
    <p1510:client id="{DFB26F6A-115E-B53F-C04C-9E431321FF44}" v="1" dt="2022-08-22T14:12:50.138"/>
    <p1510:client id="{FB540DC3-6086-42BF-86BC-69E99C54EEDE}" v="1" dt="2022-08-22T14:14:0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" userId="411ed6b9f3632920" providerId="LiveId" clId="{3D6AF5E4-54AC-4884-A40D-48BCD0F9EE90}"/>
    <pc:docChg chg="custSel addSld modSld">
      <pc:chgData name="Zhang" userId="411ed6b9f3632920" providerId="LiveId" clId="{3D6AF5E4-54AC-4884-A40D-48BCD0F9EE90}" dt="2022-08-22T12:55:45.488" v="3870" actId="20577"/>
      <pc:docMkLst>
        <pc:docMk/>
      </pc:docMkLst>
      <pc:sldChg chg="modSp mod">
        <pc:chgData name="Zhang" userId="411ed6b9f3632920" providerId="LiveId" clId="{3D6AF5E4-54AC-4884-A40D-48BCD0F9EE90}" dt="2022-08-22T12:48:48.394" v="3408" actId="20577"/>
        <pc:sldMkLst>
          <pc:docMk/>
          <pc:sldMk cId="3618842398" sldId="256"/>
        </pc:sldMkLst>
        <pc:spChg chg="mod">
          <ac:chgData name="Zhang" userId="411ed6b9f3632920" providerId="LiveId" clId="{3D6AF5E4-54AC-4884-A40D-48BCD0F9EE90}" dt="2022-08-22T12:48:48.394" v="3408" actId="20577"/>
          <ac:spMkLst>
            <pc:docMk/>
            <pc:sldMk cId="3618842398" sldId="256"/>
            <ac:spMk id="2" creationId="{9B20B1F6-7DF1-48A5-8D2E-233BF2BD06FE}"/>
          </ac:spMkLst>
        </pc:spChg>
      </pc:sldChg>
      <pc:sldChg chg="modSp mod">
        <pc:chgData name="Zhang" userId="411ed6b9f3632920" providerId="LiveId" clId="{3D6AF5E4-54AC-4884-A40D-48BCD0F9EE90}" dt="2022-08-21T02:57:24.339" v="246" actId="20577"/>
        <pc:sldMkLst>
          <pc:docMk/>
          <pc:sldMk cId="3554162836" sldId="257"/>
        </pc:sldMkLst>
        <pc:spChg chg="mod">
          <ac:chgData name="Zhang" userId="411ed6b9f3632920" providerId="LiveId" clId="{3D6AF5E4-54AC-4884-A40D-48BCD0F9EE90}" dt="2022-08-21T02:57:24.339" v="246" actId="20577"/>
          <ac:spMkLst>
            <pc:docMk/>
            <pc:sldMk cId="3554162836" sldId="257"/>
            <ac:spMk id="3" creationId="{E5BEB448-532D-497F-9653-F2BCA814E506}"/>
          </ac:spMkLst>
        </pc:spChg>
      </pc:sldChg>
      <pc:sldChg chg="modSp new mod">
        <pc:chgData name="Zhang" userId="411ed6b9f3632920" providerId="LiveId" clId="{3D6AF5E4-54AC-4884-A40D-48BCD0F9EE90}" dt="2022-08-22T12:53:37.527" v="3810" actId="20577"/>
        <pc:sldMkLst>
          <pc:docMk/>
          <pc:sldMk cId="542721410" sldId="259"/>
        </pc:sldMkLst>
        <pc:spChg chg="mod">
          <ac:chgData name="Zhang" userId="411ed6b9f3632920" providerId="LiveId" clId="{3D6AF5E4-54AC-4884-A40D-48BCD0F9EE90}" dt="2022-08-20T15:36:48.979" v="90" actId="20577"/>
          <ac:spMkLst>
            <pc:docMk/>
            <pc:sldMk cId="542721410" sldId="259"/>
            <ac:spMk id="2" creationId="{E9B4F2E4-D653-4BC6-B102-0061592FE0FE}"/>
          </ac:spMkLst>
        </pc:spChg>
        <pc:spChg chg="mod">
          <ac:chgData name="Zhang" userId="411ed6b9f3632920" providerId="LiveId" clId="{3D6AF5E4-54AC-4884-A40D-48BCD0F9EE90}" dt="2022-08-22T12:53:37.527" v="3810" actId="20577"/>
          <ac:spMkLst>
            <pc:docMk/>
            <pc:sldMk cId="542721410" sldId="259"/>
            <ac:spMk id="3" creationId="{343A6426-3C6F-4A98-8C2D-62D3F6832341}"/>
          </ac:spMkLst>
        </pc:spChg>
      </pc:sldChg>
      <pc:sldChg chg="modSp new mod">
        <pc:chgData name="Zhang" userId="411ed6b9f3632920" providerId="LiveId" clId="{3D6AF5E4-54AC-4884-A40D-48BCD0F9EE90}" dt="2022-08-22T12:53:47.305" v="3816" actId="20577"/>
        <pc:sldMkLst>
          <pc:docMk/>
          <pc:sldMk cId="2693716627" sldId="260"/>
        </pc:sldMkLst>
        <pc:spChg chg="mod">
          <ac:chgData name="Zhang" userId="411ed6b9f3632920" providerId="LiveId" clId="{3D6AF5E4-54AC-4884-A40D-48BCD0F9EE90}" dt="2022-08-20T15:37:07.266" v="133" actId="20577"/>
          <ac:spMkLst>
            <pc:docMk/>
            <pc:sldMk cId="2693716627" sldId="260"/>
            <ac:spMk id="2" creationId="{95A64B15-6FE4-490E-A87E-97B4F2F81245}"/>
          </ac:spMkLst>
        </pc:spChg>
        <pc:spChg chg="mod">
          <ac:chgData name="Zhang" userId="411ed6b9f3632920" providerId="LiveId" clId="{3D6AF5E4-54AC-4884-A40D-48BCD0F9EE90}" dt="2022-08-22T12:53:47.305" v="3816" actId="20577"/>
          <ac:spMkLst>
            <pc:docMk/>
            <pc:sldMk cId="2693716627" sldId="260"/>
            <ac:spMk id="3" creationId="{98A30A4A-48FC-4B3F-9D7A-C5D4DDD8B68F}"/>
          </ac:spMkLst>
        </pc:spChg>
      </pc:sldChg>
      <pc:sldChg chg="modSp new mod">
        <pc:chgData name="Zhang" userId="411ed6b9f3632920" providerId="LiveId" clId="{3D6AF5E4-54AC-4884-A40D-48BCD0F9EE90}" dt="2022-08-22T12:53:50.289" v="3818" actId="20577"/>
        <pc:sldMkLst>
          <pc:docMk/>
          <pc:sldMk cId="2363021922" sldId="261"/>
        </pc:sldMkLst>
        <pc:spChg chg="mod">
          <ac:chgData name="Zhang" userId="411ed6b9f3632920" providerId="LiveId" clId="{3D6AF5E4-54AC-4884-A40D-48BCD0F9EE90}" dt="2022-08-20T15:37:20.358" v="160" actId="20577"/>
          <ac:spMkLst>
            <pc:docMk/>
            <pc:sldMk cId="2363021922" sldId="261"/>
            <ac:spMk id="2" creationId="{DF0A6457-C630-4FC5-91B5-A3E6ADF971CE}"/>
          </ac:spMkLst>
        </pc:spChg>
        <pc:spChg chg="mod">
          <ac:chgData name="Zhang" userId="411ed6b9f3632920" providerId="LiveId" clId="{3D6AF5E4-54AC-4884-A40D-48BCD0F9EE90}" dt="2022-08-22T12:53:50.289" v="3818" actId="20577"/>
          <ac:spMkLst>
            <pc:docMk/>
            <pc:sldMk cId="2363021922" sldId="261"/>
            <ac:spMk id="3" creationId="{DA44117A-296C-4704-B949-1999E85C01B6}"/>
          </ac:spMkLst>
        </pc:spChg>
      </pc:sldChg>
      <pc:sldChg chg="modSp new mod">
        <pc:chgData name="Zhang" userId="411ed6b9f3632920" providerId="LiveId" clId="{3D6AF5E4-54AC-4884-A40D-48BCD0F9EE90}" dt="2022-08-22T12:53:54.053" v="3819" actId="20577"/>
        <pc:sldMkLst>
          <pc:docMk/>
          <pc:sldMk cId="568976631" sldId="262"/>
        </pc:sldMkLst>
        <pc:spChg chg="mod">
          <ac:chgData name="Zhang" userId="411ed6b9f3632920" providerId="LiveId" clId="{3D6AF5E4-54AC-4884-A40D-48BCD0F9EE90}" dt="2022-08-20T15:37:26.691" v="170" actId="20577"/>
          <ac:spMkLst>
            <pc:docMk/>
            <pc:sldMk cId="568976631" sldId="262"/>
            <ac:spMk id="2" creationId="{8CECDB2F-84DE-4CB4-AA45-1F8BFEBA6EFF}"/>
          </ac:spMkLst>
        </pc:spChg>
        <pc:spChg chg="mod">
          <ac:chgData name="Zhang" userId="411ed6b9f3632920" providerId="LiveId" clId="{3D6AF5E4-54AC-4884-A40D-48BCD0F9EE90}" dt="2022-08-22T12:53:54.053" v="3819" actId="20577"/>
          <ac:spMkLst>
            <pc:docMk/>
            <pc:sldMk cId="568976631" sldId="262"/>
            <ac:spMk id="3" creationId="{F653EC03-5923-4FBF-9A6C-4139546557AF}"/>
          </ac:spMkLst>
        </pc:spChg>
      </pc:sldChg>
      <pc:sldChg chg="modSp new mod">
        <pc:chgData name="Zhang" userId="411ed6b9f3632920" providerId="LiveId" clId="{3D6AF5E4-54AC-4884-A40D-48BCD0F9EE90}" dt="2022-08-22T12:48:09.675" v="3386" actId="20577"/>
        <pc:sldMkLst>
          <pc:docMk/>
          <pc:sldMk cId="1276537269" sldId="263"/>
        </pc:sldMkLst>
        <pc:spChg chg="mod">
          <ac:chgData name="Zhang" userId="411ed6b9f3632920" providerId="LiveId" clId="{3D6AF5E4-54AC-4884-A40D-48BCD0F9EE90}" dt="2022-08-20T15:37:40.787" v="201" actId="20577"/>
          <ac:spMkLst>
            <pc:docMk/>
            <pc:sldMk cId="1276537269" sldId="263"/>
            <ac:spMk id="2" creationId="{FE44F4EE-55EF-4374-BBC6-73AE22A69BC7}"/>
          </ac:spMkLst>
        </pc:spChg>
        <pc:spChg chg="mod">
          <ac:chgData name="Zhang" userId="411ed6b9f3632920" providerId="LiveId" clId="{3D6AF5E4-54AC-4884-A40D-48BCD0F9EE90}" dt="2022-08-22T12:48:09.675" v="3386" actId="20577"/>
          <ac:spMkLst>
            <pc:docMk/>
            <pc:sldMk cId="1276537269" sldId="263"/>
            <ac:spMk id="3" creationId="{CF77E008-6505-4E42-9687-FE6863C11066}"/>
          </ac:spMkLst>
        </pc:spChg>
      </pc:sldChg>
      <pc:sldChg chg="modSp new mod">
        <pc:chgData name="Zhang" userId="411ed6b9f3632920" providerId="LiveId" clId="{3D6AF5E4-54AC-4884-A40D-48BCD0F9EE90}" dt="2022-08-22T12:55:45.488" v="3870" actId="20577"/>
        <pc:sldMkLst>
          <pc:docMk/>
          <pc:sldMk cId="1546011456" sldId="264"/>
        </pc:sldMkLst>
        <pc:spChg chg="mod">
          <ac:chgData name="Zhang" userId="411ed6b9f3632920" providerId="LiveId" clId="{3D6AF5E4-54AC-4884-A40D-48BCD0F9EE90}" dt="2022-08-20T15:37:52.615" v="236" actId="20577"/>
          <ac:spMkLst>
            <pc:docMk/>
            <pc:sldMk cId="1546011456" sldId="264"/>
            <ac:spMk id="2" creationId="{D64F9070-7CA3-4735-98AB-2090B8794D78}"/>
          </ac:spMkLst>
        </pc:spChg>
        <pc:spChg chg="mod">
          <ac:chgData name="Zhang" userId="411ed6b9f3632920" providerId="LiveId" clId="{3D6AF5E4-54AC-4884-A40D-48BCD0F9EE90}" dt="2022-08-22T12:55:45.488" v="3870" actId="20577"/>
          <ac:spMkLst>
            <pc:docMk/>
            <pc:sldMk cId="1546011456" sldId="264"/>
            <ac:spMk id="3" creationId="{F519E098-7D9F-40B9-BC36-8A2ACB09DCEA}"/>
          </ac:spMkLst>
        </pc:spChg>
      </pc:sldChg>
      <pc:sldChg chg="modSp add mod">
        <pc:chgData name="Zhang" userId="411ed6b9f3632920" providerId="LiveId" clId="{3D6AF5E4-54AC-4884-A40D-48BCD0F9EE90}" dt="2022-08-22T12:53:41.843" v="3813" actId="20577"/>
        <pc:sldMkLst>
          <pc:docMk/>
          <pc:sldMk cId="3342141487" sldId="265"/>
        </pc:sldMkLst>
        <pc:spChg chg="mod">
          <ac:chgData name="Zhang" userId="411ed6b9f3632920" providerId="LiveId" clId="{3D6AF5E4-54AC-4884-A40D-48BCD0F9EE90}" dt="2022-08-22T12:53:41.843" v="3813" actId="20577"/>
          <ac:spMkLst>
            <pc:docMk/>
            <pc:sldMk cId="3342141487" sldId="265"/>
            <ac:spMk id="3" creationId="{343A6426-3C6F-4A98-8C2D-62D3F6832341}"/>
          </ac:spMkLst>
        </pc:spChg>
      </pc:sldChg>
      <pc:sldChg chg="modSp new mod">
        <pc:chgData name="Zhang" userId="411ed6b9f3632920" providerId="LiveId" clId="{3D6AF5E4-54AC-4884-A40D-48BCD0F9EE90}" dt="2022-08-22T12:48:59.730" v="3427" actId="20577"/>
        <pc:sldMkLst>
          <pc:docMk/>
          <pc:sldMk cId="4211268381" sldId="266"/>
        </pc:sldMkLst>
        <pc:spChg chg="mod">
          <ac:chgData name="Zhang" userId="411ed6b9f3632920" providerId="LiveId" clId="{3D6AF5E4-54AC-4884-A40D-48BCD0F9EE90}" dt="2022-08-22T11:44:39.577" v="2077" actId="20577"/>
          <ac:spMkLst>
            <pc:docMk/>
            <pc:sldMk cId="4211268381" sldId="266"/>
            <ac:spMk id="2" creationId="{558DBC3F-2A7F-4681-BF5E-0AC8C95470A9}"/>
          </ac:spMkLst>
        </pc:spChg>
        <pc:spChg chg="mod">
          <ac:chgData name="Zhang" userId="411ed6b9f3632920" providerId="LiveId" clId="{3D6AF5E4-54AC-4884-A40D-48BCD0F9EE90}" dt="2022-08-22T12:48:59.730" v="3427" actId="20577"/>
          <ac:spMkLst>
            <pc:docMk/>
            <pc:sldMk cId="4211268381" sldId="266"/>
            <ac:spMk id="3" creationId="{3BB653B6-1568-4B92-92AE-3EBBFB9A3105}"/>
          </ac:spMkLst>
        </pc:spChg>
      </pc:sldChg>
    </pc:docChg>
  </pc:docChgLst>
  <pc:docChgLst>
    <pc:chgData name="ZHANG HAORUI" userId="S::2101806d@student.tp.edu.sg::8f82a9b2-1f15-4cc9-b9dc-7ee81fb2ce36" providerId="AD" clId="Web-{DFB26F6A-115E-B53F-C04C-9E431321FF44}"/>
    <pc:docChg chg="modSld sldOrd">
      <pc:chgData name="ZHANG HAORUI" userId="S::2101806d@student.tp.edu.sg::8f82a9b2-1f15-4cc9-b9dc-7ee81fb2ce36" providerId="AD" clId="Web-{DFB26F6A-115E-B53F-C04C-9E431321FF44}" dt="2022-08-22T14:13:26.780" v="4" actId="20577"/>
      <pc:docMkLst>
        <pc:docMk/>
      </pc:docMkLst>
      <pc:sldChg chg="modSp">
        <pc:chgData name="ZHANG HAORUI" userId="S::2101806d@student.tp.edu.sg::8f82a9b2-1f15-4cc9-b9dc-7ee81fb2ce36" providerId="AD" clId="Web-{DFB26F6A-115E-B53F-C04C-9E431321FF44}" dt="2022-08-22T14:13:26.780" v="4" actId="20577"/>
        <pc:sldMkLst>
          <pc:docMk/>
          <pc:sldMk cId="2960075556" sldId="258"/>
        </pc:sldMkLst>
        <pc:graphicFrameChg chg="modGraphic">
          <ac:chgData name="ZHANG HAORUI" userId="S::2101806d@student.tp.edu.sg::8f82a9b2-1f15-4cc9-b9dc-7ee81fb2ce36" providerId="AD" clId="Web-{DFB26F6A-115E-B53F-C04C-9E431321FF44}" dt="2022-08-22T14:13:26.780" v="4" actId="20577"/>
          <ac:graphicFrameMkLst>
            <pc:docMk/>
            <pc:sldMk cId="2960075556" sldId="258"/>
            <ac:graphicFrameMk id="5" creationId="{BFEEC12E-FE52-E0B6-0D51-DD1C97FFEEE5}"/>
          </ac:graphicFrameMkLst>
        </pc:graphicFrameChg>
      </pc:sldChg>
      <pc:sldChg chg="ord">
        <pc:chgData name="ZHANG HAORUI" userId="S::2101806d@student.tp.edu.sg::8f82a9b2-1f15-4cc9-b9dc-7ee81fb2ce36" providerId="AD" clId="Web-{DFB26F6A-115E-B53F-C04C-9E431321FF44}" dt="2022-08-22T14:12:50.138" v="0"/>
        <pc:sldMkLst>
          <pc:docMk/>
          <pc:sldMk cId="1276537269" sldId="263"/>
        </pc:sldMkLst>
      </pc:sldChg>
    </pc:docChg>
  </pc:docChgLst>
  <pc:docChgLst>
    <pc:chgData name="ZHANG HAORUI 2101806D" userId="8f82a9b2-1f15-4cc9-b9dc-7ee81fb2ce36" providerId="ADAL" clId="{FB540DC3-6086-42BF-86BC-69E99C54EEDE}"/>
    <pc:docChg chg="modSld">
      <pc:chgData name="ZHANG HAORUI 2101806D" userId="8f82a9b2-1f15-4cc9-b9dc-7ee81fb2ce36" providerId="ADAL" clId="{FB540DC3-6086-42BF-86BC-69E99C54EEDE}" dt="2022-08-22T14:14:02.872" v="0" actId="2711"/>
      <pc:docMkLst>
        <pc:docMk/>
      </pc:docMkLst>
      <pc:sldChg chg="modSp">
        <pc:chgData name="ZHANG HAORUI 2101806D" userId="8f82a9b2-1f15-4cc9-b9dc-7ee81fb2ce36" providerId="ADAL" clId="{FB540DC3-6086-42BF-86BC-69E99C54EEDE}" dt="2022-08-22T14:14:02.872" v="0" actId="2711"/>
        <pc:sldMkLst>
          <pc:docMk/>
          <pc:sldMk cId="2960075556" sldId="258"/>
        </pc:sldMkLst>
        <pc:graphicFrameChg chg="mod">
          <ac:chgData name="ZHANG HAORUI 2101806D" userId="8f82a9b2-1f15-4cc9-b9dc-7ee81fb2ce36" providerId="ADAL" clId="{FB540DC3-6086-42BF-86BC-69E99C54EEDE}" dt="2022-08-22T14:14:02.872" v="0" actId="2711"/>
          <ac:graphicFrameMkLst>
            <pc:docMk/>
            <pc:sldMk cId="2960075556" sldId="258"/>
            <ac:graphicFrameMk id="5" creationId="{BFEEC12E-FE52-E0B6-0D51-DD1C97FFEEE5}"/>
          </ac:graphicFrameMkLst>
        </pc:graphicFrameChg>
      </pc:sldChg>
    </pc:docChg>
  </pc:docChgLst>
  <pc:docChgLst>
    <pc:chgData name="ZHANG HAORUI" userId="S::2101806d@student.tp.edu.sg::8f82a9b2-1f15-4cc9-b9dc-7ee81fb2ce36" providerId="AD" clId="Web-{A0A591A2-55D5-F013-0AAD-208BC4DD1228}"/>
    <pc:docChg chg="modSld">
      <pc:chgData name="ZHANG HAORUI" userId="S::2101806d@student.tp.edu.sg::8f82a9b2-1f15-4cc9-b9dc-7ee81fb2ce36" providerId="AD" clId="Web-{A0A591A2-55D5-F013-0AAD-208BC4DD1228}" dt="2022-08-22T13:58:59.575" v="5" actId="14100"/>
      <pc:docMkLst>
        <pc:docMk/>
      </pc:docMkLst>
      <pc:sldChg chg="addSp delSp modSp">
        <pc:chgData name="ZHANG HAORUI" userId="S::2101806d@student.tp.edu.sg::8f82a9b2-1f15-4cc9-b9dc-7ee81fb2ce36" providerId="AD" clId="Web-{A0A591A2-55D5-F013-0AAD-208BC4DD1228}" dt="2022-08-22T13:58:59.575" v="5" actId="14100"/>
        <pc:sldMkLst>
          <pc:docMk/>
          <pc:sldMk cId="4211268381" sldId="266"/>
        </pc:sldMkLst>
        <pc:spChg chg="del mod">
          <ac:chgData name="ZHANG HAORUI" userId="S::2101806d@student.tp.edu.sg::8f82a9b2-1f15-4cc9-b9dc-7ee81fb2ce36" providerId="AD" clId="Web-{A0A591A2-55D5-F013-0AAD-208BC4DD1228}" dt="2022-08-22T13:58:48.372" v="1"/>
          <ac:spMkLst>
            <pc:docMk/>
            <pc:sldMk cId="4211268381" sldId="266"/>
            <ac:spMk id="3" creationId="{3BB653B6-1568-4B92-92AE-3EBBFB9A3105}"/>
          </ac:spMkLst>
        </pc:spChg>
        <pc:picChg chg="add mod ord">
          <ac:chgData name="ZHANG HAORUI" userId="S::2101806d@student.tp.edu.sg::8f82a9b2-1f15-4cc9-b9dc-7ee81fb2ce36" providerId="AD" clId="Web-{A0A591A2-55D5-F013-0AAD-208BC4DD1228}" dt="2022-08-22T13:58:59.575" v="5" actId="14100"/>
          <ac:picMkLst>
            <pc:docMk/>
            <pc:sldMk cId="4211268381" sldId="266"/>
            <ac:picMk id="4" creationId="{8398774B-80A5-5122-56DD-7BCBC88B22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607B3-0302-4A37-8D67-2F16C6F7281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5ECC9D-3544-4C06-8350-0C35F2C4F2E3}">
      <dgm:prSet/>
      <dgm:spPr/>
      <dgm:t>
        <a:bodyPr/>
        <a:lstStyle/>
        <a:p>
          <a:r>
            <a:rPr lang="en-US" dirty="0"/>
            <a:t>Elastic Computing Cloud (EC2)</a:t>
          </a:r>
        </a:p>
      </dgm:t>
    </dgm:pt>
    <dgm:pt modelId="{640A6D86-DCE4-4F0C-8826-48116BDF03BC}" type="parTrans" cxnId="{A15657B0-23FC-479F-86D9-C6BA0F4E784B}">
      <dgm:prSet/>
      <dgm:spPr/>
      <dgm:t>
        <a:bodyPr/>
        <a:lstStyle/>
        <a:p>
          <a:endParaRPr lang="en-US"/>
        </a:p>
      </dgm:t>
    </dgm:pt>
    <dgm:pt modelId="{C81A904E-55C2-4340-B2E1-1A176AADAE57}" type="sibTrans" cxnId="{A15657B0-23FC-479F-86D9-C6BA0F4E784B}">
      <dgm:prSet/>
      <dgm:spPr/>
      <dgm:t>
        <a:bodyPr/>
        <a:lstStyle/>
        <a:p>
          <a:endParaRPr lang="en-US"/>
        </a:p>
      </dgm:t>
    </dgm:pt>
    <dgm:pt modelId="{91F5DD5F-C51F-430F-A29B-DC0D08F8C0FD}">
      <dgm:prSet/>
      <dgm:spPr/>
      <dgm:t>
        <a:bodyPr/>
        <a:lstStyle/>
        <a:p>
          <a:r>
            <a:rPr lang="en-US" dirty="0"/>
            <a:t>Relational Database Service (RDS)</a:t>
          </a:r>
        </a:p>
      </dgm:t>
    </dgm:pt>
    <dgm:pt modelId="{9486D381-B120-4BD9-91C1-A48F399EC02B}" type="parTrans" cxnId="{0DA182DF-B901-4C53-B11C-DB931B35F72F}">
      <dgm:prSet/>
      <dgm:spPr/>
      <dgm:t>
        <a:bodyPr/>
        <a:lstStyle/>
        <a:p>
          <a:endParaRPr lang="en-US"/>
        </a:p>
      </dgm:t>
    </dgm:pt>
    <dgm:pt modelId="{8071CA9A-F081-4074-BF7D-7B2342839B0A}" type="sibTrans" cxnId="{0DA182DF-B901-4C53-B11C-DB931B35F72F}">
      <dgm:prSet/>
      <dgm:spPr/>
      <dgm:t>
        <a:bodyPr/>
        <a:lstStyle/>
        <a:p>
          <a:endParaRPr lang="en-US"/>
        </a:p>
      </dgm:t>
    </dgm:pt>
    <dgm:pt modelId="{7F0E61FD-0E52-4213-966E-B0C6AACD7BF4}">
      <dgm:prSet/>
      <dgm:spPr/>
      <dgm:t>
        <a:bodyPr/>
        <a:lstStyle/>
        <a:p>
          <a:r>
            <a:rPr lang="en-US" dirty="0"/>
            <a:t>Simple Storage Service (S3)</a:t>
          </a:r>
        </a:p>
      </dgm:t>
    </dgm:pt>
    <dgm:pt modelId="{8A74F587-D0AC-4F3B-ACD0-C3573DBF0914}" type="parTrans" cxnId="{F6A3F342-8F34-489C-8096-39DA1D557467}">
      <dgm:prSet/>
      <dgm:spPr/>
      <dgm:t>
        <a:bodyPr/>
        <a:lstStyle/>
        <a:p>
          <a:endParaRPr lang="en-US"/>
        </a:p>
      </dgm:t>
    </dgm:pt>
    <dgm:pt modelId="{D1B1030D-98C3-454A-B1EE-D1834692A536}" type="sibTrans" cxnId="{F6A3F342-8F34-489C-8096-39DA1D557467}">
      <dgm:prSet/>
      <dgm:spPr/>
      <dgm:t>
        <a:bodyPr/>
        <a:lstStyle/>
        <a:p>
          <a:endParaRPr lang="en-US"/>
        </a:p>
      </dgm:t>
    </dgm:pt>
    <dgm:pt modelId="{F50AC3B4-12E7-4C93-8A7A-2FBD110BD638}">
      <dgm:prSet/>
      <dgm:spPr/>
      <dgm:t>
        <a:bodyPr/>
        <a:lstStyle/>
        <a:p>
          <a:pPr rtl="0"/>
          <a:r>
            <a:rPr lang="en-US" dirty="0"/>
            <a:t>Virtual Private Cloud (VPC)</a:t>
          </a:r>
        </a:p>
      </dgm:t>
    </dgm:pt>
    <dgm:pt modelId="{4F79A61C-3843-4110-9777-E79B752D6C8F}" type="parTrans" cxnId="{640742F7-FF13-4ED2-B9C4-F0AF3B1E893C}">
      <dgm:prSet/>
      <dgm:spPr/>
      <dgm:t>
        <a:bodyPr/>
        <a:lstStyle/>
        <a:p>
          <a:endParaRPr lang="en-US"/>
        </a:p>
      </dgm:t>
    </dgm:pt>
    <dgm:pt modelId="{B24E9726-FCEA-4736-926C-A0709B658149}" type="sibTrans" cxnId="{640742F7-FF13-4ED2-B9C4-F0AF3B1E893C}">
      <dgm:prSet/>
      <dgm:spPr/>
      <dgm:t>
        <a:bodyPr/>
        <a:lstStyle/>
        <a:p>
          <a:endParaRPr lang="en-US"/>
        </a:p>
      </dgm:t>
    </dgm:pt>
    <dgm:pt modelId="{8C65D2F3-2526-4C51-950A-E62E863AE59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CloudWatch</a:t>
          </a:r>
        </a:p>
      </dgm:t>
    </dgm:pt>
    <dgm:pt modelId="{AA365A3B-87C8-4C80-900D-5F9A78982428}" type="parTrans" cxnId="{FB14BE38-7EBA-4806-B326-07893DA9ED70}">
      <dgm:prSet/>
      <dgm:spPr/>
      <dgm:t>
        <a:bodyPr/>
        <a:lstStyle/>
        <a:p>
          <a:endParaRPr lang="en-US"/>
        </a:p>
      </dgm:t>
    </dgm:pt>
    <dgm:pt modelId="{84DEBA08-97C6-4D8C-BA0D-9556C8091FE5}" type="sibTrans" cxnId="{FB14BE38-7EBA-4806-B326-07893DA9ED70}">
      <dgm:prSet/>
      <dgm:spPr/>
      <dgm:t>
        <a:bodyPr/>
        <a:lstStyle/>
        <a:p>
          <a:endParaRPr lang="en-US"/>
        </a:p>
      </dgm:t>
    </dgm:pt>
    <dgm:pt modelId="{59734306-B0EC-4247-B6DA-D74BB1F0898C}">
      <dgm:prSet/>
      <dgm:spPr/>
      <dgm:t>
        <a:bodyPr/>
        <a:lstStyle/>
        <a:p>
          <a:r>
            <a:rPr lang="en-US" dirty="0"/>
            <a:t>Simple Notification Service (SNS)</a:t>
          </a:r>
        </a:p>
      </dgm:t>
    </dgm:pt>
    <dgm:pt modelId="{44A0806B-8424-4797-BE93-837733B2B439}" type="parTrans" cxnId="{4DBECFC6-0C96-4BB3-8E10-AE11E351E656}">
      <dgm:prSet/>
      <dgm:spPr/>
      <dgm:t>
        <a:bodyPr/>
        <a:lstStyle/>
        <a:p>
          <a:endParaRPr lang="en-US"/>
        </a:p>
      </dgm:t>
    </dgm:pt>
    <dgm:pt modelId="{B1C0650E-B133-4B2C-B29C-83FD6D4E7364}" type="sibTrans" cxnId="{4DBECFC6-0C96-4BB3-8E10-AE11E351E656}">
      <dgm:prSet/>
      <dgm:spPr/>
      <dgm:t>
        <a:bodyPr/>
        <a:lstStyle/>
        <a:p>
          <a:endParaRPr lang="en-US"/>
        </a:p>
      </dgm:t>
    </dgm:pt>
    <dgm:pt modelId="{6EC2E50B-013F-43CA-99D2-B44727611B7F}" type="pres">
      <dgm:prSet presAssocID="{023607B3-0302-4A37-8D67-2F16C6F72811}" presName="vert0" presStyleCnt="0">
        <dgm:presLayoutVars>
          <dgm:dir/>
          <dgm:animOne val="branch"/>
          <dgm:animLvl val="lvl"/>
        </dgm:presLayoutVars>
      </dgm:prSet>
      <dgm:spPr/>
    </dgm:pt>
    <dgm:pt modelId="{8C55E906-B9CD-4811-9566-D61DD55E0123}" type="pres">
      <dgm:prSet presAssocID="{E25ECC9D-3544-4C06-8350-0C35F2C4F2E3}" presName="thickLine" presStyleLbl="alignNode1" presStyleIdx="0" presStyleCnt="6"/>
      <dgm:spPr/>
    </dgm:pt>
    <dgm:pt modelId="{9689529C-92A4-4A86-BCB0-CE6B1A0453E3}" type="pres">
      <dgm:prSet presAssocID="{E25ECC9D-3544-4C06-8350-0C35F2C4F2E3}" presName="horz1" presStyleCnt="0"/>
      <dgm:spPr/>
    </dgm:pt>
    <dgm:pt modelId="{47ECFEA0-453C-4A03-832E-CFF4E017D66F}" type="pres">
      <dgm:prSet presAssocID="{E25ECC9D-3544-4C06-8350-0C35F2C4F2E3}" presName="tx1" presStyleLbl="revTx" presStyleIdx="0" presStyleCnt="6"/>
      <dgm:spPr/>
    </dgm:pt>
    <dgm:pt modelId="{B1F2FC08-E5DB-4AFA-85D4-302344C69B28}" type="pres">
      <dgm:prSet presAssocID="{E25ECC9D-3544-4C06-8350-0C35F2C4F2E3}" presName="vert1" presStyleCnt="0"/>
      <dgm:spPr/>
    </dgm:pt>
    <dgm:pt modelId="{CC143937-2DE9-4C66-8111-3B3C71A22DF2}" type="pres">
      <dgm:prSet presAssocID="{91F5DD5F-C51F-430F-A29B-DC0D08F8C0FD}" presName="thickLine" presStyleLbl="alignNode1" presStyleIdx="1" presStyleCnt="6"/>
      <dgm:spPr/>
    </dgm:pt>
    <dgm:pt modelId="{B531DCFC-0E46-439B-BA4B-C6ED7507A5DA}" type="pres">
      <dgm:prSet presAssocID="{91F5DD5F-C51F-430F-A29B-DC0D08F8C0FD}" presName="horz1" presStyleCnt="0"/>
      <dgm:spPr/>
    </dgm:pt>
    <dgm:pt modelId="{3060A82B-4D25-4060-98D6-E0E9860BD4E9}" type="pres">
      <dgm:prSet presAssocID="{91F5DD5F-C51F-430F-A29B-DC0D08F8C0FD}" presName="tx1" presStyleLbl="revTx" presStyleIdx="1" presStyleCnt="6"/>
      <dgm:spPr/>
    </dgm:pt>
    <dgm:pt modelId="{2C25ADA3-F0F1-4B0D-AD08-BC6C5D4C06E9}" type="pres">
      <dgm:prSet presAssocID="{91F5DD5F-C51F-430F-A29B-DC0D08F8C0FD}" presName="vert1" presStyleCnt="0"/>
      <dgm:spPr/>
    </dgm:pt>
    <dgm:pt modelId="{7434308C-8742-46B0-B2CC-C20595359216}" type="pres">
      <dgm:prSet presAssocID="{7F0E61FD-0E52-4213-966E-B0C6AACD7BF4}" presName="thickLine" presStyleLbl="alignNode1" presStyleIdx="2" presStyleCnt="6"/>
      <dgm:spPr/>
    </dgm:pt>
    <dgm:pt modelId="{A3156000-B3E7-4D5A-8F3F-C56C2C082815}" type="pres">
      <dgm:prSet presAssocID="{7F0E61FD-0E52-4213-966E-B0C6AACD7BF4}" presName="horz1" presStyleCnt="0"/>
      <dgm:spPr/>
    </dgm:pt>
    <dgm:pt modelId="{B9A4E6BA-B137-46C0-B26E-FB84256533A6}" type="pres">
      <dgm:prSet presAssocID="{7F0E61FD-0E52-4213-966E-B0C6AACD7BF4}" presName="tx1" presStyleLbl="revTx" presStyleIdx="2" presStyleCnt="6"/>
      <dgm:spPr/>
    </dgm:pt>
    <dgm:pt modelId="{CEE2A16A-C51D-4DF7-9B30-1BB72C144C3B}" type="pres">
      <dgm:prSet presAssocID="{7F0E61FD-0E52-4213-966E-B0C6AACD7BF4}" presName="vert1" presStyleCnt="0"/>
      <dgm:spPr/>
    </dgm:pt>
    <dgm:pt modelId="{A18AFAAA-FF12-4A5D-8700-549E22CCFD47}" type="pres">
      <dgm:prSet presAssocID="{F50AC3B4-12E7-4C93-8A7A-2FBD110BD638}" presName="thickLine" presStyleLbl="alignNode1" presStyleIdx="3" presStyleCnt="6"/>
      <dgm:spPr/>
    </dgm:pt>
    <dgm:pt modelId="{1DC25E63-7E07-4480-9C7D-EA9CB530BDE7}" type="pres">
      <dgm:prSet presAssocID="{F50AC3B4-12E7-4C93-8A7A-2FBD110BD638}" presName="horz1" presStyleCnt="0"/>
      <dgm:spPr/>
    </dgm:pt>
    <dgm:pt modelId="{DBF36F00-BE0C-4E11-8EB2-ECA09D05F1E0}" type="pres">
      <dgm:prSet presAssocID="{F50AC3B4-12E7-4C93-8A7A-2FBD110BD638}" presName="tx1" presStyleLbl="revTx" presStyleIdx="3" presStyleCnt="6"/>
      <dgm:spPr/>
    </dgm:pt>
    <dgm:pt modelId="{43849DB2-DD3A-42AE-A0A5-106062C70A61}" type="pres">
      <dgm:prSet presAssocID="{F50AC3B4-12E7-4C93-8A7A-2FBD110BD638}" presName="vert1" presStyleCnt="0"/>
      <dgm:spPr/>
    </dgm:pt>
    <dgm:pt modelId="{37073A78-5AA6-48A0-8AD7-8591D4940F93}" type="pres">
      <dgm:prSet presAssocID="{8C65D2F3-2526-4C51-950A-E62E863AE59B}" presName="thickLine" presStyleLbl="alignNode1" presStyleIdx="4" presStyleCnt="6"/>
      <dgm:spPr/>
    </dgm:pt>
    <dgm:pt modelId="{D2F77D9C-8A9E-4827-8BB9-6EC280D276CA}" type="pres">
      <dgm:prSet presAssocID="{8C65D2F3-2526-4C51-950A-E62E863AE59B}" presName="horz1" presStyleCnt="0"/>
      <dgm:spPr/>
    </dgm:pt>
    <dgm:pt modelId="{3D999DDF-0E22-4CED-991B-8FDBFACB54AE}" type="pres">
      <dgm:prSet presAssocID="{8C65D2F3-2526-4C51-950A-E62E863AE59B}" presName="tx1" presStyleLbl="revTx" presStyleIdx="4" presStyleCnt="6"/>
      <dgm:spPr/>
    </dgm:pt>
    <dgm:pt modelId="{2FBF4314-9F7C-415A-AD85-14319CC6507C}" type="pres">
      <dgm:prSet presAssocID="{8C65D2F3-2526-4C51-950A-E62E863AE59B}" presName="vert1" presStyleCnt="0"/>
      <dgm:spPr/>
    </dgm:pt>
    <dgm:pt modelId="{25048C94-59C2-4333-A1D0-3D4EBE2DD14D}" type="pres">
      <dgm:prSet presAssocID="{59734306-B0EC-4247-B6DA-D74BB1F0898C}" presName="thickLine" presStyleLbl="alignNode1" presStyleIdx="5" presStyleCnt="6"/>
      <dgm:spPr/>
    </dgm:pt>
    <dgm:pt modelId="{D345BE65-48F1-4918-9D11-4BE9363F2735}" type="pres">
      <dgm:prSet presAssocID="{59734306-B0EC-4247-B6DA-D74BB1F0898C}" presName="horz1" presStyleCnt="0"/>
      <dgm:spPr/>
    </dgm:pt>
    <dgm:pt modelId="{FD9BCA8A-5D2F-4BC8-82B4-63046738C2AD}" type="pres">
      <dgm:prSet presAssocID="{59734306-B0EC-4247-B6DA-D74BB1F0898C}" presName="tx1" presStyleLbl="revTx" presStyleIdx="5" presStyleCnt="6"/>
      <dgm:spPr/>
    </dgm:pt>
    <dgm:pt modelId="{8AFCEFFE-9B1E-409D-A8CA-799384878259}" type="pres">
      <dgm:prSet presAssocID="{59734306-B0EC-4247-B6DA-D74BB1F0898C}" presName="vert1" presStyleCnt="0"/>
      <dgm:spPr/>
    </dgm:pt>
  </dgm:ptLst>
  <dgm:cxnLst>
    <dgm:cxn modelId="{96D8DB16-2897-4EAB-A542-F974637C9467}" type="presOf" srcId="{7F0E61FD-0E52-4213-966E-B0C6AACD7BF4}" destId="{B9A4E6BA-B137-46C0-B26E-FB84256533A6}" srcOrd="0" destOrd="0" presId="urn:microsoft.com/office/officeart/2008/layout/LinedList"/>
    <dgm:cxn modelId="{DB8CDD36-14C6-4551-935B-4AE5801EA4DF}" type="presOf" srcId="{023607B3-0302-4A37-8D67-2F16C6F72811}" destId="{6EC2E50B-013F-43CA-99D2-B44727611B7F}" srcOrd="0" destOrd="0" presId="urn:microsoft.com/office/officeart/2008/layout/LinedList"/>
    <dgm:cxn modelId="{FB14BE38-7EBA-4806-B326-07893DA9ED70}" srcId="{023607B3-0302-4A37-8D67-2F16C6F72811}" destId="{8C65D2F3-2526-4C51-950A-E62E863AE59B}" srcOrd="4" destOrd="0" parTransId="{AA365A3B-87C8-4C80-900D-5F9A78982428}" sibTransId="{84DEBA08-97C6-4D8C-BA0D-9556C8091FE5}"/>
    <dgm:cxn modelId="{F6A3F342-8F34-489C-8096-39DA1D557467}" srcId="{023607B3-0302-4A37-8D67-2F16C6F72811}" destId="{7F0E61FD-0E52-4213-966E-B0C6AACD7BF4}" srcOrd="2" destOrd="0" parTransId="{8A74F587-D0AC-4F3B-ACD0-C3573DBF0914}" sibTransId="{D1B1030D-98C3-454A-B1EE-D1834692A536}"/>
    <dgm:cxn modelId="{F5B09058-58A0-4B20-AEAD-F45906B0E99A}" type="presOf" srcId="{F50AC3B4-12E7-4C93-8A7A-2FBD110BD638}" destId="{DBF36F00-BE0C-4E11-8EB2-ECA09D05F1E0}" srcOrd="0" destOrd="0" presId="urn:microsoft.com/office/officeart/2008/layout/LinedList"/>
    <dgm:cxn modelId="{BA358BA3-1C6D-4689-9A37-7D6CDA6F5E33}" type="presOf" srcId="{8C65D2F3-2526-4C51-950A-E62E863AE59B}" destId="{3D999DDF-0E22-4CED-991B-8FDBFACB54AE}" srcOrd="0" destOrd="0" presId="urn:microsoft.com/office/officeart/2008/layout/LinedList"/>
    <dgm:cxn modelId="{A15657B0-23FC-479F-86D9-C6BA0F4E784B}" srcId="{023607B3-0302-4A37-8D67-2F16C6F72811}" destId="{E25ECC9D-3544-4C06-8350-0C35F2C4F2E3}" srcOrd="0" destOrd="0" parTransId="{640A6D86-DCE4-4F0C-8826-48116BDF03BC}" sibTransId="{C81A904E-55C2-4340-B2E1-1A176AADAE57}"/>
    <dgm:cxn modelId="{4DBECFC6-0C96-4BB3-8E10-AE11E351E656}" srcId="{023607B3-0302-4A37-8D67-2F16C6F72811}" destId="{59734306-B0EC-4247-B6DA-D74BB1F0898C}" srcOrd="5" destOrd="0" parTransId="{44A0806B-8424-4797-BE93-837733B2B439}" sibTransId="{B1C0650E-B133-4B2C-B29C-83FD6D4E7364}"/>
    <dgm:cxn modelId="{DE4033C7-C24B-48A9-84D6-BB445A484DE4}" type="presOf" srcId="{E25ECC9D-3544-4C06-8350-0C35F2C4F2E3}" destId="{47ECFEA0-453C-4A03-832E-CFF4E017D66F}" srcOrd="0" destOrd="0" presId="urn:microsoft.com/office/officeart/2008/layout/LinedList"/>
    <dgm:cxn modelId="{0DA182DF-B901-4C53-B11C-DB931B35F72F}" srcId="{023607B3-0302-4A37-8D67-2F16C6F72811}" destId="{91F5DD5F-C51F-430F-A29B-DC0D08F8C0FD}" srcOrd="1" destOrd="0" parTransId="{9486D381-B120-4BD9-91C1-A48F399EC02B}" sibTransId="{8071CA9A-F081-4074-BF7D-7B2342839B0A}"/>
    <dgm:cxn modelId="{3E9C57F3-7628-41C9-8B2D-E6CC0F6C2DF9}" type="presOf" srcId="{59734306-B0EC-4247-B6DA-D74BB1F0898C}" destId="{FD9BCA8A-5D2F-4BC8-82B4-63046738C2AD}" srcOrd="0" destOrd="0" presId="urn:microsoft.com/office/officeart/2008/layout/LinedList"/>
    <dgm:cxn modelId="{640742F7-FF13-4ED2-B9C4-F0AF3B1E893C}" srcId="{023607B3-0302-4A37-8D67-2F16C6F72811}" destId="{F50AC3B4-12E7-4C93-8A7A-2FBD110BD638}" srcOrd="3" destOrd="0" parTransId="{4F79A61C-3843-4110-9777-E79B752D6C8F}" sibTransId="{B24E9726-FCEA-4736-926C-A0709B658149}"/>
    <dgm:cxn modelId="{1ACA56FE-E06B-4645-AD7E-BF15A33D95EE}" type="presOf" srcId="{91F5DD5F-C51F-430F-A29B-DC0D08F8C0FD}" destId="{3060A82B-4D25-4060-98D6-E0E9860BD4E9}" srcOrd="0" destOrd="0" presId="urn:microsoft.com/office/officeart/2008/layout/LinedList"/>
    <dgm:cxn modelId="{7BEEA770-34A9-4F80-B6C9-7BA35EC358F4}" type="presParOf" srcId="{6EC2E50B-013F-43CA-99D2-B44727611B7F}" destId="{8C55E906-B9CD-4811-9566-D61DD55E0123}" srcOrd="0" destOrd="0" presId="urn:microsoft.com/office/officeart/2008/layout/LinedList"/>
    <dgm:cxn modelId="{3DDFE918-5DFF-40FE-817F-90047CBA978A}" type="presParOf" srcId="{6EC2E50B-013F-43CA-99D2-B44727611B7F}" destId="{9689529C-92A4-4A86-BCB0-CE6B1A0453E3}" srcOrd="1" destOrd="0" presId="urn:microsoft.com/office/officeart/2008/layout/LinedList"/>
    <dgm:cxn modelId="{EECCD595-ABF8-46FA-B6FC-9E0A4A61261E}" type="presParOf" srcId="{9689529C-92A4-4A86-BCB0-CE6B1A0453E3}" destId="{47ECFEA0-453C-4A03-832E-CFF4E017D66F}" srcOrd="0" destOrd="0" presId="urn:microsoft.com/office/officeart/2008/layout/LinedList"/>
    <dgm:cxn modelId="{6FA1C00F-7859-4144-BE04-F097C28830A3}" type="presParOf" srcId="{9689529C-92A4-4A86-BCB0-CE6B1A0453E3}" destId="{B1F2FC08-E5DB-4AFA-85D4-302344C69B28}" srcOrd="1" destOrd="0" presId="urn:microsoft.com/office/officeart/2008/layout/LinedList"/>
    <dgm:cxn modelId="{13C59CDF-289B-4D57-B72E-BA1B7E90499B}" type="presParOf" srcId="{6EC2E50B-013F-43CA-99D2-B44727611B7F}" destId="{CC143937-2DE9-4C66-8111-3B3C71A22DF2}" srcOrd="2" destOrd="0" presId="urn:microsoft.com/office/officeart/2008/layout/LinedList"/>
    <dgm:cxn modelId="{49046154-4D7F-4ECE-91EB-CCB59EFAFC88}" type="presParOf" srcId="{6EC2E50B-013F-43CA-99D2-B44727611B7F}" destId="{B531DCFC-0E46-439B-BA4B-C6ED7507A5DA}" srcOrd="3" destOrd="0" presId="urn:microsoft.com/office/officeart/2008/layout/LinedList"/>
    <dgm:cxn modelId="{96C27704-9A2F-42C3-BCE4-EF9D5FA66778}" type="presParOf" srcId="{B531DCFC-0E46-439B-BA4B-C6ED7507A5DA}" destId="{3060A82B-4D25-4060-98D6-E0E9860BD4E9}" srcOrd="0" destOrd="0" presId="urn:microsoft.com/office/officeart/2008/layout/LinedList"/>
    <dgm:cxn modelId="{4F3F21ED-F18E-4E34-8A47-9D03256F93D6}" type="presParOf" srcId="{B531DCFC-0E46-439B-BA4B-C6ED7507A5DA}" destId="{2C25ADA3-F0F1-4B0D-AD08-BC6C5D4C06E9}" srcOrd="1" destOrd="0" presId="urn:microsoft.com/office/officeart/2008/layout/LinedList"/>
    <dgm:cxn modelId="{014949C6-80A7-473F-B3F5-AF921D927C98}" type="presParOf" srcId="{6EC2E50B-013F-43CA-99D2-B44727611B7F}" destId="{7434308C-8742-46B0-B2CC-C20595359216}" srcOrd="4" destOrd="0" presId="urn:microsoft.com/office/officeart/2008/layout/LinedList"/>
    <dgm:cxn modelId="{7E27F532-7431-4379-B694-C324C693FDD5}" type="presParOf" srcId="{6EC2E50B-013F-43CA-99D2-B44727611B7F}" destId="{A3156000-B3E7-4D5A-8F3F-C56C2C082815}" srcOrd="5" destOrd="0" presId="urn:microsoft.com/office/officeart/2008/layout/LinedList"/>
    <dgm:cxn modelId="{4E61D03F-DEB1-4590-85B7-75D0006AB6E2}" type="presParOf" srcId="{A3156000-B3E7-4D5A-8F3F-C56C2C082815}" destId="{B9A4E6BA-B137-46C0-B26E-FB84256533A6}" srcOrd="0" destOrd="0" presId="urn:microsoft.com/office/officeart/2008/layout/LinedList"/>
    <dgm:cxn modelId="{DBADAE5F-15F3-4BB5-9136-4210D1CF65EB}" type="presParOf" srcId="{A3156000-B3E7-4D5A-8F3F-C56C2C082815}" destId="{CEE2A16A-C51D-4DF7-9B30-1BB72C144C3B}" srcOrd="1" destOrd="0" presId="urn:microsoft.com/office/officeart/2008/layout/LinedList"/>
    <dgm:cxn modelId="{BF8DEA40-B24B-44BA-9367-11574AE4FD36}" type="presParOf" srcId="{6EC2E50B-013F-43CA-99D2-B44727611B7F}" destId="{A18AFAAA-FF12-4A5D-8700-549E22CCFD47}" srcOrd="6" destOrd="0" presId="urn:microsoft.com/office/officeart/2008/layout/LinedList"/>
    <dgm:cxn modelId="{F1C805C8-1FA7-4B39-BBD3-38B1FA046B7E}" type="presParOf" srcId="{6EC2E50B-013F-43CA-99D2-B44727611B7F}" destId="{1DC25E63-7E07-4480-9C7D-EA9CB530BDE7}" srcOrd="7" destOrd="0" presId="urn:microsoft.com/office/officeart/2008/layout/LinedList"/>
    <dgm:cxn modelId="{D22310F3-12C2-4117-9F69-0484DF2EB22F}" type="presParOf" srcId="{1DC25E63-7E07-4480-9C7D-EA9CB530BDE7}" destId="{DBF36F00-BE0C-4E11-8EB2-ECA09D05F1E0}" srcOrd="0" destOrd="0" presId="urn:microsoft.com/office/officeart/2008/layout/LinedList"/>
    <dgm:cxn modelId="{EBEE3FC7-8491-449D-9B26-2B56972E9D9C}" type="presParOf" srcId="{1DC25E63-7E07-4480-9C7D-EA9CB530BDE7}" destId="{43849DB2-DD3A-42AE-A0A5-106062C70A61}" srcOrd="1" destOrd="0" presId="urn:microsoft.com/office/officeart/2008/layout/LinedList"/>
    <dgm:cxn modelId="{C2028FB3-E0B0-4A32-B28C-22BCD40E91EA}" type="presParOf" srcId="{6EC2E50B-013F-43CA-99D2-B44727611B7F}" destId="{37073A78-5AA6-48A0-8AD7-8591D4940F93}" srcOrd="8" destOrd="0" presId="urn:microsoft.com/office/officeart/2008/layout/LinedList"/>
    <dgm:cxn modelId="{E8D374B4-5ADD-4879-9EFA-A6A693BB2963}" type="presParOf" srcId="{6EC2E50B-013F-43CA-99D2-B44727611B7F}" destId="{D2F77D9C-8A9E-4827-8BB9-6EC280D276CA}" srcOrd="9" destOrd="0" presId="urn:microsoft.com/office/officeart/2008/layout/LinedList"/>
    <dgm:cxn modelId="{E6A9BADB-39DA-405E-9BA0-B87AD2098520}" type="presParOf" srcId="{D2F77D9C-8A9E-4827-8BB9-6EC280D276CA}" destId="{3D999DDF-0E22-4CED-991B-8FDBFACB54AE}" srcOrd="0" destOrd="0" presId="urn:microsoft.com/office/officeart/2008/layout/LinedList"/>
    <dgm:cxn modelId="{A76D8F25-21A2-4794-8198-BD7DEE93D51C}" type="presParOf" srcId="{D2F77D9C-8A9E-4827-8BB9-6EC280D276CA}" destId="{2FBF4314-9F7C-415A-AD85-14319CC6507C}" srcOrd="1" destOrd="0" presId="urn:microsoft.com/office/officeart/2008/layout/LinedList"/>
    <dgm:cxn modelId="{03A49243-4278-49C3-9319-549A2281D422}" type="presParOf" srcId="{6EC2E50B-013F-43CA-99D2-B44727611B7F}" destId="{25048C94-59C2-4333-A1D0-3D4EBE2DD14D}" srcOrd="10" destOrd="0" presId="urn:microsoft.com/office/officeart/2008/layout/LinedList"/>
    <dgm:cxn modelId="{44695C60-8B74-4C0C-90B6-ED15A11BF112}" type="presParOf" srcId="{6EC2E50B-013F-43CA-99D2-B44727611B7F}" destId="{D345BE65-48F1-4918-9D11-4BE9363F2735}" srcOrd="11" destOrd="0" presId="urn:microsoft.com/office/officeart/2008/layout/LinedList"/>
    <dgm:cxn modelId="{37E19265-3364-4D87-92BF-F2ED3BE1C91F}" type="presParOf" srcId="{D345BE65-48F1-4918-9D11-4BE9363F2735}" destId="{FD9BCA8A-5D2F-4BC8-82B4-63046738C2AD}" srcOrd="0" destOrd="0" presId="urn:microsoft.com/office/officeart/2008/layout/LinedList"/>
    <dgm:cxn modelId="{F73DBFD2-58A9-4F96-BDE2-373A41EF8647}" type="presParOf" srcId="{D345BE65-48F1-4918-9D11-4BE9363F2735}" destId="{8AFCEFFE-9B1E-409D-A8CA-7993848782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5E906-B9CD-4811-9566-D61DD55E012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CFEA0-453C-4A03-832E-CFF4E017D66F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Elastic Computing Cloud (EC2)</a:t>
          </a:r>
        </a:p>
      </dsp:txBody>
      <dsp:txXfrm>
        <a:off x="0" y="2703"/>
        <a:ext cx="6900512" cy="921789"/>
      </dsp:txXfrm>
    </dsp:sp>
    <dsp:sp modelId="{CC143937-2DE9-4C66-8111-3B3C71A22DF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0A82B-4D25-4060-98D6-E0E9860BD4E9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Relational Database Service (RDS)</a:t>
          </a:r>
        </a:p>
      </dsp:txBody>
      <dsp:txXfrm>
        <a:off x="0" y="924492"/>
        <a:ext cx="6900512" cy="921789"/>
      </dsp:txXfrm>
    </dsp:sp>
    <dsp:sp modelId="{7434308C-8742-46B0-B2CC-C2059535921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E6BA-B137-46C0-B26E-FB84256533A6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Simple Storage Service (S3)</a:t>
          </a:r>
        </a:p>
      </dsp:txBody>
      <dsp:txXfrm>
        <a:off x="0" y="1846281"/>
        <a:ext cx="6900512" cy="921789"/>
      </dsp:txXfrm>
    </dsp:sp>
    <dsp:sp modelId="{A18AFAAA-FF12-4A5D-8700-549E22CCFD4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6F00-BE0C-4E11-8EB2-ECA09D05F1E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Virtual Private Cloud (VPC)</a:t>
          </a:r>
        </a:p>
      </dsp:txBody>
      <dsp:txXfrm>
        <a:off x="0" y="2768070"/>
        <a:ext cx="6900512" cy="921789"/>
      </dsp:txXfrm>
    </dsp:sp>
    <dsp:sp modelId="{37073A78-5AA6-48A0-8AD7-8591D4940F9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9DDF-0E22-4CED-991B-8FDBFACB54AE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CloudWatch</a:t>
          </a:r>
        </a:p>
      </dsp:txBody>
      <dsp:txXfrm>
        <a:off x="0" y="3689859"/>
        <a:ext cx="6900512" cy="921789"/>
      </dsp:txXfrm>
    </dsp:sp>
    <dsp:sp modelId="{25048C94-59C2-4333-A1D0-3D4EBE2DD14D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CA8A-5D2F-4BC8-82B4-63046738C2A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Simple Notification Service (SNS)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81BC-12DC-420E-B657-21C8C9C4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4A4D5-6EBF-4048-A7A9-ED066E4FD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4CCB-F746-4D0C-A014-A0BD2051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6550-1F8D-4B27-93DE-F13917D5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75AF-35A2-4635-8A36-01BD276C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7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2F82-F4B0-4F35-AECE-1F140310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99CEA-D4DA-48BA-8E76-35D0A3CE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5CFC-AE67-4EE1-980F-91B14582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8C0E-0B16-471C-972B-1AFCF7EC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64E5-AC3B-4CB7-8C3A-6AA3327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50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7EC48-BAD7-4412-81A5-5E2800AAE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27388-3B05-404C-90D1-27AFE4BB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40F2E-F9E6-40F3-BAD9-59123666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3C6E-901B-4EBA-AF2B-15167FAB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BB66-5727-403D-B871-E884B24D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24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9F6F-375E-4D78-B37B-C2406F4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2CD-350E-4868-91E7-8676D2E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57EC-19F7-4433-8E1A-1884027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5B0E-49AD-4A5E-8FFB-5D504C4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24F7-77B2-4A74-BAEA-F8006E81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8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5F0A-2F68-4EE2-866E-6D63235B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4AFA-AD02-4254-ABD4-9EEA42A1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3F26-8E02-462D-910E-0FC5339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6DD0-85B0-4677-AB9D-BE775740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24FA-226D-4E6C-9110-A525D0A1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6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2FE5-85FB-4E52-9A7C-4FAA463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B114-E632-4DFC-9B66-854F958A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9004-154F-421E-B880-6290CFC0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FE9E-619A-494B-8AB0-F68643EB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557D7-FAFE-4FD3-B324-37193C9A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43AEE-D935-4D67-BAA4-8478F09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6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BA50-532D-4295-9307-DAE76000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9B04-4225-40AC-941D-86554BAB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05AF-E578-4904-AEF3-7E05BD9B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04994-A236-43DA-8201-7A35AFB3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D41F8-3C1D-4581-8A95-436187E8D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98E45-5E6E-4CA0-868D-CD29DBF9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41D5F-9FA0-401D-B28D-2D2442F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890AF-6649-475B-AA93-4F2FD54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3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2800-C60A-48FD-9EB2-71B9EB9F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CC980-8B2C-4022-81AA-EB6676EC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0E5DB-74C8-48C1-83DC-31F10631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380C-C944-426B-95DA-190610FD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6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3B25F-28E6-4E77-9B1A-67CA00D2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736BF-6870-4650-A291-6A7DED4B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1110E-CDAC-4DC1-97A5-61211371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6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EF9-EBC3-4723-94C6-BC536164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D8BA-E9F4-45D0-AFCD-1BBD1B8B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CA38-26A9-402C-8634-0CB0A6F5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472B-F646-486D-9011-086566D5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7D8C-06C4-407F-8CD0-C6C0258E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631E-1721-40E8-B6AB-2EAA357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4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4953-5509-42C3-BCBE-5416437F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A595A-53E5-4E03-9F8E-F3EB8DD3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57A23-AA31-4E72-B6A2-D4357E36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D429-6C15-4108-B584-5A2832D8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C3F-F501-4973-AE91-6BC06F2A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BD8F-0A1B-431D-949F-4EDA7DF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55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12380-038D-4724-9065-F380DBC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B391-F577-4863-B38A-4FAF3165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A02-BBBC-46F3-9C10-9A0F4DFE4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A5D-DF1E-482E-94C3-383B3CB494D3}" type="datetimeFigureOut">
              <a:rPr lang="en-SG" smtClean="0"/>
              <a:t>22/8/2022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C96D-68A8-4E8F-9AC8-7CBB9349E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64B2-76B1-4305-AA97-2C42F2827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B440-F0D4-4271-A547-C10DA5514D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3ceeOH0AbI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B1F6-7DF1-48A5-8D2E-233BF2BD0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CTEC Project Presentation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7A9F6-E969-4C37-9342-9D83A316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Zhang Haorui P02 (2101806D)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88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070-7CA3-4735-98AB-2090B87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Notification Service (SNS)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E098-7D9F-40B9-BC36-8A2ACB09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AWS service that allows notifications/reminders to be made to end users or developers.</a:t>
            </a:r>
          </a:p>
          <a:p>
            <a:r>
              <a:rPr lang="en-US" dirty="0"/>
              <a:t>In this case, email is the notification sent to the developer.</a:t>
            </a:r>
          </a:p>
          <a:p>
            <a:r>
              <a:rPr lang="en-US" dirty="0"/>
              <a:t>Interactive with other AWS services</a:t>
            </a:r>
          </a:p>
          <a:p>
            <a:pPr lvl="1"/>
            <a:r>
              <a:rPr lang="en-US" dirty="0"/>
              <a:t>Coupled by CloudWatch, these two services can work together.</a:t>
            </a:r>
          </a:p>
          <a:p>
            <a:pPr lvl="1"/>
            <a:r>
              <a:rPr lang="en-US" dirty="0"/>
              <a:t>Provide reminders to developers who might have neglected some AWS services.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01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BC3F-2A7F-4681-BF5E-0AC8C95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G" dirty="0"/>
          </a:p>
        </p:txBody>
      </p:sp>
      <p:pic>
        <p:nvPicPr>
          <p:cNvPr id="4" name="Online Media 3" title="2101806D Zhang Haorui CTECPresentation">
            <a:hlinkClick r:id="" action="ppaction://media"/>
            <a:extLst>
              <a:ext uri="{FF2B5EF4-FFF2-40B4-BE49-F238E27FC236}">
                <a16:creationId xmlns:a16="http://schemas.microsoft.com/office/drawing/2014/main" id="{8398774B-80A5-5122-56DD-7BCBC88B22C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6480" y="1534954"/>
            <a:ext cx="10200640" cy="4881880"/>
          </a:xfrm>
        </p:spPr>
      </p:pic>
    </p:spTree>
    <p:extLst>
      <p:ext uri="{BB962C8B-B14F-4D97-AF65-F5344CB8AC3E}">
        <p14:creationId xmlns:p14="http://schemas.microsoft.com/office/powerpoint/2010/main" val="421126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8A37C-3C94-4575-B601-A6E6A971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About Web Application</a:t>
            </a:r>
            <a:endParaRPr lang="en-SG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B448-532D-497F-9653-F2BCA814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Web Name: </a:t>
            </a:r>
            <a:r>
              <a:rPr lang="en-US" sz="2600" dirty="0" err="1"/>
              <a:t>MindReaders</a:t>
            </a:r>
            <a:endParaRPr lang="en-US" sz="2600" dirty="0"/>
          </a:p>
          <a:p>
            <a:pPr lvl="1"/>
            <a:r>
              <a:rPr lang="en-US" sz="2200" dirty="0"/>
              <a:t>A book review website allows users to comment on the books they would like to review.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Functionalities</a:t>
            </a:r>
          </a:p>
          <a:p>
            <a:pPr lvl="1"/>
            <a:r>
              <a:rPr lang="en-US" sz="2200" dirty="0"/>
              <a:t>Register account</a:t>
            </a:r>
          </a:p>
          <a:p>
            <a:pPr lvl="1"/>
            <a:r>
              <a:rPr lang="en-US" sz="2200" dirty="0"/>
              <a:t>Edit account details</a:t>
            </a:r>
          </a:p>
          <a:p>
            <a:pPr lvl="1"/>
            <a:r>
              <a:rPr lang="en-US" sz="2200" dirty="0"/>
              <a:t>Delete account</a:t>
            </a:r>
          </a:p>
          <a:p>
            <a:pPr lvl="1"/>
            <a:r>
              <a:rPr lang="en-US" sz="2200" dirty="0"/>
              <a:t>Login/Logout</a:t>
            </a:r>
          </a:p>
          <a:p>
            <a:pPr lvl="1"/>
            <a:r>
              <a:rPr lang="en-US" sz="2200" dirty="0"/>
              <a:t>Retrieve all comment</a:t>
            </a:r>
          </a:p>
          <a:p>
            <a:pPr lvl="1"/>
            <a:r>
              <a:rPr lang="en-US" sz="2200" dirty="0"/>
              <a:t>Add comment</a:t>
            </a:r>
          </a:p>
          <a:p>
            <a:pPr lvl="1"/>
            <a:r>
              <a:rPr lang="en-SG" sz="2200" dirty="0"/>
              <a:t>Edit comment</a:t>
            </a:r>
          </a:p>
          <a:p>
            <a:pPr lvl="1"/>
            <a:r>
              <a:rPr lang="en-SG" sz="2200" dirty="0"/>
              <a:t>Delete comment</a:t>
            </a:r>
          </a:p>
        </p:txBody>
      </p:sp>
    </p:spTree>
    <p:extLst>
      <p:ext uri="{BB962C8B-B14F-4D97-AF65-F5344CB8AC3E}">
        <p14:creationId xmlns:p14="http://schemas.microsoft.com/office/powerpoint/2010/main" val="355416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BA91-1C70-4A70-9D55-A9C3826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AWS Services Used</a:t>
            </a:r>
            <a:endParaRPr lang="en-SG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EEC12E-FE52-E0B6-0D51-DD1C97FFE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9871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07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F2E4-D653-4BC6-B102-0061592F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Computing Cloud (EC2)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6426-3C6F-4A98-8C2D-62D3F683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  <a:p>
            <a:pPr lvl="1"/>
            <a:r>
              <a:rPr lang="en-US" dirty="0"/>
              <a:t>Requiring a set of key pairs to prove the identity of the user when connecting to an EC2 instance (EC2 provides the service of creating a key pair).</a:t>
            </a:r>
          </a:p>
          <a:p>
            <a:pPr lvl="1"/>
            <a:r>
              <a:rPr lang="en-US" dirty="0"/>
              <a:t>Strong firewall where security group is automatically created and enabled to control the Internet traffic.</a:t>
            </a:r>
          </a:p>
          <a:p>
            <a:pPr lvl="1"/>
            <a:r>
              <a:rPr lang="en-US" dirty="0"/>
              <a:t>A port number must be specified in the EC2 instance to ensure that the port number can be connected to a device.</a:t>
            </a:r>
          </a:p>
          <a:p>
            <a:pPr lvl="1"/>
            <a:r>
              <a:rPr lang="en-US" dirty="0"/>
              <a:t>VPC is also enabled to ensure that only users from a specific region or IP address can access the web application  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7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F2E4-D653-4BC6-B102-0061592F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Computing Cloud (EC2)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6426-3C6F-4A98-8C2D-62D3F683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With the help of GitHub, the web application codes can be cloned immediately to the Linux Virtual Desktop.</a:t>
            </a:r>
          </a:p>
          <a:p>
            <a:pPr lvl="1"/>
            <a:r>
              <a:rPr lang="en-US" dirty="0"/>
              <a:t>To connect the EC2 instance from the laptop, Amazon provides SSH codes to access the instance directly.</a:t>
            </a:r>
          </a:p>
          <a:p>
            <a:pPr lvl="1"/>
            <a:r>
              <a:rPr lang="en-US" dirty="0"/>
              <a:t>Once connected to Linux Virtual Desktop, install node modules in the cloned GitHub folder, and host the web application on the public Internet 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21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4B15-6FE4-490E-A87E-97B4F2F8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0A4A-48FC-4B3F-9D7A-C5D4DDD8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Versatile</a:t>
            </a:r>
          </a:p>
          <a:p>
            <a:pPr lvl="1"/>
            <a:r>
              <a:rPr lang="en-US" dirty="0"/>
              <a:t>No need to use AWS DynamoDB as the web database. </a:t>
            </a:r>
          </a:p>
          <a:p>
            <a:pPr lvl="1"/>
            <a:r>
              <a:rPr lang="en-US" dirty="0"/>
              <a:t>RDS accepts different SQL databases such as MySQL, Amazon Aurora, MariaDB, Microsoft SQL Server, etc.</a:t>
            </a:r>
          </a:p>
          <a:p>
            <a:pPr lvl="1"/>
            <a:r>
              <a:rPr lang="en-US" dirty="0"/>
              <a:t>Storage autoscaling increases the storage of the database after reaching a certain threshold.</a:t>
            </a:r>
          </a:p>
          <a:p>
            <a:r>
              <a:rPr lang="en-US" dirty="0"/>
              <a:t>Secure</a:t>
            </a:r>
          </a:p>
          <a:p>
            <a:pPr lvl="1"/>
            <a:r>
              <a:rPr lang="en-US" dirty="0"/>
              <a:t>Requires username and password for DB instances.</a:t>
            </a:r>
          </a:p>
          <a:p>
            <a:pPr lvl="1"/>
            <a:r>
              <a:rPr lang="en-US" dirty="0"/>
              <a:t>Disables any changes to Virtual Private Cloud after setting up RDS.</a:t>
            </a:r>
          </a:p>
          <a:p>
            <a:pPr lvl="1"/>
            <a:r>
              <a:rPr lang="en-US" dirty="0"/>
              <a:t>VPC groups are limited to a certain group of users connecting to the database, preventing hackers from accessing the database easily.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37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6457-C630-4FC5-91B5-A3E6ADF9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Storage Service (S3)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117A-296C-4704-B949-1999E85C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  <a:p>
            <a:pPr lvl="1"/>
            <a:r>
              <a:rPr lang="en-US" dirty="0"/>
              <a:t>Able to store images in the S3 service and show the image on the web application using the S3 URL provided by AWS.</a:t>
            </a:r>
          </a:p>
          <a:p>
            <a:r>
              <a:rPr lang="en-US" dirty="0"/>
              <a:t>Ease of Management</a:t>
            </a:r>
          </a:p>
          <a:p>
            <a:pPr lvl="1"/>
            <a:r>
              <a:rPr lang="en-US" dirty="0"/>
              <a:t>Able to grant permissions (Read, Write) to the different groups of users through the Access Control List.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302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F4EE-55EF-4374-BBC6-73AE22A6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008-6505-4E42-9687-FE6863C1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Security groups in VPC control inbound and outbound traffic connections, acting as a firewall.</a:t>
            </a:r>
          </a:p>
          <a:p>
            <a:pPr lvl="1"/>
            <a:r>
              <a:rPr lang="en-US" dirty="0"/>
              <a:t>By default, security groups disable inbound connections to EC2 instances from any port unless a port number is defined and is permitted to be connected based on the IP address.</a:t>
            </a:r>
          </a:p>
          <a:p>
            <a:pPr lvl="1"/>
            <a:r>
              <a:rPr lang="en-US" dirty="0"/>
              <a:t>This ensures that no one can intrude on the Linux Virtual Computer remotely.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65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DB2F-84DE-4CB4-AA45-1F8BFEBA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EC03-5923-4FBF-9A6C-41395465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and management service</a:t>
            </a:r>
          </a:p>
          <a:p>
            <a:r>
              <a:rPr lang="en-US" dirty="0"/>
              <a:t>Easy Analysis </a:t>
            </a:r>
          </a:p>
          <a:p>
            <a:pPr lvl="1"/>
            <a:r>
              <a:rPr lang="en-US" dirty="0"/>
              <a:t>CloudWatch logs CPU </a:t>
            </a:r>
            <a:r>
              <a:rPr lang="en-US" dirty="0" err="1"/>
              <a:t>Utilisation</a:t>
            </a:r>
            <a:r>
              <a:rPr lang="en-US" dirty="0"/>
              <a:t>, the rate at which data is transmitted in and out of the different AWS services (EC2 &amp; RDS).</a:t>
            </a:r>
          </a:p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CloudWatch also enables alarms, which will notify users once an AWS service reaches a specific limit.</a:t>
            </a:r>
          </a:p>
          <a:p>
            <a:pPr lvl="1"/>
            <a:r>
              <a:rPr lang="en-US" dirty="0"/>
              <a:t>It can also allow certain actions to be implemented, such as shutting down an AWS service after reaching a certain limit.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897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be551e-2b07-456c-9fdd-046da253bf2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F165BEBE1544696E6379AC18153AC" ma:contentTypeVersion="15" ma:contentTypeDescription="Create a new document." ma:contentTypeScope="" ma:versionID="b4b575230e4d26fc30ed9ffce5de8601">
  <xsd:schema xmlns:xsd="http://www.w3.org/2001/XMLSchema" xmlns:xs="http://www.w3.org/2001/XMLSchema" xmlns:p="http://schemas.microsoft.com/office/2006/metadata/properties" xmlns:ns2="ebcf313d-1ee9-40af-9a46-68f196b565f4" xmlns:ns3="b8be551e-2b07-456c-9fdd-046da253bf29" targetNamespace="http://schemas.microsoft.com/office/2006/metadata/properties" ma:root="true" ma:fieldsID="26a3436cdee61c77957416989f2ac3ca" ns2:_="" ns3:_="">
    <xsd:import namespace="ebcf313d-1ee9-40af-9a46-68f196b565f4"/>
    <xsd:import namespace="b8be551e-2b07-456c-9fdd-046da253bf2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f313d-1ee9-40af-9a46-68f196b565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e551e-2b07-456c-9fdd-046da253bf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45bf55a-4f35-4525-96d9-1748649c08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2CD69-FB22-414C-8A3A-34CAC258ACD6}">
  <ds:schemaRefs>
    <ds:schemaRef ds:uri="http://www.w3.org/XML/1998/namespace"/>
    <ds:schemaRef ds:uri="http://purl.org/dc/terms/"/>
    <ds:schemaRef ds:uri="http://schemas.microsoft.com/office/2006/documentManagement/types"/>
    <ds:schemaRef ds:uri="ebcf313d-1ee9-40af-9a46-68f196b565f4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b8be551e-2b07-456c-9fdd-046da253bf2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53E3EF-E961-492C-9BC4-53E832933C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2BC08-3E4A-420D-96CC-28B0294C0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f313d-1ee9-40af-9a46-68f196b565f4"/>
    <ds:schemaRef ds:uri="b8be551e-2b07-456c-9fdd-046da253b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618</Words>
  <Application>Microsoft Office PowerPoint</Application>
  <PresentationFormat>Widescreen</PresentationFormat>
  <Paragraphs>65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CTEC Project Presentation</vt:lpstr>
      <vt:lpstr>About Web Application</vt:lpstr>
      <vt:lpstr>AWS Services Used</vt:lpstr>
      <vt:lpstr>Elastic Computing Cloud (EC2)</vt:lpstr>
      <vt:lpstr>Elastic Computing Cloud (EC2)</vt:lpstr>
      <vt:lpstr>Relational Database Service (RDS)</vt:lpstr>
      <vt:lpstr>Simple Storage Service (S3)</vt:lpstr>
      <vt:lpstr>Virtual Private Cloud (VPC)</vt:lpstr>
      <vt:lpstr>CloudWatch</vt:lpstr>
      <vt:lpstr>Simple Notification Service (SNS)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CTEC AWS Cloud Computing</dc:title>
  <dc:creator>Zhang</dc:creator>
  <cp:lastModifiedBy>Zhang</cp:lastModifiedBy>
  <cp:revision>10</cp:revision>
  <dcterms:created xsi:type="dcterms:W3CDTF">2022-08-20T05:18:17Z</dcterms:created>
  <dcterms:modified xsi:type="dcterms:W3CDTF">2022-08-22T14:14:06Z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0x010100B2FF165BEBE1544696E6379AC18153AC</vt:lpwstr>
  </property>
  <property fmtid="{D5CDD505-2E9C-101B-9397-08002B2CF9AE}" pid="3" name="MediaServiceImageTags">
    <vt:lpwstr/>
  </property>
</Properties>
</file>