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9FFB6-9769-46B8-AE29-F2A16D74C5AB}" v="24" dt="2022-08-16T04:40:5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" userId="411ed6b9f3632920" providerId="LiveId" clId="{56C9FFB6-9769-46B8-AE29-F2A16D74C5AB}"/>
    <pc:docChg chg="undo custSel addSld modSld">
      <pc:chgData name="Zhang" userId="411ed6b9f3632920" providerId="LiveId" clId="{56C9FFB6-9769-46B8-AE29-F2A16D74C5AB}" dt="2022-08-16T04:41:38.205" v="3138" actId="20577"/>
      <pc:docMkLst>
        <pc:docMk/>
      </pc:docMkLst>
      <pc:sldChg chg="addSp modSp mod">
        <pc:chgData name="Zhang" userId="411ed6b9f3632920" providerId="LiveId" clId="{56C9FFB6-9769-46B8-AE29-F2A16D74C5AB}" dt="2022-08-02T15:10:17.102" v="129" actId="20577"/>
        <pc:sldMkLst>
          <pc:docMk/>
          <pc:sldMk cId="3120444194" sldId="258"/>
        </pc:sldMkLst>
        <pc:spChg chg="mod">
          <ac:chgData name="Zhang" userId="411ed6b9f3632920" providerId="LiveId" clId="{56C9FFB6-9769-46B8-AE29-F2A16D74C5AB}" dt="2022-08-02T15:10:17.102" v="129" actId="20577"/>
          <ac:spMkLst>
            <pc:docMk/>
            <pc:sldMk cId="3120444194" sldId="258"/>
            <ac:spMk id="3" creationId="{5B4CE700-041E-8BAC-D75D-958C58D67C0F}"/>
          </ac:spMkLst>
        </pc:spChg>
        <pc:spChg chg="add mod">
          <ac:chgData name="Zhang" userId="411ed6b9f3632920" providerId="LiveId" clId="{56C9FFB6-9769-46B8-AE29-F2A16D74C5AB}" dt="2022-08-01T08:40:23.908" v="36" actId="403"/>
          <ac:spMkLst>
            <pc:docMk/>
            <pc:sldMk cId="3120444194" sldId="258"/>
            <ac:spMk id="4" creationId="{5E1FEE62-C2E2-4112-ABA7-00040315E02B}"/>
          </ac:spMkLst>
        </pc:spChg>
        <pc:spChg chg="add mod">
          <ac:chgData name="Zhang" userId="411ed6b9f3632920" providerId="LiveId" clId="{56C9FFB6-9769-46B8-AE29-F2A16D74C5AB}" dt="2022-08-01T08:40:59.580" v="45" actId="403"/>
          <ac:spMkLst>
            <pc:docMk/>
            <pc:sldMk cId="3120444194" sldId="258"/>
            <ac:spMk id="10" creationId="{493A448E-83E7-4090-AFE2-9EA2A1888D42}"/>
          </ac:spMkLst>
        </pc:spChg>
      </pc:sldChg>
      <pc:sldChg chg="addSp delSp modSp mod setBg">
        <pc:chgData name="Zhang" userId="411ed6b9f3632920" providerId="LiveId" clId="{56C9FFB6-9769-46B8-AE29-F2A16D74C5AB}" dt="2022-08-03T13:55:45.328" v="3093" actId="20577"/>
        <pc:sldMkLst>
          <pc:docMk/>
          <pc:sldMk cId="1748695382" sldId="260"/>
        </pc:sldMkLst>
        <pc:spChg chg="mod">
          <ac:chgData name="Zhang" userId="411ed6b9f3632920" providerId="LiveId" clId="{56C9FFB6-9769-46B8-AE29-F2A16D74C5AB}" dt="2022-08-02T15:39:07.503" v="336" actId="1076"/>
          <ac:spMkLst>
            <pc:docMk/>
            <pc:sldMk cId="1748695382" sldId="260"/>
            <ac:spMk id="2" creationId="{C12EB95F-9E1C-B311-BBAA-6CD1AA6FF8DD}"/>
          </ac:spMkLst>
        </pc:spChg>
        <pc:spChg chg="mod">
          <ac:chgData name="Zhang" userId="411ed6b9f3632920" providerId="LiveId" clId="{56C9FFB6-9769-46B8-AE29-F2A16D74C5AB}" dt="2022-08-03T13:55:45.328" v="3093" actId="20577"/>
          <ac:spMkLst>
            <pc:docMk/>
            <pc:sldMk cId="1748695382" sldId="260"/>
            <ac:spMk id="3" creationId="{643F8ED1-7FB1-A642-9C53-74E7CCE55FDC}"/>
          </ac:spMkLst>
        </pc:spChg>
        <pc:spChg chg="add del">
          <ac:chgData name="Zhang" userId="411ed6b9f3632920" providerId="LiveId" clId="{56C9FFB6-9769-46B8-AE29-F2A16D74C5AB}" dt="2022-08-02T15:37:32.253" v="328"/>
          <ac:spMkLst>
            <pc:docMk/>
            <pc:sldMk cId="1748695382" sldId="260"/>
            <ac:spMk id="4" creationId="{9542BB0F-1B71-4AD4-98FD-DA97DD4B9683}"/>
          </ac:spMkLst>
        </pc:spChg>
        <pc:spChg chg="add del">
          <ac:chgData name="Zhang" userId="411ed6b9f3632920" providerId="LiveId" clId="{56C9FFB6-9769-46B8-AE29-F2A16D74C5AB}" dt="2022-08-02T15:37:32.253" v="328"/>
          <ac:spMkLst>
            <pc:docMk/>
            <pc:sldMk cId="1748695382" sldId="260"/>
            <ac:spMk id="5" creationId="{20102B50-7130-4F5D-A290-E6F259BE68FD}"/>
          </ac:spMkLst>
        </pc:spChg>
        <pc:spChg chg="add">
          <ac:chgData name="Zhang" userId="411ed6b9f3632920" providerId="LiveId" clId="{56C9FFB6-9769-46B8-AE29-F2A16D74C5AB}" dt="2022-08-02T15:38:52.053" v="335" actId="26606"/>
          <ac:spMkLst>
            <pc:docMk/>
            <pc:sldMk cId="1748695382" sldId="260"/>
            <ac:spMk id="18" creationId="{33E5684F-9524-414B-ADBE-BAE7E0D73098}"/>
          </ac:spMkLst>
        </pc:spChg>
        <pc:picChg chg="add mod">
          <ac:chgData name="Zhang" userId="411ed6b9f3632920" providerId="LiveId" clId="{56C9FFB6-9769-46B8-AE29-F2A16D74C5AB}" dt="2022-08-02T15:38:52.053" v="335" actId="26606"/>
          <ac:picMkLst>
            <pc:docMk/>
            <pc:sldMk cId="1748695382" sldId="260"/>
            <ac:picMk id="8" creationId="{71547867-E609-4827-9DB2-096C411EABAA}"/>
          </ac:picMkLst>
        </pc:picChg>
        <pc:picChg chg="add mod">
          <ac:chgData name="Zhang" userId="411ed6b9f3632920" providerId="LiveId" clId="{56C9FFB6-9769-46B8-AE29-F2A16D74C5AB}" dt="2022-08-02T15:38:52.053" v="335" actId="26606"/>
          <ac:picMkLst>
            <pc:docMk/>
            <pc:sldMk cId="1748695382" sldId="260"/>
            <ac:picMk id="9" creationId="{771725FA-EFDD-41EE-AAD5-69C074E43F23}"/>
          </ac:picMkLst>
        </pc:picChg>
        <pc:picChg chg="add mod ord">
          <ac:chgData name="Zhang" userId="411ed6b9f3632920" providerId="LiveId" clId="{56C9FFB6-9769-46B8-AE29-F2A16D74C5AB}" dt="2022-08-02T15:39:59.116" v="349" actId="14100"/>
          <ac:picMkLst>
            <pc:docMk/>
            <pc:sldMk cId="1748695382" sldId="260"/>
            <ac:picMk id="10" creationId="{1267AD34-12FF-47AD-817E-A4CE4A0D5AB8}"/>
          </ac:picMkLst>
        </pc:picChg>
        <pc:picChg chg="add mod">
          <ac:chgData name="Zhang" userId="411ed6b9f3632920" providerId="LiveId" clId="{56C9FFB6-9769-46B8-AE29-F2A16D74C5AB}" dt="2022-08-02T15:39:54.364" v="348" actId="1076"/>
          <ac:picMkLst>
            <pc:docMk/>
            <pc:sldMk cId="1748695382" sldId="260"/>
            <ac:picMk id="11" creationId="{956ADEAF-008B-46AD-B0EF-14F9F4044B92}"/>
          </ac:picMkLst>
        </pc:picChg>
        <pc:picChg chg="add mod ord">
          <ac:chgData name="Zhang" userId="411ed6b9f3632920" providerId="LiveId" clId="{56C9FFB6-9769-46B8-AE29-F2A16D74C5AB}" dt="2022-08-02T15:38:52.053" v="335" actId="26606"/>
          <ac:picMkLst>
            <pc:docMk/>
            <pc:sldMk cId="1748695382" sldId="260"/>
            <ac:picMk id="12" creationId="{1008C267-FB5A-403F-BD61-9A3A1956F694}"/>
          </ac:picMkLst>
        </pc:picChg>
        <pc:picChg chg="add mod ord">
          <ac:chgData name="Zhang" userId="411ed6b9f3632920" providerId="LiveId" clId="{56C9FFB6-9769-46B8-AE29-F2A16D74C5AB}" dt="2022-08-02T15:38:52.053" v="335" actId="26606"/>
          <ac:picMkLst>
            <pc:docMk/>
            <pc:sldMk cId="1748695382" sldId="260"/>
            <ac:picMk id="13" creationId="{164BA42A-2AF3-474A-94E9-F33DA3C2B337}"/>
          </ac:picMkLst>
        </pc:picChg>
        <pc:picChg chg="add del">
          <ac:chgData name="Zhang" userId="411ed6b9f3632920" providerId="LiveId" clId="{56C9FFB6-9769-46B8-AE29-F2A16D74C5AB}" dt="2022-08-02T15:37:32.253" v="328"/>
          <ac:picMkLst>
            <pc:docMk/>
            <pc:sldMk cId="1748695382" sldId="260"/>
            <ac:picMk id="1025" creationId="{5BB0F6D7-48EA-4946-8EEB-863ABA59B47E}"/>
          </ac:picMkLst>
        </pc:picChg>
        <pc:picChg chg="add del">
          <ac:chgData name="Zhang" userId="411ed6b9f3632920" providerId="LiveId" clId="{56C9FFB6-9769-46B8-AE29-F2A16D74C5AB}" dt="2022-08-02T15:37:32.253" v="328"/>
          <ac:picMkLst>
            <pc:docMk/>
            <pc:sldMk cId="1748695382" sldId="260"/>
            <ac:picMk id="1026" creationId="{FE26874D-BC4F-4F65-A329-EC09FBA6D38C}"/>
          </ac:picMkLst>
        </pc:picChg>
      </pc:sldChg>
      <pc:sldChg chg="addSp delSp modSp mod setBg setClrOvrMap">
        <pc:chgData name="Zhang" userId="411ed6b9f3632920" providerId="LiveId" clId="{56C9FFB6-9769-46B8-AE29-F2A16D74C5AB}" dt="2022-08-16T04:41:38.205" v="3138" actId="20577"/>
        <pc:sldMkLst>
          <pc:docMk/>
          <pc:sldMk cId="22866939" sldId="261"/>
        </pc:sldMkLst>
        <pc:spChg chg="mod ord">
          <ac:chgData name="Zhang" userId="411ed6b9f3632920" providerId="LiveId" clId="{56C9FFB6-9769-46B8-AE29-F2A16D74C5AB}" dt="2022-08-03T07:23:28.431" v="1109" actId="1076"/>
          <ac:spMkLst>
            <pc:docMk/>
            <pc:sldMk cId="22866939" sldId="261"/>
            <ac:spMk id="2" creationId="{47BCA90C-00ED-CB10-688D-519E32298B7B}"/>
          </ac:spMkLst>
        </pc:spChg>
        <pc:spChg chg="mod ord">
          <ac:chgData name="Zhang" userId="411ed6b9f3632920" providerId="LiveId" clId="{56C9FFB6-9769-46B8-AE29-F2A16D74C5AB}" dt="2022-08-03T07:23:18.175" v="1108" actId="14100"/>
          <ac:spMkLst>
            <pc:docMk/>
            <pc:sldMk cId="22866939" sldId="261"/>
            <ac:spMk id="3" creationId="{09BE3220-7C9D-5395-F753-D2A6C56D6E66}"/>
          </ac:spMkLst>
        </pc:spChg>
        <pc:spChg chg="add del">
          <ac:chgData name="Zhang" userId="411ed6b9f3632920" providerId="LiveId" clId="{56C9FFB6-9769-46B8-AE29-F2A16D74C5AB}" dt="2022-08-03T07:20:26.328" v="872" actId="26606"/>
          <ac:spMkLst>
            <pc:docMk/>
            <pc:sldMk cId="22866939" sldId="261"/>
            <ac:spMk id="9" creationId="{5E39A796-BE83-48B1-B33F-35C4A32AAB57}"/>
          </ac:spMkLst>
        </pc:spChg>
        <pc:spChg chg="add del">
          <ac:chgData name="Zhang" userId="411ed6b9f3632920" providerId="LiveId" clId="{56C9FFB6-9769-46B8-AE29-F2A16D74C5AB}" dt="2022-08-03T07:20:26.328" v="872" actId="26606"/>
          <ac:spMkLst>
            <pc:docMk/>
            <pc:sldMk cId="22866939" sldId="261"/>
            <ac:spMk id="11" creationId="{72F84B47-E267-4194-8194-831DB7B5547F}"/>
          </ac:spMkLst>
        </pc:spChg>
        <pc:spChg chg="add mod">
          <ac:chgData name="Zhang" userId="411ed6b9f3632920" providerId="LiveId" clId="{56C9FFB6-9769-46B8-AE29-F2A16D74C5AB}" dt="2022-08-03T07:28:20.155" v="1188" actId="20577"/>
          <ac:spMkLst>
            <pc:docMk/>
            <pc:sldMk cId="22866939" sldId="261"/>
            <ac:spMk id="15" creationId="{0443A239-E23F-4F02-80D1-082FCEFFFF5E}"/>
          </ac:spMkLst>
        </pc:spChg>
        <pc:spChg chg="add mod">
          <ac:chgData name="Zhang" userId="411ed6b9f3632920" providerId="LiveId" clId="{56C9FFB6-9769-46B8-AE29-F2A16D74C5AB}" dt="2022-08-16T04:41:38.205" v="3138" actId="20577"/>
          <ac:spMkLst>
            <pc:docMk/>
            <pc:sldMk cId="22866939" sldId="261"/>
            <ac:spMk id="18" creationId="{D9CA10B9-F307-4B85-8600-8F8BAE8923E7}"/>
          </ac:spMkLst>
        </pc:spChg>
        <pc:spChg chg="add">
          <ac:chgData name="Zhang" userId="411ed6b9f3632920" providerId="LiveId" clId="{56C9FFB6-9769-46B8-AE29-F2A16D74C5AB}" dt="2022-08-03T07:20:26.328" v="872" actId="26606"/>
          <ac:spMkLst>
            <pc:docMk/>
            <pc:sldMk cId="22866939" sldId="261"/>
            <ac:spMk id="19" creationId="{891401DC-7AF6-42FA-BE31-CF773B6C8B2E}"/>
          </ac:spMkLst>
        </pc:spChg>
        <pc:spChg chg="add mod">
          <ac:chgData name="Zhang" userId="411ed6b9f3632920" providerId="LiveId" clId="{56C9FFB6-9769-46B8-AE29-F2A16D74C5AB}" dt="2022-08-16T04:41:13.857" v="3123" actId="20577"/>
          <ac:spMkLst>
            <pc:docMk/>
            <pc:sldMk cId="22866939" sldId="261"/>
            <ac:spMk id="20" creationId="{E2E0D935-83BC-49CC-BF20-EEEF2F864056}"/>
          </ac:spMkLst>
        </pc:spChg>
        <pc:spChg chg="add">
          <ac:chgData name="Zhang" userId="411ed6b9f3632920" providerId="LiveId" clId="{56C9FFB6-9769-46B8-AE29-F2A16D74C5AB}" dt="2022-08-03T07:20:26.328" v="872" actId="26606"/>
          <ac:spMkLst>
            <pc:docMk/>
            <pc:sldMk cId="22866939" sldId="261"/>
            <ac:spMk id="21" creationId="{2B7203F0-D9CB-4774-B9D4-B3AB625DFBAD}"/>
          </ac:spMkLst>
        </pc:spChg>
        <pc:spChg chg="add mod">
          <ac:chgData name="Zhang" userId="411ed6b9f3632920" providerId="LiveId" clId="{56C9FFB6-9769-46B8-AE29-F2A16D74C5AB}" dt="2022-08-03T07:29:04.439" v="1216" actId="14100"/>
          <ac:spMkLst>
            <pc:docMk/>
            <pc:sldMk cId="22866939" sldId="261"/>
            <ac:spMk id="22" creationId="{E08C4016-D155-438C-A080-7C7D64118C00}"/>
          </ac:spMkLst>
        </pc:spChg>
        <pc:spChg chg="add mod">
          <ac:chgData name="Zhang" userId="411ed6b9f3632920" providerId="LiveId" clId="{56C9FFB6-9769-46B8-AE29-F2A16D74C5AB}" dt="2022-08-16T04:40:44.915" v="3102" actId="20577"/>
          <ac:spMkLst>
            <pc:docMk/>
            <pc:sldMk cId="22866939" sldId="261"/>
            <ac:spMk id="24" creationId="{A40B9E74-7031-4C6D-A18D-3E7D106F8D68}"/>
          </ac:spMkLst>
        </pc:spChg>
        <pc:picChg chg="add del mod">
          <ac:chgData name="Zhang" userId="411ed6b9f3632920" providerId="LiveId" clId="{56C9FFB6-9769-46B8-AE29-F2A16D74C5AB}" dt="2022-08-03T07:30:14.659" v="1219" actId="478"/>
          <ac:picMkLst>
            <pc:docMk/>
            <pc:sldMk cId="22866939" sldId="261"/>
            <ac:picMk id="4" creationId="{7AFECE06-CBC7-431B-979C-06B470F72F7C}"/>
          </ac:picMkLst>
        </pc:picChg>
        <pc:picChg chg="add mod">
          <ac:chgData name="Zhang" userId="411ed6b9f3632920" providerId="LiveId" clId="{56C9FFB6-9769-46B8-AE29-F2A16D74C5AB}" dt="2022-08-03T07:20:26.328" v="872" actId="26606"/>
          <ac:picMkLst>
            <pc:docMk/>
            <pc:sldMk cId="22866939" sldId="261"/>
            <ac:picMk id="6" creationId="{304A044C-9208-4960-9E33-415DBED19F09}"/>
          </ac:picMkLst>
        </pc:picChg>
        <pc:picChg chg="add mod">
          <ac:chgData name="Zhang" userId="411ed6b9f3632920" providerId="LiveId" clId="{56C9FFB6-9769-46B8-AE29-F2A16D74C5AB}" dt="2022-08-03T07:20:26.328" v="872" actId="26606"/>
          <ac:picMkLst>
            <pc:docMk/>
            <pc:sldMk cId="22866939" sldId="261"/>
            <ac:picMk id="8" creationId="{FFA9D804-361F-44C3-99D7-AEC1E943DA83}"/>
          </ac:picMkLst>
        </pc:picChg>
        <pc:picChg chg="add mod ord">
          <ac:chgData name="Zhang" userId="411ed6b9f3632920" providerId="LiveId" clId="{56C9FFB6-9769-46B8-AE29-F2A16D74C5AB}" dt="2022-08-03T07:20:26.328" v="872" actId="26606"/>
          <ac:picMkLst>
            <pc:docMk/>
            <pc:sldMk cId="22866939" sldId="261"/>
            <ac:picMk id="12" creationId="{39C85498-F97D-4515-BDE3-8504C8FF4B0D}"/>
          </ac:picMkLst>
        </pc:picChg>
        <pc:picChg chg="add mod">
          <ac:chgData name="Zhang" userId="411ed6b9f3632920" providerId="LiveId" clId="{56C9FFB6-9769-46B8-AE29-F2A16D74C5AB}" dt="2022-08-03T07:20:26.328" v="872" actId="26606"/>
          <ac:picMkLst>
            <pc:docMk/>
            <pc:sldMk cId="22866939" sldId="261"/>
            <ac:picMk id="14" creationId="{F12DCDAA-3F29-48F5-B39C-BF9F4160E291}"/>
          </ac:picMkLst>
        </pc:picChg>
        <pc:picChg chg="add mod">
          <ac:chgData name="Zhang" userId="411ed6b9f3632920" providerId="LiveId" clId="{56C9FFB6-9769-46B8-AE29-F2A16D74C5AB}" dt="2022-08-03T07:30:28.511" v="1225" actId="1076"/>
          <ac:picMkLst>
            <pc:docMk/>
            <pc:sldMk cId="22866939" sldId="261"/>
            <ac:picMk id="17" creationId="{D23F2796-2071-4390-942E-50016F7C64C0}"/>
          </ac:picMkLst>
        </pc:picChg>
        <pc:cxnChg chg="add">
          <ac:chgData name="Zhang" userId="411ed6b9f3632920" providerId="LiveId" clId="{56C9FFB6-9769-46B8-AE29-F2A16D74C5AB}" dt="2022-08-03T07:20:26.328" v="872" actId="26606"/>
          <ac:cxnSpMkLst>
            <pc:docMk/>
            <pc:sldMk cId="22866939" sldId="261"/>
            <ac:cxnSpMk id="23" creationId="{A88CB8AF-5631-45C6-BFEC-971C4D6E5836}"/>
          </ac:cxnSpMkLst>
        </pc:cxnChg>
        <pc:cxnChg chg="add">
          <ac:chgData name="Zhang" userId="411ed6b9f3632920" providerId="LiveId" clId="{56C9FFB6-9769-46B8-AE29-F2A16D74C5AB}" dt="2022-08-03T07:20:26.328" v="872" actId="26606"/>
          <ac:cxnSpMkLst>
            <pc:docMk/>
            <pc:sldMk cId="22866939" sldId="261"/>
            <ac:cxnSpMk id="25" creationId="{9F2EA1AF-73AB-4FCB-B4EE-0E42E7250F64}"/>
          </ac:cxnSpMkLst>
        </pc:cxnChg>
        <pc:cxnChg chg="add">
          <ac:chgData name="Zhang" userId="411ed6b9f3632920" providerId="LiveId" clId="{56C9FFB6-9769-46B8-AE29-F2A16D74C5AB}" dt="2022-08-03T07:20:26.328" v="872" actId="26606"/>
          <ac:cxnSpMkLst>
            <pc:docMk/>
            <pc:sldMk cId="22866939" sldId="261"/>
            <ac:cxnSpMk id="27" creationId="{65A18FBF-6157-4210-BEF2-9A6C31FA89AD}"/>
          </ac:cxnSpMkLst>
        </pc:cxnChg>
        <pc:cxnChg chg="add">
          <ac:chgData name="Zhang" userId="411ed6b9f3632920" providerId="LiveId" clId="{56C9FFB6-9769-46B8-AE29-F2A16D74C5AB}" dt="2022-08-03T07:20:26.328" v="872" actId="26606"/>
          <ac:cxnSpMkLst>
            <pc:docMk/>
            <pc:sldMk cId="22866939" sldId="261"/>
            <ac:cxnSpMk id="29" creationId="{43C9CCA8-3CEC-4CD0-A624-A701C612511D}"/>
          </ac:cxnSpMkLst>
        </pc:cxnChg>
      </pc:sldChg>
      <pc:sldChg chg="modSp mod">
        <pc:chgData name="Zhang" userId="411ed6b9f3632920" providerId="LiveId" clId="{56C9FFB6-9769-46B8-AE29-F2A16D74C5AB}" dt="2022-08-03T12:27:54.641" v="3075" actId="20577"/>
        <pc:sldMkLst>
          <pc:docMk/>
          <pc:sldMk cId="1936797644" sldId="262"/>
        </pc:sldMkLst>
        <pc:spChg chg="mod">
          <ac:chgData name="Zhang" userId="411ed6b9f3632920" providerId="LiveId" clId="{56C9FFB6-9769-46B8-AE29-F2A16D74C5AB}" dt="2022-08-03T07:23:38.136" v="1117" actId="20577"/>
          <ac:spMkLst>
            <pc:docMk/>
            <pc:sldMk cId="1936797644" sldId="262"/>
            <ac:spMk id="2" creationId="{69EABC8D-CD88-0BB8-5975-33BCA4CE9D5A}"/>
          </ac:spMkLst>
        </pc:spChg>
        <pc:spChg chg="mod">
          <ac:chgData name="Zhang" userId="411ed6b9f3632920" providerId="LiveId" clId="{56C9FFB6-9769-46B8-AE29-F2A16D74C5AB}" dt="2022-08-03T12:27:54.641" v="3075" actId="20577"/>
          <ac:spMkLst>
            <pc:docMk/>
            <pc:sldMk cId="1936797644" sldId="262"/>
            <ac:spMk id="3" creationId="{28CD7E36-7BE2-0186-DFBB-B0D01D5DE0F0}"/>
          </ac:spMkLst>
        </pc:spChg>
      </pc:sldChg>
      <pc:sldChg chg="addSp delSp modSp mod setBg">
        <pc:chgData name="Zhang" userId="411ed6b9f3632920" providerId="LiveId" clId="{56C9FFB6-9769-46B8-AE29-F2A16D74C5AB}" dt="2022-08-03T13:55:13.777" v="3086" actId="20577"/>
        <pc:sldMkLst>
          <pc:docMk/>
          <pc:sldMk cId="2400004844" sldId="263"/>
        </pc:sldMkLst>
        <pc:spChg chg="mod">
          <ac:chgData name="Zhang" userId="411ed6b9f3632920" providerId="LiveId" clId="{56C9FFB6-9769-46B8-AE29-F2A16D74C5AB}" dt="2022-08-03T10:35:32.585" v="1569" actId="26606"/>
          <ac:spMkLst>
            <pc:docMk/>
            <pc:sldMk cId="2400004844" sldId="263"/>
            <ac:spMk id="2" creationId="{632EB4BA-C085-DB51-D1E1-E0FA0C32090D}"/>
          </ac:spMkLst>
        </pc:spChg>
        <pc:spChg chg="mod">
          <ac:chgData name="Zhang" userId="411ed6b9f3632920" providerId="LiveId" clId="{56C9FFB6-9769-46B8-AE29-F2A16D74C5AB}" dt="2022-08-03T13:55:13.777" v="3086" actId="20577"/>
          <ac:spMkLst>
            <pc:docMk/>
            <pc:sldMk cId="2400004844" sldId="263"/>
            <ac:spMk id="3" creationId="{DC616189-382E-2758-4F6A-BF5D41E8C76B}"/>
          </ac:spMkLst>
        </pc:spChg>
        <pc:spChg chg="add del">
          <ac:chgData name="Zhang" userId="411ed6b9f3632920" providerId="LiveId" clId="{56C9FFB6-9769-46B8-AE29-F2A16D74C5AB}" dt="2022-08-03T10:35:32.580" v="1568" actId="26606"/>
          <ac:spMkLst>
            <pc:docMk/>
            <pc:sldMk cId="2400004844" sldId="263"/>
            <ac:spMk id="9" creationId="{5E39A796-BE83-48B1-B33F-35C4A32AAB57}"/>
          </ac:spMkLst>
        </pc:spChg>
        <pc:spChg chg="add del">
          <ac:chgData name="Zhang" userId="411ed6b9f3632920" providerId="LiveId" clId="{56C9FFB6-9769-46B8-AE29-F2A16D74C5AB}" dt="2022-08-03T10:35:32.580" v="1568" actId="26606"/>
          <ac:spMkLst>
            <pc:docMk/>
            <pc:sldMk cId="2400004844" sldId="263"/>
            <ac:spMk id="11" creationId="{72F84B47-E267-4194-8194-831DB7B5547F}"/>
          </ac:spMkLst>
        </pc:spChg>
        <pc:spChg chg="add">
          <ac:chgData name="Zhang" userId="411ed6b9f3632920" providerId="LiveId" clId="{56C9FFB6-9769-46B8-AE29-F2A16D74C5AB}" dt="2022-08-03T10:35:32.585" v="1569" actId="26606"/>
          <ac:spMkLst>
            <pc:docMk/>
            <pc:sldMk cId="2400004844" sldId="263"/>
            <ac:spMk id="13" creationId="{45D37F4E-DDB4-456B-97E0-9937730A039F}"/>
          </ac:spMkLst>
        </pc:spChg>
        <pc:spChg chg="add">
          <ac:chgData name="Zhang" userId="411ed6b9f3632920" providerId="LiveId" clId="{56C9FFB6-9769-46B8-AE29-F2A16D74C5AB}" dt="2022-08-03T10:35:32.585" v="1569" actId="26606"/>
          <ac:spMkLst>
            <pc:docMk/>
            <pc:sldMk cId="2400004844" sldId="263"/>
            <ac:spMk id="14" creationId="{B2DD41CD-8F47-4F56-AD12-4E2FF7696987}"/>
          </ac:spMkLst>
        </pc:spChg>
        <pc:picChg chg="add mod modCrop">
          <ac:chgData name="Zhang" userId="411ed6b9f3632920" providerId="LiveId" clId="{56C9FFB6-9769-46B8-AE29-F2A16D74C5AB}" dt="2022-08-03T10:35:43.392" v="1571" actId="732"/>
          <ac:picMkLst>
            <pc:docMk/>
            <pc:sldMk cId="2400004844" sldId="263"/>
            <ac:picMk id="4" creationId="{CF128DB5-62D4-4B20-9BCB-1C47D1F7EB9E}"/>
          </ac:picMkLst>
        </pc:picChg>
      </pc:sldChg>
      <pc:sldChg chg="modSp mod">
        <pc:chgData name="Zhang" userId="411ed6b9f3632920" providerId="LiveId" clId="{56C9FFB6-9769-46B8-AE29-F2A16D74C5AB}" dt="2022-08-03T10:52:39.019" v="3057" actId="20577"/>
        <pc:sldMkLst>
          <pc:docMk/>
          <pc:sldMk cId="77354067" sldId="264"/>
        </pc:sldMkLst>
        <pc:spChg chg="mod">
          <ac:chgData name="Zhang" userId="411ed6b9f3632920" providerId="LiveId" clId="{56C9FFB6-9769-46B8-AE29-F2A16D74C5AB}" dt="2022-08-03T10:52:39.019" v="3057" actId="20577"/>
          <ac:spMkLst>
            <pc:docMk/>
            <pc:sldMk cId="77354067" sldId="264"/>
            <ac:spMk id="3" creationId="{F46E55A1-8FE9-A35A-3998-830241DB7991}"/>
          </ac:spMkLst>
        </pc:spChg>
      </pc:sldChg>
      <pc:sldChg chg="modSp new mod">
        <pc:chgData name="Zhang" userId="411ed6b9f3632920" providerId="LiveId" clId="{56C9FFB6-9769-46B8-AE29-F2A16D74C5AB}" dt="2022-08-03T10:50:51.239" v="3013" actId="20577"/>
        <pc:sldMkLst>
          <pc:docMk/>
          <pc:sldMk cId="2852438979" sldId="265"/>
        </pc:sldMkLst>
        <pc:spChg chg="mod">
          <ac:chgData name="Zhang" userId="411ed6b9f3632920" providerId="LiveId" clId="{56C9FFB6-9769-46B8-AE29-F2A16D74C5AB}" dt="2022-08-03T10:40:28.890" v="1979" actId="20577"/>
          <ac:spMkLst>
            <pc:docMk/>
            <pc:sldMk cId="2852438979" sldId="265"/>
            <ac:spMk id="2" creationId="{6D74AC5B-175C-44AE-892B-F65A3028D355}"/>
          </ac:spMkLst>
        </pc:spChg>
        <pc:spChg chg="mod">
          <ac:chgData name="Zhang" userId="411ed6b9f3632920" providerId="LiveId" clId="{56C9FFB6-9769-46B8-AE29-F2A16D74C5AB}" dt="2022-08-03T10:50:51.239" v="3013" actId="20577"/>
          <ac:spMkLst>
            <pc:docMk/>
            <pc:sldMk cId="2852438979" sldId="265"/>
            <ac:spMk id="3" creationId="{432022A6-2101-4945-8058-14CC2058AF7C}"/>
          </ac:spMkLst>
        </pc:spChg>
      </pc:sldChg>
    </pc:docChg>
  </pc:docChgLst>
  <pc:docChgLst>
    <pc:chgData name="Zhang Haorui" userId="411ed6b9f3632920" providerId="LiveId" clId="{84DF34C0-948D-DA4B-8C89-785DA905B985}"/>
    <pc:docChg chg="undo custSel addSld modSld sldOrd">
      <pc:chgData name="Zhang Haorui" userId="411ed6b9f3632920" providerId="LiveId" clId="{84DF34C0-948D-DA4B-8C89-785DA905B985}" dt="2022-07-31T12:00:05.222" v="2610" actId="113"/>
      <pc:docMkLst>
        <pc:docMk/>
      </pc:docMkLst>
      <pc:sldChg chg="modSp new mod">
        <pc:chgData name="Zhang Haorui" userId="411ed6b9f3632920" providerId="LiveId" clId="{84DF34C0-948D-DA4B-8C89-785DA905B985}" dt="2022-07-29T13:45:01.465" v="49"/>
        <pc:sldMkLst>
          <pc:docMk/>
          <pc:sldMk cId="965027722" sldId="256"/>
        </pc:sldMkLst>
        <pc:spChg chg="mod">
          <ac:chgData name="Zhang Haorui" userId="411ed6b9f3632920" providerId="LiveId" clId="{84DF34C0-948D-DA4B-8C89-785DA905B985}" dt="2022-07-29T13:44:40.851" v="17" actId="20577"/>
          <ac:spMkLst>
            <pc:docMk/>
            <pc:sldMk cId="965027722" sldId="256"/>
            <ac:spMk id="2" creationId="{C42E8671-A2C3-3699-E104-11E42CA2D229}"/>
          </ac:spMkLst>
        </pc:spChg>
        <pc:spChg chg="mod">
          <ac:chgData name="Zhang Haorui" userId="411ed6b9f3632920" providerId="LiveId" clId="{84DF34C0-948D-DA4B-8C89-785DA905B985}" dt="2022-07-29T13:45:01.465" v="49"/>
          <ac:spMkLst>
            <pc:docMk/>
            <pc:sldMk cId="965027722" sldId="256"/>
            <ac:spMk id="3" creationId="{D8AF6E14-144C-3719-1F02-AC451D25713E}"/>
          </ac:spMkLst>
        </pc:spChg>
      </pc:sldChg>
      <pc:sldChg chg="modSp new mod">
        <pc:chgData name="Zhang Haorui" userId="411ed6b9f3632920" providerId="LiveId" clId="{84DF34C0-948D-DA4B-8C89-785DA905B985}" dt="2022-07-29T13:57:23.610" v="255" actId="20577"/>
        <pc:sldMkLst>
          <pc:docMk/>
          <pc:sldMk cId="1175877036" sldId="257"/>
        </pc:sldMkLst>
        <pc:spChg chg="mod">
          <ac:chgData name="Zhang Haorui" userId="411ed6b9f3632920" providerId="LiveId" clId="{84DF34C0-948D-DA4B-8C89-785DA905B985}" dt="2022-07-29T13:51:55.410" v="66" actId="20577"/>
          <ac:spMkLst>
            <pc:docMk/>
            <pc:sldMk cId="1175877036" sldId="257"/>
            <ac:spMk id="2" creationId="{C6E4AEAB-DE75-5A89-86FF-FC8B334766DE}"/>
          </ac:spMkLst>
        </pc:spChg>
        <pc:spChg chg="mod">
          <ac:chgData name="Zhang Haorui" userId="411ed6b9f3632920" providerId="LiveId" clId="{84DF34C0-948D-DA4B-8C89-785DA905B985}" dt="2022-07-29T13:57:23.610" v="255" actId="20577"/>
          <ac:spMkLst>
            <pc:docMk/>
            <pc:sldMk cId="1175877036" sldId="257"/>
            <ac:spMk id="3" creationId="{4B88FC88-0652-1025-DDD5-D66577697A1D}"/>
          </ac:spMkLst>
        </pc:spChg>
      </pc:sldChg>
      <pc:sldChg chg="addSp delSp modSp new mod setBg">
        <pc:chgData name="Zhang Haorui" userId="411ed6b9f3632920" providerId="LiveId" clId="{84DF34C0-948D-DA4B-8C89-785DA905B985}" dt="2022-07-31T10:39:58.664" v="1167" actId="27636"/>
        <pc:sldMkLst>
          <pc:docMk/>
          <pc:sldMk cId="3120444194" sldId="258"/>
        </pc:sldMkLst>
        <pc:spChg chg="mod">
          <ac:chgData name="Zhang Haorui" userId="411ed6b9f3632920" providerId="LiveId" clId="{84DF34C0-948D-DA4B-8C89-785DA905B985}" dt="2022-07-31T10:39:06.844" v="1094" actId="26606"/>
          <ac:spMkLst>
            <pc:docMk/>
            <pc:sldMk cId="3120444194" sldId="258"/>
            <ac:spMk id="2" creationId="{06B99B65-FB59-3385-4013-0BA2C79659B7}"/>
          </ac:spMkLst>
        </pc:spChg>
        <pc:spChg chg="mod">
          <ac:chgData name="Zhang Haorui" userId="411ed6b9f3632920" providerId="LiveId" clId="{84DF34C0-948D-DA4B-8C89-785DA905B985}" dt="2022-07-31T10:39:58.664" v="1167" actId="27636"/>
          <ac:spMkLst>
            <pc:docMk/>
            <pc:sldMk cId="3120444194" sldId="258"/>
            <ac:spMk id="3" creationId="{5B4CE700-041E-8BAC-D75D-958C58D67C0F}"/>
          </ac:spMkLst>
        </pc:spChg>
        <pc:spChg chg="add del">
          <ac:chgData name="Zhang Haorui" userId="411ed6b9f3632920" providerId="LiveId" clId="{84DF34C0-948D-DA4B-8C89-785DA905B985}" dt="2022-07-31T10:38:44.133" v="1089" actId="26606"/>
          <ac:spMkLst>
            <pc:docMk/>
            <pc:sldMk cId="3120444194" sldId="258"/>
            <ac:spMk id="1031" creationId="{5E39A796-BE83-48B1-B33F-35C4A32AAB57}"/>
          </ac:spMkLst>
        </pc:spChg>
        <pc:spChg chg="add del">
          <ac:chgData name="Zhang Haorui" userId="411ed6b9f3632920" providerId="LiveId" clId="{84DF34C0-948D-DA4B-8C89-785DA905B985}" dt="2022-07-31T10:38:44.133" v="1089" actId="26606"/>
          <ac:spMkLst>
            <pc:docMk/>
            <pc:sldMk cId="3120444194" sldId="258"/>
            <ac:spMk id="1033" creationId="{72F84B47-E267-4194-8194-831DB7B5547F}"/>
          </ac:spMkLst>
        </pc:spChg>
        <pc:spChg chg="add del">
          <ac:chgData name="Zhang Haorui" userId="411ed6b9f3632920" providerId="LiveId" clId="{84DF34C0-948D-DA4B-8C89-785DA905B985}" dt="2022-07-31T10:39:06.844" v="1094" actId="26606"/>
          <ac:spMkLst>
            <pc:docMk/>
            <pc:sldMk cId="3120444194" sldId="258"/>
            <ac:spMk id="1038" creationId="{5E39A796-BE83-48B1-B33F-35C4A32AAB57}"/>
          </ac:spMkLst>
        </pc:spChg>
        <pc:spChg chg="add del">
          <ac:chgData name="Zhang Haorui" userId="411ed6b9f3632920" providerId="LiveId" clId="{84DF34C0-948D-DA4B-8C89-785DA905B985}" dt="2022-07-31T10:39:06.844" v="1094" actId="26606"/>
          <ac:spMkLst>
            <pc:docMk/>
            <pc:sldMk cId="3120444194" sldId="258"/>
            <ac:spMk id="1040" creationId="{72F84B47-E267-4194-8194-831DB7B5547F}"/>
          </ac:spMkLst>
        </pc:spChg>
        <pc:spChg chg="add del">
          <ac:chgData name="Zhang Haorui" userId="411ed6b9f3632920" providerId="LiveId" clId="{84DF34C0-948D-DA4B-8C89-785DA905B985}" dt="2022-07-31T10:39:06.828" v="1093" actId="26606"/>
          <ac:spMkLst>
            <pc:docMk/>
            <pc:sldMk cId="3120444194" sldId="258"/>
            <ac:spMk id="1045" creationId="{A98BC887-4916-4227-9F48-3B078D238FAF}"/>
          </ac:spMkLst>
        </pc:spChg>
        <pc:spChg chg="add del">
          <ac:chgData name="Zhang Haorui" userId="411ed6b9f3632920" providerId="LiveId" clId="{84DF34C0-948D-DA4B-8C89-785DA905B985}" dt="2022-07-31T10:39:06.828" v="1093" actId="26606"/>
          <ac:spMkLst>
            <pc:docMk/>
            <pc:sldMk cId="3120444194" sldId="258"/>
            <ac:spMk id="1047" creationId="{1AD6DCFA-0E71-4650-A5E4-3C20E73EB6C9}"/>
          </ac:spMkLst>
        </pc:spChg>
        <pc:spChg chg="add">
          <ac:chgData name="Zhang Haorui" userId="411ed6b9f3632920" providerId="LiveId" clId="{84DF34C0-948D-DA4B-8C89-785DA905B985}" dt="2022-07-31T10:39:06.844" v="1094" actId="26606"/>
          <ac:spMkLst>
            <pc:docMk/>
            <pc:sldMk cId="3120444194" sldId="258"/>
            <ac:spMk id="1049" creationId="{39D6C490-0229-4573-9696-B73E5B3A9C33}"/>
          </ac:spMkLst>
        </pc:spChg>
        <pc:spChg chg="add">
          <ac:chgData name="Zhang Haorui" userId="411ed6b9f3632920" providerId="LiveId" clId="{84DF34C0-948D-DA4B-8C89-785DA905B985}" dt="2022-07-31T10:39:06.844" v="1094" actId="26606"/>
          <ac:spMkLst>
            <pc:docMk/>
            <pc:sldMk cId="3120444194" sldId="258"/>
            <ac:spMk id="1050" creationId="{C95B82D5-A8BB-45BF-BED8-C7B206892100}"/>
          </ac:spMkLst>
        </pc:spChg>
        <pc:spChg chg="add">
          <ac:chgData name="Zhang Haorui" userId="411ed6b9f3632920" providerId="LiveId" clId="{84DF34C0-948D-DA4B-8C89-785DA905B985}" dt="2022-07-31T10:39:06.844" v="1094" actId="26606"/>
          <ac:spMkLst>
            <pc:docMk/>
            <pc:sldMk cId="3120444194" sldId="258"/>
            <ac:spMk id="1051" creationId="{296C61EC-FBF4-4216-BE67-6C864D30A01C}"/>
          </ac:spMkLst>
        </pc:spChg>
        <pc:picChg chg="add mod">
          <ac:chgData name="Zhang Haorui" userId="411ed6b9f3632920" providerId="LiveId" clId="{84DF34C0-948D-DA4B-8C89-785DA905B985}" dt="2022-07-31T10:39:12.888" v="1095" actId="27614"/>
          <ac:picMkLst>
            <pc:docMk/>
            <pc:sldMk cId="3120444194" sldId="258"/>
            <ac:picMk id="1026" creationId="{8E38884D-BA02-20F3-0C53-EB40EC1963C6}"/>
          </ac:picMkLst>
        </pc:picChg>
        <pc:picChg chg="add mod">
          <ac:chgData name="Zhang Haorui" userId="411ed6b9f3632920" providerId="LiveId" clId="{84DF34C0-948D-DA4B-8C89-785DA905B985}" dt="2022-07-31T10:39:06.844" v="1094" actId="26606"/>
          <ac:picMkLst>
            <pc:docMk/>
            <pc:sldMk cId="3120444194" sldId="258"/>
            <ac:picMk id="1028" creationId="{5B2EB4C7-2CEC-C18E-1145-9D6B3EA5BA42}"/>
          </ac:picMkLst>
        </pc:picChg>
      </pc:sldChg>
      <pc:sldChg chg="modSp new mod">
        <pc:chgData name="Zhang Haorui" userId="411ed6b9f3632920" providerId="LiveId" clId="{84DF34C0-948D-DA4B-8C89-785DA905B985}" dt="2022-07-29T15:35:48.979" v="295" actId="27636"/>
        <pc:sldMkLst>
          <pc:docMk/>
          <pc:sldMk cId="452159307" sldId="259"/>
        </pc:sldMkLst>
        <pc:spChg chg="mod">
          <ac:chgData name="Zhang Haorui" userId="411ed6b9f3632920" providerId="LiveId" clId="{84DF34C0-948D-DA4B-8C89-785DA905B985}" dt="2022-07-29T13:52:34.922" v="92" actId="20577"/>
          <ac:spMkLst>
            <pc:docMk/>
            <pc:sldMk cId="452159307" sldId="259"/>
            <ac:spMk id="2" creationId="{D5D56A66-F218-E04A-5E55-CB048B5896AC}"/>
          </ac:spMkLst>
        </pc:spChg>
        <pc:spChg chg="mod">
          <ac:chgData name="Zhang Haorui" userId="411ed6b9f3632920" providerId="LiveId" clId="{84DF34C0-948D-DA4B-8C89-785DA905B985}" dt="2022-07-29T15:35:48.979" v="295" actId="27636"/>
          <ac:spMkLst>
            <pc:docMk/>
            <pc:sldMk cId="452159307" sldId="259"/>
            <ac:spMk id="3" creationId="{7472FEC0-E6DE-B17B-0BCB-C80FD630C78A}"/>
          </ac:spMkLst>
        </pc:spChg>
      </pc:sldChg>
      <pc:sldChg chg="modSp new mod">
        <pc:chgData name="Zhang Haorui" userId="411ed6b9f3632920" providerId="LiveId" clId="{84DF34C0-948D-DA4B-8C89-785DA905B985}" dt="2022-07-31T11:42:48.035" v="2279" actId="20577"/>
        <pc:sldMkLst>
          <pc:docMk/>
          <pc:sldMk cId="1748695382" sldId="260"/>
        </pc:sldMkLst>
        <pc:spChg chg="mod">
          <ac:chgData name="Zhang Haorui" userId="411ed6b9f3632920" providerId="LiveId" clId="{84DF34C0-948D-DA4B-8C89-785DA905B985}" dt="2022-07-31T11:42:48.035" v="2279" actId="20577"/>
          <ac:spMkLst>
            <pc:docMk/>
            <pc:sldMk cId="1748695382" sldId="260"/>
            <ac:spMk id="2" creationId="{C12EB95F-9E1C-B311-BBAA-6CD1AA6FF8DD}"/>
          </ac:spMkLst>
        </pc:spChg>
        <pc:spChg chg="mod">
          <ac:chgData name="Zhang Haorui" userId="411ed6b9f3632920" providerId="LiveId" clId="{84DF34C0-948D-DA4B-8C89-785DA905B985}" dt="2022-07-31T11:32:17.325" v="1502" actId="21"/>
          <ac:spMkLst>
            <pc:docMk/>
            <pc:sldMk cId="1748695382" sldId="260"/>
            <ac:spMk id="3" creationId="{643F8ED1-7FB1-A642-9C53-74E7CCE55FDC}"/>
          </ac:spMkLst>
        </pc:spChg>
      </pc:sldChg>
      <pc:sldChg chg="modSp new mod">
        <pc:chgData name="Zhang Haorui" userId="411ed6b9f3632920" providerId="LiveId" clId="{84DF34C0-948D-DA4B-8C89-785DA905B985}" dt="2022-07-29T13:53:16.210" v="116" actId="20577"/>
        <pc:sldMkLst>
          <pc:docMk/>
          <pc:sldMk cId="22866939" sldId="261"/>
        </pc:sldMkLst>
        <pc:spChg chg="mod">
          <ac:chgData name="Zhang Haorui" userId="411ed6b9f3632920" providerId="LiveId" clId="{84DF34C0-948D-DA4B-8C89-785DA905B985}" dt="2022-07-29T13:53:16.210" v="116" actId="20577"/>
          <ac:spMkLst>
            <pc:docMk/>
            <pc:sldMk cId="22866939" sldId="261"/>
            <ac:spMk id="2" creationId="{47BCA90C-00ED-CB10-688D-519E32298B7B}"/>
          </ac:spMkLst>
        </pc:spChg>
      </pc:sldChg>
      <pc:sldChg chg="modSp new mod">
        <pc:chgData name="Zhang Haorui" userId="411ed6b9f3632920" providerId="LiveId" clId="{84DF34C0-948D-DA4B-8C89-785DA905B985}" dt="2022-07-29T13:53:26.937" v="126" actId="20577"/>
        <pc:sldMkLst>
          <pc:docMk/>
          <pc:sldMk cId="1936797644" sldId="262"/>
        </pc:sldMkLst>
        <pc:spChg chg="mod">
          <ac:chgData name="Zhang Haorui" userId="411ed6b9f3632920" providerId="LiveId" clId="{84DF34C0-948D-DA4B-8C89-785DA905B985}" dt="2022-07-29T13:53:26.937" v="126" actId="20577"/>
          <ac:spMkLst>
            <pc:docMk/>
            <pc:sldMk cId="1936797644" sldId="262"/>
            <ac:spMk id="2" creationId="{69EABC8D-CD88-0BB8-5975-33BCA4CE9D5A}"/>
          </ac:spMkLst>
        </pc:spChg>
      </pc:sldChg>
      <pc:sldChg chg="modSp new mod">
        <pc:chgData name="Zhang Haorui" userId="411ed6b9f3632920" providerId="LiveId" clId="{84DF34C0-948D-DA4B-8C89-785DA905B985}" dt="2022-07-29T13:53:44.964" v="136" actId="20577"/>
        <pc:sldMkLst>
          <pc:docMk/>
          <pc:sldMk cId="2400004844" sldId="263"/>
        </pc:sldMkLst>
        <pc:spChg chg="mod">
          <ac:chgData name="Zhang Haorui" userId="411ed6b9f3632920" providerId="LiveId" clId="{84DF34C0-948D-DA4B-8C89-785DA905B985}" dt="2022-07-29T13:53:44.964" v="136" actId="20577"/>
          <ac:spMkLst>
            <pc:docMk/>
            <pc:sldMk cId="2400004844" sldId="263"/>
            <ac:spMk id="2" creationId="{632EB4BA-C085-DB51-D1E1-E0FA0C32090D}"/>
          </ac:spMkLst>
        </pc:spChg>
      </pc:sldChg>
      <pc:sldChg chg="addSp modSp new mod ord setBg">
        <pc:chgData name="Zhang Haorui" userId="411ed6b9f3632920" providerId="LiveId" clId="{84DF34C0-948D-DA4B-8C89-785DA905B985}" dt="2022-07-31T12:00:05.222" v="2610" actId="113"/>
        <pc:sldMkLst>
          <pc:docMk/>
          <pc:sldMk cId="77354067" sldId="264"/>
        </pc:sldMkLst>
        <pc:spChg chg="mod">
          <ac:chgData name="Zhang Haorui" userId="411ed6b9f3632920" providerId="LiveId" clId="{84DF34C0-948D-DA4B-8C89-785DA905B985}" dt="2022-07-31T11:44:58.612" v="2288" actId="1076"/>
          <ac:spMkLst>
            <pc:docMk/>
            <pc:sldMk cId="77354067" sldId="264"/>
            <ac:spMk id="2" creationId="{8BCD4341-901A-DFB9-2655-598826B461B0}"/>
          </ac:spMkLst>
        </pc:spChg>
        <pc:spChg chg="mod ord">
          <ac:chgData name="Zhang Haorui" userId="411ed6b9f3632920" providerId="LiveId" clId="{84DF34C0-948D-DA4B-8C89-785DA905B985}" dt="2022-07-31T12:00:05.222" v="2610" actId="113"/>
          <ac:spMkLst>
            <pc:docMk/>
            <pc:sldMk cId="77354067" sldId="264"/>
            <ac:spMk id="3" creationId="{F46E55A1-8FE9-A35A-3998-830241DB7991}"/>
          </ac:spMkLst>
        </pc:spChg>
        <pc:spChg chg="add">
          <ac:chgData name="Zhang Haorui" userId="411ed6b9f3632920" providerId="LiveId" clId="{84DF34C0-948D-DA4B-8C89-785DA905B985}" dt="2022-07-31T11:39:50.252" v="1938" actId="26606"/>
          <ac:spMkLst>
            <pc:docMk/>
            <pc:sldMk cId="77354067" sldId="264"/>
            <ac:spMk id="2057" creationId="{F88DA1F7-243F-4238-B2E5-D9BC0A53C2D9}"/>
          </ac:spMkLst>
        </pc:spChg>
        <pc:spChg chg="add">
          <ac:chgData name="Zhang Haorui" userId="411ed6b9f3632920" providerId="LiveId" clId="{84DF34C0-948D-DA4B-8C89-785DA905B985}" dt="2022-07-31T11:39:50.252" v="1938" actId="26606"/>
          <ac:spMkLst>
            <pc:docMk/>
            <pc:sldMk cId="77354067" sldId="264"/>
            <ac:spMk id="2059" creationId="{A7FC5E3B-10AB-47E5-A8FC-14E8B42CE5A1}"/>
          </ac:spMkLst>
        </pc:spChg>
        <pc:picChg chg="add mod">
          <ac:chgData name="Zhang Haorui" userId="411ed6b9f3632920" providerId="LiveId" clId="{84DF34C0-948D-DA4B-8C89-785DA905B985}" dt="2022-07-31T11:39:55.171" v="1939" actId="27614"/>
          <ac:picMkLst>
            <pc:docMk/>
            <pc:sldMk cId="77354067" sldId="264"/>
            <ac:picMk id="4" creationId="{1FCCA4A2-8C4D-F7FB-64F6-F2CAD78DAC93}"/>
          </ac:picMkLst>
        </pc:picChg>
        <pc:picChg chg="add mod">
          <ac:chgData name="Zhang Haorui" userId="411ed6b9f3632920" providerId="LiveId" clId="{84DF34C0-948D-DA4B-8C89-785DA905B985}" dt="2022-07-31T11:39:55.232" v="1940" actId="27614"/>
          <ac:picMkLst>
            <pc:docMk/>
            <pc:sldMk cId="77354067" sldId="264"/>
            <ac:picMk id="2050" creationId="{0B04028F-41A8-8E8A-BFBD-366BA6E2F98B}"/>
          </ac:picMkLst>
        </pc:picChg>
        <pc:picChg chg="add mod">
          <ac:chgData name="Zhang Haorui" userId="411ed6b9f3632920" providerId="LiveId" clId="{84DF34C0-948D-DA4B-8C89-785DA905B985}" dt="2022-07-31T11:39:50.252" v="1938" actId="26606"/>
          <ac:picMkLst>
            <pc:docMk/>
            <pc:sldMk cId="77354067" sldId="264"/>
            <ac:picMk id="2052" creationId="{70C9469B-8802-4FB3-F6D8-77185406DF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574F-15D3-80BA-9D0D-1A2D4047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C4A0-8729-5AB3-92E6-2BA16C680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9E99-F7C0-2B68-417C-A9EC5CA6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CFAF-9B36-262C-E186-18D0305E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6255-835D-56B7-7614-E84C5B6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8225-5309-1BA6-5E35-EB61C3B5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934D-CE0C-58AB-76D3-D5572262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2D46-CA8E-37A3-5370-986CE9A1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9F02-A6AE-90CC-44C3-EAD2B97E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DEF7-1050-3679-1AC9-C1CE4E43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EABD2-87F1-C4E2-CD2B-B2EFDD94B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48633-C2D6-D1F1-4841-B97A6D4F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0019-B895-F290-D4FC-4B5F016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77BF-BD3E-27DC-A5C1-D4CA80BE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BCF8-2D8A-3BE3-5B32-AA2A77D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8820-DE60-02D5-2D13-BB9FAF3A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F97F-DC42-0653-AFE1-0FC93BBE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2C9EC-2C93-7E9A-4B96-45FF0D8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0543-124D-9AB1-926C-4599FA8A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8229-A078-B69E-F064-7C72A8A9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EC5D-611B-88A8-8AD1-CBA9987A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58FF-211F-4D55-1B9C-834F7964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ED8A-DE5A-158A-C3CE-34C5C03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0972-24DB-2A79-F92E-72D51590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91F-8594-CC41-054C-1FF17E0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F9B4-A94F-A55C-3DE3-60F9F8C9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0134-A0DA-CF7F-4D4D-877AB3C5F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C650-88DB-B84E-8199-C08BBDD8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5ADF-3AD4-8715-96AA-0FB891E5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A9EE-5F62-4502-C47B-AB02035E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FD205-257B-4E1C-BB4D-0E45A81B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0417-058D-C940-1A2E-DE841BE3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A391-C6E2-BBFC-294F-9B1799A9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7CFA-265A-F99D-0D04-91DF14894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4E011-DCE9-D4A4-E00E-985916E58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CE68-C41B-A181-B5A1-296DC9E71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D4966-36A3-71B8-BA5A-12DAF0AA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647ED-B283-F988-861B-07691F02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3ABD7-451F-0A2F-B14C-7C994D04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B1A4-C91F-9CBB-FA70-B2A6467D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E742-3D57-8BDF-585F-C23BB4D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F528-48B9-E84B-4F3D-F2FAEBCF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5C056-B952-B67D-EB59-7A6DFAD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261BF-0BFA-8C03-D5F5-18E662D2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68155-FEE9-FDB2-40B2-9C4CC91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AA0E-85F8-C4A7-F341-02537C90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8C14-5D78-5548-73BF-FE0EF8BF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0BC4-7734-EE93-5D93-C3C81E97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D1959-901D-1C7A-D30C-0C5A824B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007E-D70A-3230-3C20-90509BE1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5F99-A9B3-1487-4244-220004DF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F232-AB85-807B-EE71-238204D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D3F2-7C5A-8A62-195E-14F895AB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FFCCB-8BFE-907B-E67E-B1C506BA3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E1CAB-927E-899F-20A6-B5ECC9FA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4218-1CE0-62F1-2105-3296124C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D8AB-DF1A-9627-DF75-21D696B5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4669-F67F-3CB1-BF58-9DC182D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66BB1-3C27-30B2-5F9C-04045D92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E22D-5239-86AA-5FD6-222639AFF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AA25-1B05-0B3D-7F2B-2F186BEC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AF50-07B3-8C48-B06F-96AB58BBC50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6141-15B3-CF1F-B50D-753C5A474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53F3-50E5-4DE0-CF79-3F8C6D0EA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E47C-39F9-0548-B31A-3BA6F4D6F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8671-A2C3-3699-E104-11E42CA2D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6E14-144C-3719-1F02-AC451D257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Zhang </a:t>
            </a:r>
            <a:r>
              <a:rPr lang="en-US" dirty="0" err="1"/>
              <a:t>Haorui</a:t>
            </a:r>
            <a:r>
              <a:rPr lang="en-US" dirty="0"/>
              <a:t> P02 (2101806D)</a:t>
            </a:r>
          </a:p>
        </p:txBody>
      </p:sp>
    </p:spTree>
    <p:extLst>
      <p:ext uri="{BB962C8B-B14F-4D97-AF65-F5344CB8AC3E}">
        <p14:creationId xmlns:p14="http://schemas.microsoft.com/office/powerpoint/2010/main" val="96502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AC5B-175C-44AE-892B-F65A3028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2A6-2101-4945-8058-14CC2058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Grid search was not necessary. </a:t>
            </a:r>
          </a:p>
          <a:p>
            <a:pPr lvl="1"/>
            <a:r>
              <a:rPr lang="en-US" dirty="0"/>
              <a:t>Accuracy score for the Random Forest Classifier model is near perfect.</a:t>
            </a:r>
          </a:p>
          <a:p>
            <a:pPr lvl="1"/>
            <a:r>
              <a:rPr lang="en-US" dirty="0"/>
              <a:t>Good in training and prediction. </a:t>
            </a:r>
          </a:p>
          <a:p>
            <a:r>
              <a:rPr lang="en-US" dirty="0"/>
              <a:t>The raw dataset was not perfect.</a:t>
            </a:r>
          </a:p>
          <a:p>
            <a:pPr lvl="1"/>
            <a:r>
              <a:rPr lang="en-US" dirty="0"/>
              <a:t>It is not well representative of some of the features.</a:t>
            </a:r>
          </a:p>
          <a:p>
            <a:pPr lvl="1"/>
            <a:r>
              <a:rPr lang="en-US" dirty="0"/>
              <a:t>E.g. 4% of participants who had stroke.</a:t>
            </a:r>
          </a:p>
          <a:p>
            <a:r>
              <a:rPr lang="en-US" dirty="0"/>
              <a:t>Over-sampling can duplicate rows to ensure that minority features are well represented.</a:t>
            </a:r>
          </a:p>
          <a:p>
            <a:pPr lvl="1"/>
            <a:r>
              <a:rPr lang="en-US" dirty="0"/>
              <a:t>Dataset will be well-balanced.</a:t>
            </a:r>
          </a:p>
          <a:p>
            <a:pPr lvl="1"/>
            <a:r>
              <a:rPr lang="en-US" dirty="0"/>
              <a:t>The model will be able to train and predict accurately.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24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EAB-DE75-5A89-86FF-FC8B3347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FC88-0652-1025-DDD5-D6657769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topic theme selected is neuro health. </a:t>
            </a:r>
          </a:p>
          <a:p>
            <a:r>
              <a:rPr lang="en-SG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SG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SG" dirty="0"/>
              <a:t>Each row in the data provides relevant information about the patient.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9B65-FB59-3385-4013-0BA2C796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E700-041E-8BAC-D75D-958C58D6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4270744"/>
          </a:xfrm>
        </p:spPr>
        <p:txBody>
          <a:bodyPr>
            <a:normAutofit/>
          </a:bodyPr>
          <a:lstStyle/>
          <a:p>
            <a:r>
              <a:rPr lang="en-US" sz="2000" dirty="0"/>
              <a:t>Dataset is collected from Kaggle.</a:t>
            </a:r>
          </a:p>
          <a:p>
            <a:r>
              <a:rPr lang="en-US" sz="2000" dirty="0"/>
              <a:t>Dataset has 5110 rows and 12 columns.</a:t>
            </a:r>
          </a:p>
          <a:p>
            <a:r>
              <a:rPr lang="en-US" sz="2000" dirty="0"/>
              <a:t>Source of dataset: </a:t>
            </a:r>
            <a:r>
              <a:rPr lang="en-SG" sz="2000" dirty="0" err="1"/>
              <a:t>fedesoriano</a:t>
            </a:r>
            <a:endParaRPr lang="en-SG" sz="2000" dirty="0"/>
          </a:p>
          <a:p>
            <a:r>
              <a:rPr lang="en-SG" sz="2000" dirty="0"/>
              <a:t>Data cleaning will be needed as there are missing values in the dataset.</a:t>
            </a:r>
          </a:p>
          <a:p>
            <a:r>
              <a:rPr lang="en-SG" sz="2000" dirty="0"/>
              <a:t>Data transformation will be needed as there are categorical values found in the dataset.</a:t>
            </a:r>
          </a:p>
          <a:p>
            <a:r>
              <a:rPr lang="en-SG" sz="2000" dirty="0"/>
              <a:t>Dataset is also not well-represented.</a:t>
            </a:r>
          </a:p>
          <a:p>
            <a:pPr lvl="1"/>
            <a:r>
              <a:rPr lang="en-SG" sz="2000" dirty="0"/>
              <a:t>96% of participants had a stroke while only 4% did not had a stroke.</a:t>
            </a:r>
          </a:p>
          <a:p>
            <a:pPr lvl="1"/>
            <a:r>
              <a:rPr lang="en-SG" sz="2000" dirty="0"/>
              <a:t>This can also be seen for hypertension and </a:t>
            </a:r>
            <a:r>
              <a:rPr lang="en-SG" sz="2000" dirty="0" err="1"/>
              <a:t>heart_disease</a:t>
            </a:r>
            <a:r>
              <a:rPr lang="en-SG" sz="2000" dirty="0"/>
              <a:t> columns.</a:t>
            </a:r>
            <a:endParaRPr lang="en-US" sz="2000" dirty="0"/>
          </a:p>
        </p:txBody>
      </p:sp>
      <p:sp>
        <p:nvSpPr>
          <p:cNvPr id="1050" name="Rectangle 1044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E38884D-BA02-20F3-0C53-EB40EC19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0619" y="694945"/>
            <a:ext cx="2463337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2EB4C7-2CEC-C18E-1145-9D6B3EA5B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8743" y="3721608"/>
            <a:ext cx="3387089" cy="2322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FEE62-C2E2-4112-ABA7-00040315E02B}"/>
              </a:ext>
            </a:extLst>
          </p:cNvPr>
          <p:cNvSpPr txBox="1"/>
          <p:nvPr/>
        </p:nvSpPr>
        <p:spPr>
          <a:xfrm>
            <a:off x="6729983" y="5964674"/>
            <a:ext cx="275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df_smoke.hist</a:t>
            </a:r>
            <a:r>
              <a:rPr lang="en-US" sz="1600" dirty="0"/>
              <a:t>()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A448E-83E7-4090-AFE2-9EA2A1888D42}"/>
              </a:ext>
            </a:extLst>
          </p:cNvPr>
          <p:cNvSpPr txBox="1"/>
          <p:nvPr/>
        </p:nvSpPr>
        <p:spPr>
          <a:xfrm>
            <a:off x="6729983" y="2852142"/>
            <a:ext cx="5404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['stroke'].</a:t>
            </a:r>
            <a:r>
              <a:rPr lang="en-US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value_counts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().plot(kind='pie',</a:t>
            </a:r>
            <a:r>
              <a:rPr lang="en-US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autopct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='%1.0f%%')</a:t>
            </a:r>
          </a:p>
          <a:p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6A66-F218-E04A-5E55-CB048B58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FEC0-E6DE-B17B-0BCB-C80FD630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2000" dirty="0"/>
              <a:t>1) id: unique identifier</a:t>
            </a:r>
            <a:br>
              <a:rPr lang="en-SG" sz="2000" dirty="0"/>
            </a:br>
            <a:r>
              <a:rPr lang="en-SG" sz="2000" dirty="0"/>
              <a:t>2) gender: "Male", "Female" or "Other"</a:t>
            </a:r>
            <a:br>
              <a:rPr lang="en-SG" sz="2000" dirty="0"/>
            </a:br>
            <a:r>
              <a:rPr lang="en-SG" sz="2000" dirty="0"/>
              <a:t>3) age: age of the patient</a:t>
            </a:r>
            <a:br>
              <a:rPr lang="en-SG" sz="2000" dirty="0"/>
            </a:br>
            <a:r>
              <a:rPr lang="en-SG" sz="2000" dirty="0"/>
              <a:t>4) hypertension: 0 if the patient doesn't have hypertension, 1 if the patient has hypertension</a:t>
            </a:r>
            <a:br>
              <a:rPr lang="en-SG" sz="2000" dirty="0"/>
            </a:br>
            <a:r>
              <a:rPr lang="en-SG" sz="2000" dirty="0"/>
              <a:t>5) </a:t>
            </a:r>
            <a:r>
              <a:rPr lang="en-SG" sz="2000" dirty="0" err="1"/>
              <a:t>heart_disease</a:t>
            </a:r>
            <a:r>
              <a:rPr lang="en-SG" sz="2000" dirty="0"/>
              <a:t>: 0 if the patient doesn't have any heart diseases, 1 if the patient has a heart disease</a:t>
            </a:r>
            <a:br>
              <a:rPr lang="en-SG" sz="2000" dirty="0"/>
            </a:br>
            <a:r>
              <a:rPr lang="en-SG" sz="2000" dirty="0"/>
              <a:t>6) </a:t>
            </a:r>
            <a:r>
              <a:rPr lang="en-SG" sz="2000" dirty="0" err="1"/>
              <a:t>ever_married</a:t>
            </a:r>
            <a:r>
              <a:rPr lang="en-SG" sz="2000" dirty="0"/>
              <a:t>: "No" or "Yes"</a:t>
            </a:r>
            <a:br>
              <a:rPr lang="en-SG" sz="2000" dirty="0"/>
            </a:br>
            <a:r>
              <a:rPr lang="en-SG" sz="2000" dirty="0"/>
              <a:t>7) </a:t>
            </a:r>
            <a:r>
              <a:rPr lang="en-SG" sz="2000" dirty="0" err="1"/>
              <a:t>work_type</a:t>
            </a:r>
            <a:r>
              <a:rPr lang="en-SG" sz="2000" dirty="0"/>
              <a:t>: "children", "</a:t>
            </a:r>
            <a:r>
              <a:rPr lang="en-SG" sz="2000" dirty="0" err="1"/>
              <a:t>Govt_jov</a:t>
            </a:r>
            <a:r>
              <a:rPr lang="en-SG" sz="2000" dirty="0"/>
              <a:t>", "</a:t>
            </a:r>
            <a:r>
              <a:rPr lang="en-SG" sz="2000" dirty="0" err="1"/>
              <a:t>Never_worked</a:t>
            </a:r>
            <a:r>
              <a:rPr lang="en-SG" sz="2000" dirty="0"/>
              <a:t>", "Private" or "Self-employed"</a:t>
            </a:r>
            <a:br>
              <a:rPr lang="en-SG" sz="2000" dirty="0"/>
            </a:br>
            <a:r>
              <a:rPr lang="en-SG" sz="2000" dirty="0"/>
              <a:t>8) </a:t>
            </a:r>
            <a:r>
              <a:rPr lang="en-SG" sz="2000" dirty="0" err="1"/>
              <a:t>Residence_type</a:t>
            </a:r>
            <a:r>
              <a:rPr lang="en-SG" sz="2000" dirty="0"/>
              <a:t>: "Rural" or "Urban"</a:t>
            </a:r>
            <a:br>
              <a:rPr lang="en-SG" sz="2000" dirty="0"/>
            </a:br>
            <a:r>
              <a:rPr lang="en-SG" sz="2000" dirty="0"/>
              <a:t>9) </a:t>
            </a:r>
            <a:r>
              <a:rPr lang="en-SG" sz="2000" dirty="0" err="1"/>
              <a:t>avg_glucose_level</a:t>
            </a:r>
            <a:r>
              <a:rPr lang="en-SG" sz="2000" dirty="0"/>
              <a:t>: average glucose level in blood</a:t>
            </a:r>
            <a:br>
              <a:rPr lang="en-SG" sz="2000" dirty="0"/>
            </a:br>
            <a:r>
              <a:rPr lang="en-SG" sz="2000" dirty="0"/>
              <a:t>10) </a:t>
            </a:r>
            <a:r>
              <a:rPr lang="en-SG" sz="2000" dirty="0" err="1"/>
              <a:t>bmi</a:t>
            </a:r>
            <a:r>
              <a:rPr lang="en-SG" sz="2000" dirty="0"/>
              <a:t>: body mass index</a:t>
            </a:r>
            <a:br>
              <a:rPr lang="en-SG" sz="2000" dirty="0"/>
            </a:br>
            <a:r>
              <a:rPr lang="en-SG" sz="2000" dirty="0"/>
              <a:t>11) </a:t>
            </a:r>
            <a:r>
              <a:rPr lang="en-SG" sz="2000" dirty="0" err="1"/>
              <a:t>smoking_status</a:t>
            </a:r>
            <a:r>
              <a:rPr lang="en-SG" sz="2000" dirty="0"/>
              <a:t>: "formerly smoked", "never smoked", "smokes" or "Unknown"*</a:t>
            </a:r>
            <a:br>
              <a:rPr lang="en-SG" sz="2000" dirty="0"/>
            </a:br>
            <a:r>
              <a:rPr lang="en-SG" sz="2000" dirty="0"/>
              <a:t>12) stroke: 1 if the patient had a stroke or 0 if not</a:t>
            </a:r>
            <a:br>
              <a:rPr lang="en-SG" sz="2000" dirty="0"/>
            </a:br>
            <a:r>
              <a:rPr lang="en-SG" sz="2000" dirty="0"/>
              <a:t>*Note: "Unknown" in </a:t>
            </a:r>
            <a:r>
              <a:rPr lang="en-SG" sz="2000" dirty="0" err="1"/>
              <a:t>smoking_status</a:t>
            </a:r>
            <a:r>
              <a:rPr lang="en-SG" sz="2000" dirty="0"/>
              <a:t> means that the information is unavailable for this patient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15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4341-901A-DFB9-2655-598826B4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832" y="0"/>
            <a:ext cx="6903720" cy="999462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88DA1F7-243F-4238-B2E5-D9BC0A53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CCA4A2-8C4D-F7FB-64F6-F2CAD78D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48" y="803049"/>
            <a:ext cx="1640766" cy="1635351"/>
          </a:xfrm>
          <a:prstGeom prst="rect">
            <a:avLst/>
          </a:prstGeom>
        </p:spPr>
      </p:pic>
      <p:pic>
        <p:nvPicPr>
          <p:cNvPr id="2050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B04028F-41A8-8E8A-BFBD-366BA6E2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201" y="2558128"/>
            <a:ext cx="2129258" cy="159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C9469B-8802-4FB3-F6D8-77185406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982" y="4313208"/>
            <a:ext cx="2313696" cy="15865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55A1-8FE9-A35A-3998-830241DB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79" y="1212113"/>
            <a:ext cx="8132921" cy="564588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Missing values that were found at the </a:t>
            </a:r>
            <a:r>
              <a:rPr lang="en-US" sz="2400" dirty="0" err="1"/>
              <a:t>bmi</a:t>
            </a:r>
            <a:r>
              <a:rPr lang="en-US" sz="2400" dirty="0"/>
              <a:t> column were removed.</a:t>
            </a:r>
          </a:p>
          <a:p>
            <a:pPr lvl="1"/>
            <a:r>
              <a:rPr lang="en-US" dirty="0"/>
              <a:t>Values in the </a:t>
            </a:r>
            <a:r>
              <a:rPr lang="en-US" dirty="0" err="1"/>
              <a:t>bmi</a:t>
            </a:r>
            <a:r>
              <a:rPr lang="en-US" dirty="0"/>
              <a:t> column are missing completely at random. </a:t>
            </a:r>
          </a:p>
          <a:p>
            <a:pPr lvl="1"/>
            <a:r>
              <a:rPr lang="en-US" dirty="0"/>
              <a:t>Assumption of </a:t>
            </a:r>
            <a:r>
              <a:rPr lang="en-US" dirty="0" err="1"/>
              <a:t>bmi</a:t>
            </a:r>
            <a:r>
              <a:rPr lang="en-US" dirty="0"/>
              <a:t> values will have a biased data.</a:t>
            </a:r>
          </a:p>
          <a:p>
            <a:r>
              <a:rPr lang="en-US" sz="2400" dirty="0"/>
              <a:t>Unrepresentative Data (</a:t>
            </a:r>
            <a:r>
              <a:rPr lang="en-US" sz="2400" dirty="0" err="1"/>
              <a:t>bmi</a:t>
            </a:r>
            <a:r>
              <a:rPr lang="en-US" sz="2400" dirty="0"/>
              <a:t> column)</a:t>
            </a:r>
          </a:p>
          <a:p>
            <a:pPr lvl="1"/>
            <a:r>
              <a:rPr lang="en-US" dirty="0"/>
              <a:t>Many outliers in the </a:t>
            </a:r>
            <a:r>
              <a:rPr lang="en-US" dirty="0" err="1"/>
              <a:t>bmi</a:t>
            </a:r>
            <a:r>
              <a:rPr lang="en-US" dirty="0"/>
              <a:t> column as shown in the boxplot.</a:t>
            </a:r>
          </a:p>
          <a:p>
            <a:pPr lvl="1"/>
            <a:r>
              <a:rPr lang="en-US" b="1" dirty="0"/>
              <a:t>Removal of mild outliers using the formula q3 + 1.5*</a:t>
            </a:r>
            <a:r>
              <a:rPr lang="en-US" b="1" dirty="0" err="1"/>
              <a:t>iqr</a:t>
            </a:r>
            <a:r>
              <a:rPr lang="en-US" b="1" dirty="0"/>
              <a:t> .</a:t>
            </a:r>
          </a:p>
          <a:p>
            <a:r>
              <a:rPr lang="en-US" sz="2400" dirty="0"/>
              <a:t>Unrepresentative Data (stroke, </a:t>
            </a:r>
            <a:r>
              <a:rPr lang="en-US" sz="2400" dirty="0" err="1"/>
              <a:t>heart_disease</a:t>
            </a:r>
            <a:r>
              <a:rPr lang="en-US" sz="2400" dirty="0"/>
              <a:t>, hypertension columns)</a:t>
            </a:r>
          </a:p>
          <a:p>
            <a:pPr lvl="1"/>
            <a:r>
              <a:rPr lang="en-US" dirty="0"/>
              <a:t>As shown in the histogram, only a few participants who had hypertension, heart disease and stroke.</a:t>
            </a:r>
          </a:p>
          <a:p>
            <a:pPr lvl="1"/>
            <a:r>
              <a:rPr lang="en-US" dirty="0"/>
              <a:t>Leads to biased data as it is not well represented. </a:t>
            </a:r>
          </a:p>
          <a:p>
            <a:pPr lvl="1"/>
            <a:r>
              <a:rPr lang="en-US" dirty="0"/>
              <a:t>Machine Learning models may not be able to capture and train the minority data points.</a:t>
            </a:r>
          </a:p>
          <a:p>
            <a:pPr lvl="1"/>
            <a:r>
              <a:rPr lang="en-US" b="1" dirty="0"/>
              <a:t>Oversample the data, which duplicates the minority data points to obtain a balanced. (No data deleted)</a:t>
            </a:r>
            <a:endParaRPr lang="en-US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EB95F-9E1C-B311-BBAA-6CD1AA6F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59" y="147762"/>
            <a:ext cx="3999971" cy="1686349"/>
          </a:xfrm>
        </p:spPr>
        <p:txBody>
          <a:bodyPr>
            <a:normAutofit/>
          </a:bodyPr>
          <a:lstStyle/>
          <a:p>
            <a:r>
              <a:rPr lang="en-US" sz="4000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8ED1-7FB1-A642-9C53-74E7CCE5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42" y="1710813"/>
            <a:ext cx="4627929" cy="4999425"/>
          </a:xfrm>
        </p:spPr>
        <p:txBody>
          <a:bodyPr>
            <a:normAutofit/>
          </a:bodyPr>
          <a:lstStyle/>
          <a:p>
            <a:r>
              <a:rPr lang="en-US" sz="2400" dirty="0"/>
              <a:t>Binning is used at columns that have true or false values (</a:t>
            </a:r>
            <a:r>
              <a:rPr lang="en-US" sz="2400" dirty="0" err="1"/>
              <a:t>is_married</a:t>
            </a:r>
            <a:r>
              <a:rPr lang="en-US" sz="2400" dirty="0"/>
              <a:t>).</a:t>
            </a:r>
          </a:p>
          <a:p>
            <a:pPr lvl="1"/>
            <a:r>
              <a:rPr lang="en-US" sz="2000" dirty="0"/>
              <a:t>Binning transforms one column (</a:t>
            </a:r>
            <a:r>
              <a:rPr lang="en-US" sz="2000" dirty="0" err="1"/>
              <a:t>is_married</a:t>
            </a:r>
            <a:r>
              <a:rPr lang="en-US" sz="2000" dirty="0"/>
              <a:t>) to a Boolean datatype.</a:t>
            </a:r>
          </a:p>
          <a:p>
            <a:pPr lvl="1"/>
            <a:r>
              <a:rPr lang="en-US" sz="2000" dirty="0"/>
              <a:t>True represents 1 while False represents 0.</a:t>
            </a:r>
          </a:p>
          <a:p>
            <a:r>
              <a:rPr lang="en-US" sz="2400" dirty="0"/>
              <a:t>Encoding is used to separate the categorical data types such as residence type, smoking status, occupation and gender.</a:t>
            </a:r>
          </a:p>
          <a:p>
            <a:pPr lvl="1"/>
            <a:r>
              <a:rPr lang="en-US" sz="2000" dirty="0"/>
              <a:t>Many machine Learning models and algorithms cannot read categorical data.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4BA42A-2AF3-474A-94E9-F33DA3C2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5" y="178502"/>
            <a:ext cx="1608400" cy="2615184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08C267-FB5A-403F-BD61-9A3A1956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00" y="178502"/>
            <a:ext cx="1856373" cy="2615184"/>
          </a:xfrm>
          <a:prstGeom prst="rect">
            <a:avLst/>
          </a:prstGeom>
        </p:spPr>
      </p:pic>
      <p:pic>
        <p:nvPicPr>
          <p:cNvPr id="8" name="Picture 7" descr="A picture containing text, shoji, clipart, tiled&#10;&#10;Description automatically generated">
            <a:extLst>
              <a:ext uri="{FF2B5EF4-FFF2-40B4-BE49-F238E27FC236}">
                <a16:creationId xmlns:a16="http://schemas.microsoft.com/office/drawing/2014/main" id="{71547867-E609-4827-9DB2-096C411E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992" y="751340"/>
            <a:ext cx="2120766" cy="146950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71725FA-EFDD-41EE-AAD5-69C074E43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45" y="3528137"/>
            <a:ext cx="2120766" cy="1461833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56ADEAF-008B-46AD-B0EF-14F9F4044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322" y="3600444"/>
            <a:ext cx="3389339" cy="1220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7AD34-12FF-47AD-817E-A4CE4A0D5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361" y="5229801"/>
            <a:ext cx="5031599" cy="12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9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A044C-9208-4960-9E33-415DBED1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08" y="456837"/>
            <a:ext cx="3251032" cy="1326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9D804-361F-44C3-99D7-AEC1E943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636" y="465327"/>
            <a:ext cx="3520438" cy="1309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2DCDAA-3F29-48F5-B39C-BF9F4160E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2653580"/>
            <a:ext cx="3228290" cy="1559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C85498-F97D-4515-BDE3-8504C8FF4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89" y="5026458"/>
            <a:ext cx="3225770" cy="13908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CA90C-00ED-CB10-688D-519E3229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144" y="2394867"/>
            <a:ext cx="6868620" cy="10168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Modelling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3220-7C9D-5395-F753-D2A6C56D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495" y="3443187"/>
            <a:ext cx="8121457" cy="333123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Dataset is split into X (other columns besides stroke) and y (stroke) datasets.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Train_test_split</a:t>
            </a:r>
            <a:r>
              <a:rPr lang="en-US" sz="2000" dirty="0">
                <a:solidFill>
                  <a:srgbClr val="FFFFFF"/>
                </a:solidFill>
              </a:rPr>
              <a:t> function was run where train size is 70% while test size is 30%.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Five machine learning models are tested.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Decision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Random Forest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K-Nearest </a:t>
            </a:r>
            <a:r>
              <a:rPr lang="en-US" sz="2000" dirty="0" err="1">
                <a:solidFill>
                  <a:srgbClr val="FFFFFF"/>
                </a:solidFill>
              </a:rPr>
              <a:t>Neighbour</a:t>
            </a:r>
            <a:r>
              <a:rPr lang="en-US" sz="2000" dirty="0">
                <a:solidFill>
                  <a:srgbClr val="FFFFFF"/>
                </a:solidFill>
              </a:rPr>
              <a:t>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Gradient Boosting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3A239-E23F-4F02-80D1-082FCEFFFF5E}"/>
              </a:ext>
            </a:extLst>
          </p:cNvPr>
          <p:cNvSpPr txBox="1"/>
          <p:nvPr/>
        </p:nvSpPr>
        <p:spPr>
          <a:xfrm>
            <a:off x="417689" y="6489290"/>
            <a:ext cx="21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C4016-D155-438C-A080-7C7D64118C00}"/>
              </a:ext>
            </a:extLst>
          </p:cNvPr>
          <p:cNvSpPr txBox="1"/>
          <p:nvPr/>
        </p:nvSpPr>
        <p:spPr>
          <a:xfrm>
            <a:off x="414835" y="4217081"/>
            <a:ext cx="27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Classifier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B9E74-7031-4C6D-A18D-3E7D106F8D68}"/>
              </a:ext>
            </a:extLst>
          </p:cNvPr>
          <p:cNvSpPr txBox="1"/>
          <p:nvPr/>
        </p:nvSpPr>
        <p:spPr>
          <a:xfrm>
            <a:off x="414834" y="1881086"/>
            <a:ext cx="27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K-Nearest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3F2796-2071-4390-942E-50016F7C6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35" y="470559"/>
            <a:ext cx="3228624" cy="13751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CA10B9-F307-4B85-8600-8F8BAE8923E7}"/>
              </a:ext>
            </a:extLst>
          </p:cNvPr>
          <p:cNvSpPr txBox="1"/>
          <p:nvPr/>
        </p:nvSpPr>
        <p:spPr>
          <a:xfrm>
            <a:off x="4356905" y="1807350"/>
            <a:ext cx="27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Decision Tree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0D935-83BC-49CC-BF20-EEEF2F864056}"/>
              </a:ext>
            </a:extLst>
          </p:cNvPr>
          <p:cNvSpPr txBox="1"/>
          <p:nvPr/>
        </p:nvSpPr>
        <p:spPr>
          <a:xfrm>
            <a:off x="8406245" y="1816925"/>
            <a:ext cx="27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Gradient Boosting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BC8D-CD88-0BB8-5975-33BCA4CE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7E36-7BE2-0186-DFBB-B0D01D5D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turns out to be the best model compared to the other four models.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score for testing: 0.984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Accuracy score for training: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F1 Score: 0.984</a:t>
            </a:r>
          </a:p>
          <a:p>
            <a:r>
              <a:rPr lang="en-US" dirty="0"/>
              <a:t>Random Forest Classifier is a very accurate model for predicting the stroke column.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EB4BA-C085-DB51-D1E1-E0FA0C32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Feature Selection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6189-382E-2758-4F6A-BF5D41E8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795274"/>
          </a:xfrm>
        </p:spPr>
        <p:txBody>
          <a:bodyPr anchor="t">
            <a:normAutofit/>
          </a:bodyPr>
          <a:lstStyle/>
          <a:p>
            <a:r>
              <a:rPr lang="en-US" sz="2400" dirty="0"/>
              <a:t>Since encoding is done for </a:t>
            </a:r>
            <a:r>
              <a:rPr lang="en-US" sz="2400" dirty="0" err="1"/>
              <a:t>work_type</a:t>
            </a:r>
            <a:r>
              <a:rPr lang="en-US" sz="2400" dirty="0"/>
              <a:t> and </a:t>
            </a:r>
            <a:r>
              <a:rPr lang="en-US" sz="2400" dirty="0" err="1"/>
              <a:t>smoking_status</a:t>
            </a:r>
            <a:r>
              <a:rPr lang="en-US" sz="2400" dirty="0"/>
              <a:t> columns, it is unsure which columns will have a significant impact on the predicting column (stroke).</a:t>
            </a:r>
          </a:p>
          <a:p>
            <a:r>
              <a:rPr lang="en-US" sz="2400" dirty="0"/>
              <a:t>Feature selection is needed to find out if which column has a significant impact on the predicting column.</a:t>
            </a:r>
          </a:p>
          <a:p>
            <a:r>
              <a:rPr lang="en-US" sz="2400" dirty="0"/>
              <a:t>The columns that will be kept are the top 9 most impactful features.</a:t>
            </a:r>
          </a:p>
          <a:p>
            <a:pPr lvl="1"/>
            <a:r>
              <a:rPr lang="en-US" sz="2000" dirty="0"/>
              <a:t>age, </a:t>
            </a:r>
            <a:r>
              <a:rPr lang="en-US" sz="2000" dirty="0" err="1"/>
              <a:t>avg_glucose_level</a:t>
            </a:r>
            <a:r>
              <a:rPr lang="en-US" sz="2000" dirty="0"/>
              <a:t>, </a:t>
            </a:r>
            <a:r>
              <a:rPr lang="en-US" sz="2000" dirty="0" err="1"/>
              <a:t>bmi</a:t>
            </a:r>
            <a:r>
              <a:rPr lang="en-US" sz="2000" dirty="0"/>
              <a:t>, hypertension, </a:t>
            </a:r>
            <a:r>
              <a:rPr lang="en-US" sz="2000" dirty="0" err="1"/>
              <a:t>residence_type</a:t>
            </a:r>
            <a:r>
              <a:rPr lang="en-US" sz="2000" dirty="0"/>
              <a:t>, </a:t>
            </a:r>
            <a:r>
              <a:rPr lang="en-US" sz="2000" dirty="0" err="1"/>
              <a:t>heart_disease</a:t>
            </a:r>
            <a:r>
              <a:rPr lang="en-US" sz="2000" dirty="0"/>
              <a:t>, gender-code, </a:t>
            </a:r>
            <a:r>
              <a:rPr lang="en-US" sz="2000" dirty="0" err="1"/>
              <a:t>is_married</a:t>
            </a:r>
            <a:r>
              <a:rPr lang="en-US" sz="2000" dirty="0"/>
              <a:t>, </a:t>
            </a:r>
            <a:r>
              <a:rPr lang="en-US" sz="2000" dirty="0" err="1"/>
              <a:t>smoking_status_never</a:t>
            </a:r>
            <a:r>
              <a:rPr lang="en-US" sz="2000" dirty="0"/>
              <a:t> smoked.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F128DB5-62D4-4B20-9BCB-1C47D1F7E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19" r="-4" b="379"/>
          <a:stretch/>
        </p:blipFill>
        <p:spPr>
          <a:xfrm>
            <a:off x="7675658" y="1911493"/>
            <a:ext cx="3941064" cy="44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0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927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Stroke Prediction</vt:lpstr>
      <vt:lpstr>Background</vt:lpstr>
      <vt:lpstr>Dataset</vt:lpstr>
      <vt:lpstr>Data Dictionary</vt:lpstr>
      <vt:lpstr>Data Cleaning</vt:lpstr>
      <vt:lpstr>Data Transformation</vt:lpstr>
      <vt:lpstr>Modelling</vt:lpstr>
      <vt:lpstr>Modelling (Cont.)</vt:lpstr>
      <vt:lpstr>Feature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ZHANG HAORUI</dc:creator>
  <cp:lastModifiedBy>Zhang</cp:lastModifiedBy>
  <cp:revision>1</cp:revision>
  <dcterms:created xsi:type="dcterms:W3CDTF">2022-07-29T13:44:17Z</dcterms:created>
  <dcterms:modified xsi:type="dcterms:W3CDTF">2022-08-16T04:41:43Z</dcterms:modified>
</cp:coreProperties>
</file>