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0" r:id="rId1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26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8/28/2013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" b="20849"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rtc.jstfy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28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Conclusion 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en-GB" sz="1400" b="1" baseline="0" dirty="0" smtClean="0"/>
              <a:t>Technology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</a:t>
            </a:r>
            <a:r>
              <a:rPr lang="en-GB" smtClean="0"/>
              <a:t>and 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Reflection </a:t>
            </a: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on</a:t>
            </a: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research question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what way can one create a dynamic peer-to-peer multiplayer-game-network-topology that scales with the amount of users participating by only using WebRTC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How </a:t>
            </a:r>
            <a:r>
              <a:rPr lang="en-US" dirty="0"/>
              <a:t>can one distribute essential network tasks over all peers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the impact of unpredictable circumstances (peers suddenly leaving the network) be reduced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all data reach all peers in a bandwidth-efficient way?</a:t>
            </a:r>
          </a:p>
          <a:p>
            <a:pPr lvl="2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 impact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Turbulent </a:t>
            </a:r>
            <a:r>
              <a:rPr lang="en-GB" dirty="0" smtClean="0"/>
              <a:t>growth of knowledge on internet</a:t>
            </a:r>
          </a:p>
          <a:p>
            <a:pPr lvl="1"/>
            <a:r>
              <a:rPr lang="en-GB" dirty="0" smtClean="0"/>
              <a:t>Easy accessible with WebRTC libraries</a:t>
            </a:r>
          </a:p>
          <a:p>
            <a:pPr lvl="1"/>
            <a:r>
              <a:rPr lang="en-GB" dirty="0" smtClean="0"/>
              <a:t>Benefits from growth of </a:t>
            </a:r>
            <a:r>
              <a:rPr lang="en-GB" dirty="0" smtClean="0"/>
              <a:t>JavaScript and HTML5 web applications</a:t>
            </a:r>
            <a:endParaRPr lang="en-GB" dirty="0" smtClean="0"/>
          </a:p>
          <a:p>
            <a:pPr lvl="1"/>
            <a:r>
              <a:rPr lang="en-GB" dirty="0" smtClean="0"/>
              <a:t>Browser dominance vs. Desktop applications</a:t>
            </a:r>
          </a:p>
          <a:p>
            <a:pPr lvl="1"/>
            <a:r>
              <a:rPr lang="en-GB" dirty="0" smtClean="0"/>
              <a:t>Browser compatibility still an issue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Expected a continuous growth in the next years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7" y="259773"/>
            <a:ext cx="7159625" cy="1244600"/>
          </a:xfrm>
        </p:spPr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4800" dirty="0" smtClean="0"/>
              <a:t>Questions?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Library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Game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Orbit Impossible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http://webrtc.jstfy.com/</a:t>
            </a:r>
            <a:endParaRPr lang="en-GB" dirty="0" smtClean="0"/>
          </a:p>
          <a:p>
            <a:pPr lvl="1"/>
            <a:endParaRPr lang="en-GB" dirty="0"/>
          </a:p>
          <a:p>
            <a:pPr marL="766763" lvl="2" indent="0" algn="ctr">
              <a:buNone/>
            </a:pPr>
            <a:r>
              <a:rPr lang="en-GB" b="1" dirty="0" smtClean="0"/>
              <a:t>Play, Download and Contribute!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Questions?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417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WebRTC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starts at [-2, 2]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Adapts its 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914400"/>
          </a:xfrm>
        </p:spPr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Live 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81231"/>
            <a:ext cx="7333251" cy="4283075"/>
          </a:xfrm>
        </p:spPr>
      </p:pic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10930</TotalTime>
  <Words>621</Words>
  <Application>Microsoft Office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Assignment</vt:lpstr>
      <vt:lpstr>WebRTC</vt:lpstr>
      <vt:lpstr>Peer-to-Peer Introduction</vt:lpstr>
      <vt:lpstr>Peer-to-Peer Network organisation</vt:lpstr>
      <vt:lpstr>Peer-to-Peer Vivaldi node positioning</vt:lpstr>
      <vt:lpstr>Peer-to-Peer PoPCorn supernode election</vt:lpstr>
      <vt:lpstr>Peer-to-Peer Live demonstration</vt:lpstr>
      <vt:lpstr>Game subtitle</vt:lpstr>
      <vt:lpstr>Technology subtitle</vt:lpstr>
      <vt:lpstr>Quality and Testing subtitle</vt:lpstr>
      <vt:lpstr>Conclusion Reflection on research question</vt:lpstr>
      <vt:lpstr>Conclusion WebRTC impact</vt:lpstr>
      <vt:lpstr> Questions? 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>Karens Grigorjancs;Jasper Abbink;Joost Verdoorn</dc:creator>
  <cp:lastModifiedBy>Karens Grigorjancs</cp:lastModifiedBy>
  <cp:revision>1144</cp:revision>
  <cp:lastPrinted>2010-08-18T11:28:56Z</cp:lastPrinted>
  <dcterms:created xsi:type="dcterms:W3CDTF">2011-02-22T09:03:58Z</dcterms:created>
  <dcterms:modified xsi:type="dcterms:W3CDTF">2013-08-28T15:48:54Z</dcterms:modified>
</cp:coreProperties>
</file>