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7" r:id="rId2"/>
    <p:sldId id="379" r:id="rId3"/>
    <p:sldId id="380" r:id="rId4"/>
    <p:sldId id="381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12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8/27/2013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56155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" b="20849"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Karens Grigorjancs, Joost Verdoorn</a:t>
            </a:r>
          </a:p>
          <a:p>
            <a:pPr algn="ctr"/>
            <a:r>
              <a:rPr lang="nl-NL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27 augustus 2013</a:t>
            </a:r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Welkom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Opdracht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Peer-</a:t>
            </a:r>
            <a:r>
              <a:rPr lang="nl-NL" sz="1200" b="0" baseline="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-Peer ●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Technologie ● Kwaliteit &amp; Testen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Conclusie ● Vragen?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Welkom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nl-NL" sz="1400" b="1" dirty="0" smtClean="0"/>
              <a:t>Opdracht</a:t>
            </a:r>
            <a:r>
              <a:rPr lang="nl-NL" sz="1200" dirty="0" smtClean="0"/>
              <a:t>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Peer-</a:t>
            </a:r>
            <a:r>
              <a:rPr lang="nl-NL" sz="1200" b="0" baseline="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-Peer ●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Technologie ● Kwaliteit &amp; Testen ● Conclusie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● Vragen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WebRTC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Welkom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Opdracht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400" b="1" baseline="0" dirty="0" smtClean="0"/>
              <a:t>WebRTC</a:t>
            </a:r>
            <a:r>
              <a:rPr lang="nl-NL" sz="1200" b="0" baseline="0" dirty="0" smtClean="0"/>
              <a:t> 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</a:t>
            </a:r>
            <a:r>
              <a:rPr lang="nl-NL" sz="1200" b="0" baseline="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-Peer ●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Technologie ● Kwaliteit &amp; Testen ● Conclusie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● Vragen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Peer-</a:t>
            </a:r>
            <a:r>
              <a:rPr lang="nl-NL" dirty="0" err="1" smtClean="0"/>
              <a:t>to</a:t>
            </a:r>
            <a:r>
              <a:rPr lang="nl-NL" dirty="0" smtClean="0"/>
              <a:t>-Peer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Welkom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Opdracht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nl-NL" sz="1200" b="0" baseline="0" dirty="0" smtClean="0"/>
              <a:t> 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400" b="1" baseline="0" dirty="0" smtClean="0"/>
              <a:t>Peer-</a:t>
            </a:r>
            <a:r>
              <a:rPr lang="nl-NL" sz="1400" b="1" baseline="0" dirty="0" err="1" smtClean="0"/>
              <a:t>to</a:t>
            </a:r>
            <a:r>
              <a:rPr lang="nl-NL" sz="1400" b="1" baseline="0" dirty="0" smtClean="0"/>
              <a:t>-Peer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Technologie ● Kwaliteit &amp; Testen ● Conclusie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● Vragen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10720</TotalTime>
  <Words>104</Words>
  <Application>Microsoft Office PowerPoint</Application>
  <PresentationFormat>On-screen Show (4:3)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Bookman Old Style</vt:lpstr>
      <vt:lpstr>Tahoma</vt:lpstr>
      <vt:lpstr>Times</vt:lpstr>
      <vt:lpstr>text</vt:lpstr>
      <vt:lpstr>Dynamic peer-to-peer game networks using WebRTC</vt:lpstr>
      <vt:lpstr>Opdracht</vt:lpstr>
      <vt:lpstr>WebRTC</vt:lpstr>
      <vt:lpstr>Peer-to-Peer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>Karens Grigorjancs;Jasper Abbink;Joost Verdoorn</dc:creator>
  <cp:lastModifiedBy>Karens Grigorjancs</cp:lastModifiedBy>
  <cp:revision>1100</cp:revision>
  <cp:lastPrinted>2010-08-18T11:28:56Z</cp:lastPrinted>
  <dcterms:created xsi:type="dcterms:W3CDTF">2011-02-22T09:03:58Z</dcterms:created>
  <dcterms:modified xsi:type="dcterms:W3CDTF">2013-08-27T10:21:37Z</dcterms:modified>
</cp:coreProperties>
</file>