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0" r:id="rId1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67" autoAdjust="0"/>
  </p:normalViewPr>
  <p:slideViewPr>
    <p:cSldViewPr snapToGrid="0">
      <p:cViewPr varScale="1">
        <p:scale>
          <a:sx n="73" d="100"/>
          <a:sy n="73" d="100"/>
        </p:scale>
        <p:origin x="1074" y="60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8/29/2013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het begin van ons project hebben wij een onderzoeksvraag en</a:t>
            </a:r>
            <a:r>
              <a:rPr lang="nl-NL" baseline="0" dirty="0" smtClean="0"/>
              <a:t> een paar sub-vragen gedefinieerd. Deze vragen hebben wij onderzocht en onze resultaten geïmplementeerd in onze library gedeelte.</a:t>
            </a:r>
          </a:p>
          <a:p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smtClean="0"/>
              <a:t>Niet alleen maar bandbreedte speelt een rol -&gt; </a:t>
            </a:r>
            <a:r>
              <a:rPr lang="nl-NL" b="1" baseline="0" dirty="0" err="1" smtClean="0"/>
              <a:t>vivaldi</a:t>
            </a:r>
            <a:r>
              <a:rPr lang="nl-NL" baseline="0" dirty="0" smtClean="0"/>
              <a:t> -&gt; kortere theoretische afstand</a:t>
            </a:r>
            <a:br>
              <a:rPr lang="nl-NL" baseline="0" dirty="0" smtClean="0"/>
            </a:br>
            <a:r>
              <a:rPr lang="nl-NL" baseline="0" dirty="0" smtClean="0"/>
              <a:t>Veel gedaan op het gebied van het versturen van berichten tussen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Update berichten worden       gesplit omdat WebRTC het anders niet aan kan. -&gt; </a:t>
            </a:r>
            <a:r>
              <a:rPr lang="nl-NL" b="1" baseline="0" dirty="0" err="1" smtClean="0"/>
              <a:t>messages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0" baseline="0" dirty="0" smtClean="0"/>
              <a:t>Ook hebben we veel gedaan aan </a:t>
            </a:r>
            <a:r>
              <a:rPr lang="nl-NL" b="1" baseline="0" dirty="0" smtClean="0"/>
              <a:t>routing</a:t>
            </a:r>
            <a:r>
              <a:rPr lang="nl-NL" b="0" baseline="0" dirty="0" smtClean="0"/>
              <a:t> zodat de berichten de kortste weg naar de ontvanger pakken. 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PoPCorn helpt ons met het aanwijzen van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Die zorgen voor de connectiviteit van </a:t>
            </a:r>
            <a:r>
              <a:rPr lang="nl-NL" b="0" baseline="0" dirty="0" err="1" smtClean="0"/>
              <a:t>nodes</a:t>
            </a:r>
            <a:r>
              <a:rPr lang="nl-NL" b="0" baseline="0" dirty="0" smtClean="0"/>
              <a:t> en zorgen dat alle berichten aan kunnen komen door te verbinden met andere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. Het mooie van PoPCorn is dat </a:t>
            </a:r>
            <a:r>
              <a:rPr lang="nl-NL" b="0" baseline="0" dirty="0" err="1" smtClean="0"/>
              <a:t>supernodes</a:t>
            </a:r>
            <a:r>
              <a:rPr lang="nl-NL" b="0" baseline="0" dirty="0" smtClean="0"/>
              <a:t> worden aangemaakt en verdwijnen wanneer ze nodig zijn.</a:t>
            </a:r>
          </a:p>
          <a:p>
            <a:pPr marL="228600" indent="-228600">
              <a:buAutoNum type="arabicPeriod"/>
            </a:pPr>
            <a:endParaRPr lang="nl-NL" b="0" baseline="0" dirty="0" smtClean="0"/>
          </a:p>
          <a:p>
            <a:pPr marL="228600" indent="-228600">
              <a:buAutoNum type="arabicPeriod"/>
            </a:pPr>
            <a:r>
              <a:rPr lang="nl-NL" b="0" baseline="0" dirty="0" smtClean="0"/>
              <a:t>Omdat WebRTC kanalen in </a:t>
            </a:r>
            <a:r>
              <a:rPr lang="nl-NL" b="0" baseline="0" dirty="0" err="1" smtClean="0"/>
              <a:t>Chrome</a:t>
            </a:r>
            <a:r>
              <a:rPr lang="nl-NL" b="0" baseline="0" dirty="0" smtClean="0"/>
              <a:t> nog </a:t>
            </a:r>
            <a:r>
              <a:rPr lang="nl-NL" b="0" baseline="0" dirty="0" err="1" smtClean="0"/>
              <a:t>unreliable</a:t>
            </a:r>
            <a:r>
              <a:rPr lang="nl-NL" b="0" baseline="0" dirty="0" smtClean="0"/>
              <a:t> zijn, is foutcorrectie heel belangrijk</a:t>
            </a:r>
            <a:r>
              <a:rPr lang="nl-NL" b="1" baseline="0" dirty="0" smtClean="0"/>
              <a:t/>
            </a:r>
            <a:br>
              <a:rPr lang="nl-NL" b="1" baseline="0" dirty="0" smtClean="0"/>
            </a:br>
            <a:r>
              <a:rPr lang="nl-NL" b="1" baseline="0" dirty="0" smtClean="0"/>
              <a:t>Voorkomen – </a:t>
            </a:r>
            <a:r>
              <a:rPr lang="nl-NL" b="0" baseline="0" dirty="0" smtClean="0"/>
              <a:t>server gebruik. Status naar server, list van server en verbinden met wie nodig</a:t>
            </a:r>
            <a:br>
              <a:rPr lang="nl-NL" b="0" baseline="0" dirty="0" smtClean="0"/>
            </a:br>
            <a:r>
              <a:rPr lang="nl-NL" b="1" baseline="0" dirty="0" smtClean="0"/>
              <a:t>Genezen – </a:t>
            </a:r>
            <a:r>
              <a:rPr lang="nl-NL" b="0" baseline="0" dirty="0" smtClean="0"/>
              <a:t>kapotte relaties, kapotte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</a:t>
            </a:r>
            <a:r>
              <a:rPr lang="nl-NL" baseline="0" dirty="0" smtClean="0"/>
              <a:t> </a:t>
            </a:r>
            <a:r>
              <a:rPr lang="nl-NL" dirty="0" smtClean="0"/>
              <a:t>voordat</a:t>
            </a:r>
            <a:r>
              <a:rPr lang="nl-NL" baseline="0" dirty="0" smtClean="0"/>
              <a:t> wij begonnen bij TNO waren we </a:t>
            </a:r>
            <a:r>
              <a:rPr lang="nl-NL" baseline="0" dirty="0" smtClean="0"/>
              <a:t>al de recente ontwikkelingen op het gebied van WebRTC aan het volgen. Waar 3 maanden geleden voornamelijk demo’s waren van “kijk, we kunnen bellen in de browser”, is er op dit moment al een overvloed aan </a:t>
            </a:r>
            <a:r>
              <a:rPr lang="nl-NL" baseline="0" dirty="0" err="1" smtClean="0"/>
              <a:t>tutorials</a:t>
            </a:r>
            <a:r>
              <a:rPr lang="nl-NL" baseline="0" dirty="0" smtClean="0"/>
              <a:t>, demo’s, </a:t>
            </a:r>
            <a:r>
              <a:rPr lang="nl-NL" baseline="0" dirty="0" err="1" smtClean="0"/>
              <a:t>libraries</a:t>
            </a:r>
            <a:r>
              <a:rPr lang="nl-NL" baseline="0" dirty="0" smtClean="0"/>
              <a:t> en verschillende types van applicaties. CDN…</a:t>
            </a:r>
          </a:p>
          <a:p>
            <a:endParaRPr lang="nl-NL" baseline="0" dirty="0" smtClean="0"/>
          </a:p>
          <a:p>
            <a:r>
              <a:rPr lang="nl-NL" baseline="0" dirty="0" smtClean="0"/>
              <a:t>Libraries maken de technologie zelf meer toegankelijk voor de beginnende programmeur waardoor de interesse voor WebRTC aan alle fronten groeit.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Het gebruik van </a:t>
            </a:r>
            <a:r>
              <a:rPr lang="nl-NL" baseline="0" dirty="0" err="1" smtClean="0"/>
              <a:t>webrtc</a:t>
            </a:r>
            <a:r>
              <a:rPr lang="nl-NL" baseline="0" dirty="0" smtClean="0"/>
              <a:t> gaat samen met javascript en html 5. javascript web applicaties gebouwd met html5 zijn op dit moment enorm aan het groeien, mede door het opkomst van javascript gebaseerde browsers.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Web applicaties nemen een steeds grotere rol in ons digitale leven. Wij verwachten dat op korte termijn de meeste hiervoor genoemde p2p applicaties ook zullen verhuizen naar de browser.</a:t>
            </a:r>
          </a:p>
          <a:p>
            <a:r>
              <a:rPr lang="nl-NL" baseline="0" dirty="0" smtClean="0"/>
              <a:t>Maar helaas nog niet alle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 smtClean="0"/>
              <a:t>* Een peer-</a:t>
            </a:r>
            <a:r>
              <a:rPr lang="nl-NL" noProof="0" dirty="0" err="1" smtClean="0"/>
              <a:t>to</a:t>
            </a:r>
            <a:r>
              <a:rPr lang="nl-NL" noProof="0" dirty="0" smtClean="0"/>
              <a:t>-peer netwerk is een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….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in het netwerk communiceren met elkaar zonder tussenkomst van een centrale server die alle informatie</a:t>
            </a:r>
            <a:r>
              <a:rPr lang="nl-NL" baseline="0" noProof="0" dirty="0" smtClean="0"/>
              <a:t> </a:t>
            </a:r>
            <a:r>
              <a:rPr lang="nl-NL" noProof="0" dirty="0" smtClean="0"/>
              <a:t> over de </a:t>
            </a:r>
            <a:r>
              <a:rPr lang="nl-NL" noProof="0" dirty="0" err="1" smtClean="0"/>
              <a:t>nodes</a:t>
            </a:r>
            <a:r>
              <a:rPr lang="nl-NL" noProof="0" dirty="0" smtClean="0"/>
              <a:t> bijhoudt.</a:t>
            </a:r>
          </a:p>
          <a:p>
            <a:r>
              <a:rPr lang="nl-NL" noProof="0" dirty="0" smtClean="0"/>
              <a:t>Een</a:t>
            </a:r>
            <a:r>
              <a:rPr lang="nl-NL" baseline="0" noProof="0" dirty="0" smtClean="0"/>
              <a:t> node heft meestal geen volledige Kennis over het netwerk maar houdt alleen maar bij informatie van zijn buur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P2P heeft onwijs veel toepassingen</a:t>
            </a:r>
          </a:p>
          <a:p>
            <a:r>
              <a:rPr lang="nl-NL" baseline="0" noProof="0" dirty="0" smtClean="0"/>
              <a:t>   maar het meest bekende is natuurlijk het delen van bestanden. Omdat het delen van bestanden niet via de centrale server verloopt, schalen deze applicaties beter en besparen bandbreedte.</a:t>
            </a:r>
          </a:p>
          <a:p>
            <a:r>
              <a:rPr lang="nl-NL" baseline="0" noProof="0" dirty="0" smtClean="0"/>
              <a:t>   Veel communicatie software maakt ook gebruik van P2P. Het meest bekende voorbeeld was Skype. Hier zijn ze enkele jaren geleden mee gestopt.</a:t>
            </a:r>
          </a:p>
          <a:p>
            <a:r>
              <a:rPr lang="nl-NL" baseline="0" noProof="0" dirty="0" smtClean="0"/>
              <a:t>   Andere noemen</a:t>
            </a:r>
          </a:p>
          <a:p>
            <a:endParaRPr lang="nl-NL" baseline="0" noProof="0" dirty="0" smtClean="0"/>
          </a:p>
          <a:p>
            <a:r>
              <a:rPr lang="nl-NL" baseline="0" noProof="0" dirty="0" smtClean="0"/>
              <a:t>* Er komen verschillende soorten netwerken voor …</a:t>
            </a:r>
          </a:p>
          <a:p>
            <a:r>
              <a:rPr lang="nl-NL" baseline="0" noProof="0" dirty="0" smtClean="0"/>
              <a:t>   Ongestructureerde netwerken zijn op willekeurige wijze verbonden en delen data op een inefficiënte manier.</a:t>
            </a:r>
          </a:p>
          <a:p>
            <a:r>
              <a:rPr lang="nl-NL" baseline="0" noProof="0" dirty="0" smtClean="0"/>
              <a:t>   Het is vaak beter om netwerken in te richten en de netwerk taken te verdelen tussen de sterkere </a:t>
            </a:r>
            <a:r>
              <a:rPr lang="nl-NL" baseline="0" noProof="0" dirty="0" err="1" smtClean="0"/>
              <a:t>nodes</a:t>
            </a:r>
            <a:r>
              <a:rPr lang="nl-NL" baseline="0" noProof="0" dirty="0" smtClean="0"/>
              <a:t>. </a:t>
            </a:r>
          </a:p>
          <a:p>
            <a:endParaRPr lang="nl-NL" baseline="0" noProof="0" dirty="0" smtClean="0"/>
          </a:p>
          <a:p>
            <a:endParaRPr lang="nl-NL" noProof="0" dirty="0" smtClean="0"/>
          </a:p>
          <a:p>
            <a:endParaRPr lang="nl-NL" noProof="0" dirty="0" smtClean="0"/>
          </a:p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Elke</a:t>
            </a:r>
            <a:r>
              <a:rPr lang="nl-NL" baseline="0" dirty="0" smtClean="0"/>
              <a:t> netwerk heeft een andere definitie van sterkere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. Doelen van het netwerken zijn namelijk vaak anders.</a:t>
            </a:r>
          </a:p>
          <a:p>
            <a:r>
              <a:rPr lang="nl-NL" baseline="0" dirty="0" smtClean="0"/>
              <a:t>Zo hebben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verschillende eigenschappen: … </a:t>
            </a:r>
          </a:p>
          <a:p>
            <a:r>
              <a:rPr lang="nl-NL" baseline="0" dirty="0" smtClean="0"/>
              <a:t>Belangrijke eigenschappen voor onze game zijn </a:t>
            </a:r>
            <a:r>
              <a:rPr lang="nl-NL" b="1" baseline="0" dirty="0" err="1" smtClean="0"/>
              <a:t>latency</a:t>
            </a:r>
            <a:r>
              <a:rPr lang="nl-NL" baseline="0" dirty="0" smtClean="0"/>
              <a:t>, om interacties tussen spelers gelijk waar te kunnen nemen en </a:t>
            </a:r>
            <a:r>
              <a:rPr lang="nl-NL" b="1" baseline="0" dirty="0" smtClean="0"/>
              <a:t>connectiviteit</a:t>
            </a:r>
            <a:r>
              <a:rPr lang="nl-NL" baseline="0" dirty="0" smtClean="0"/>
              <a:t>. Ondanks alle potentiele firewalls van gebruikers, moet iedereen toch met elkaar kunnen communiceren al dan niet rechtsreeks.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Tijdens het inrichten van een netwerk zijn verschillende richtlijnen gedefinieerd. De belangrijkste voor onze game zijn de volgende 3: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 schaalbaarheid te garanderen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omdat WebRTC implementatie in 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unreliable</a:t>
            </a:r>
            <a:r>
              <a:rPr lang="nl-NL" baseline="0" dirty="0" smtClean="0"/>
              <a:t> is, kan het wel eens mis gaan en mag het netwerk hierdoor niet stuk gaan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… Ook de gebruikers achter de firewall moeten onze game kunnen spelen.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Het is ook een belangrijke keuze om te maken hoed de </a:t>
            </a:r>
            <a:r>
              <a:rPr lang="nl-NL" baseline="0" dirty="0" err="1" smtClean="0"/>
              <a:t>nodes</a:t>
            </a:r>
            <a:r>
              <a:rPr lang="nl-NL" baseline="0" dirty="0" smtClean="0"/>
              <a:t> gepositioneerd worden….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rtc.jstfy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29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Conclusion 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</a:t>
            </a:r>
            <a:r>
              <a:rPr lang="en-GB" smtClean="0"/>
              <a:t>and 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Reflection on research question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what way can one create a dynamic peer-to-peer multiplayer-game-network-topology that scales with the amount of users participating by only using WebRTC</a:t>
            </a:r>
            <a:r>
              <a:rPr lang="en-US" dirty="0" smtClean="0"/>
              <a:t>?</a:t>
            </a:r>
          </a:p>
          <a:p>
            <a:pPr marL="766763" lvl="2" indent="0">
              <a:buNone/>
            </a:pPr>
            <a:endParaRPr lang="en-US" dirty="0" smtClean="0"/>
          </a:p>
          <a:p>
            <a:pPr lvl="2"/>
            <a:r>
              <a:rPr lang="en-US" dirty="0"/>
              <a:t>How can all data reach all peers in a bandwidth-efficient way?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one distribute essential network tasks over all peers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can the impact of unpredictable circumstances (peers suddenly leaving the network) be reduced</a:t>
            </a:r>
            <a:r>
              <a:rPr lang="en-US" dirty="0" smtClean="0"/>
              <a:t>?</a:t>
            </a:r>
          </a:p>
          <a:p>
            <a:pPr lvl="2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WebRTC impact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Turbulent growth of knowledge on internet</a:t>
            </a:r>
          </a:p>
          <a:p>
            <a:pPr lvl="1"/>
            <a:r>
              <a:rPr lang="en-GB" dirty="0" smtClean="0"/>
              <a:t>Easy accessible with WebRTC libraries</a:t>
            </a:r>
          </a:p>
          <a:p>
            <a:pPr lvl="1"/>
            <a:r>
              <a:rPr lang="en-GB" dirty="0" smtClean="0"/>
              <a:t>Benefits from growth of JavaScript and HTML5 web applications</a:t>
            </a:r>
          </a:p>
          <a:p>
            <a:pPr lvl="1"/>
            <a:r>
              <a:rPr lang="en-GB" dirty="0" smtClean="0"/>
              <a:t>Browser dominance vs. Desktop applications</a:t>
            </a:r>
          </a:p>
          <a:p>
            <a:pPr lvl="1"/>
            <a:r>
              <a:rPr lang="en-GB" dirty="0" smtClean="0"/>
              <a:t>Browser compatibility still an issue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Expected a continuous growth in the next years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7" y="259773"/>
            <a:ext cx="7159625" cy="1244600"/>
          </a:xfrm>
        </p:spPr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800" dirty="0" smtClean="0"/>
              <a:t>Questions?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 smtClean="0"/>
          </a:p>
          <a:p>
            <a:pPr lvl="1"/>
            <a:r>
              <a:rPr lang="en-GB" dirty="0" smtClean="0"/>
              <a:t>Library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Game repository</a:t>
            </a:r>
            <a:br>
              <a:rPr lang="en-GB" dirty="0" smtClean="0"/>
            </a:br>
            <a:r>
              <a:rPr lang="en-GB" dirty="0" smtClean="0"/>
              <a:t>Link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Orbit Impossible</a:t>
            </a:r>
            <a:br>
              <a:rPr lang="en-GB" dirty="0" smtClean="0"/>
            </a:br>
            <a:r>
              <a:rPr lang="en-GB" dirty="0" smtClean="0">
                <a:hlinkClick r:id="rId3" tooltip="Orbit Impossible"/>
              </a:rPr>
              <a:t>http://webrtc.jstfy.com/</a:t>
            </a:r>
            <a:endParaRPr lang="en-GB" dirty="0" smtClean="0"/>
          </a:p>
          <a:p>
            <a:pPr lvl="1"/>
            <a:endParaRPr lang="en-GB" dirty="0"/>
          </a:p>
          <a:p>
            <a:pPr marL="766763" lvl="2" indent="0" algn="ctr">
              <a:buNone/>
            </a:pPr>
            <a:r>
              <a:rPr lang="en-GB" b="1" dirty="0" smtClean="0"/>
              <a:t>Play, Download and Contribute!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Calculates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914400"/>
          </a:xfrm>
        </p:spPr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Live 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481231"/>
            <a:ext cx="7333251" cy="4283075"/>
          </a:xfrm>
        </p:spPr>
      </p:pic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On-screen Show (4:3)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Live demonstration</vt:lpstr>
      <vt:lpstr>Game subtitle</vt:lpstr>
      <vt:lpstr>Technology subtitle</vt:lpstr>
      <vt:lpstr>Quality and Testing subtitle</vt:lpstr>
      <vt:lpstr>Conclusion Reflection on research question</vt:lpstr>
      <vt:lpstr>Conclusion WebRTC impact</vt:lpstr>
      <vt:lpstr>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/>
  <cp:lastModifiedBy/>
  <cp:revision>1</cp:revision>
  <dcterms:created xsi:type="dcterms:W3CDTF">2013-08-29T08:40:54Z</dcterms:created>
  <dcterms:modified xsi:type="dcterms:W3CDTF">2013-08-29T13:51:37Z</dcterms:modified>
</cp:coreProperties>
</file>