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77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901" userDrawn="1">
          <p15:clr>
            <a:srgbClr val="A4A3A4"/>
          </p15:clr>
        </p15:guide>
        <p15:guide id="3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264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094" y="10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97C96585-7ED6-4727-9F98-2D855048CF87}" type="datetime1">
              <a:rPr lang="en-US"/>
              <a:pPr/>
              <a:t>8/28/2013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D2735775-4C15-41EF-A6D4-DA0554EF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DDECF328-74EB-4684-8EC0-128B8857C3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9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4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CF328-74EB-4684-8EC0-128B8857C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 sz="2400">
              <a:latin typeface="Arial" charset="0"/>
              <a:ea typeface="ＭＳ Ｐゴシック" pitchFamily="1" charset="-128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6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98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0902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3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6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6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97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8122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0906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58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0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87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9496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6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4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5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6181727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9" y="6362702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D46D165-A417-4767-B307-D2C5C06D27FC}" type="slidenum">
              <a:rPr lang="nl-NL" sz="1100" smtClean="0">
                <a:ea typeface="ＭＳ Ｐゴシック" panose="020B0600070205080204" pitchFamily="34" charset="-128"/>
              </a:rPr>
              <a:pPr algn="r" eaLnBrk="1" hangingPunct="1"/>
              <a:t>‹#›</a:t>
            </a:fld>
            <a:endParaRPr lang="nl-NL" sz="1100" dirty="0">
              <a:ea typeface="ＭＳ Ｐゴシック" panose="020B0600070205080204" pitchFamily="34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561554" y="6324602"/>
            <a:ext cx="1330614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latin typeface="Tahoma" charset="0"/>
                <a:ea typeface="Arial" charset="0"/>
                <a:cs typeface="Arial" charset="0"/>
              </a:rPr>
              <a:t>Challenge the future</a:t>
            </a:r>
          </a:p>
        </p:txBody>
      </p:sp>
      <p:pic>
        <p:nvPicPr>
          <p:cNvPr id="13" name="Picture 12" title="tno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" b="20849"/>
          <a:stretch/>
        </p:blipFill>
        <p:spPr>
          <a:xfrm>
            <a:off x="1555378" y="6224553"/>
            <a:ext cx="1368000" cy="3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69900" y="2057402"/>
            <a:ext cx="7307262" cy="235715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nl-NL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2" y="2238610"/>
            <a:ext cx="6799263" cy="646113"/>
          </a:xfrm>
        </p:spPr>
        <p:txBody>
          <a:bodyPr/>
          <a:lstStyle/>
          <a:p>
            <a:pPr marL="0" indent="0" algn="ctr"/>
            <a:r>
              <a:rPr lang="en-US" dirty="0">
                <a:ea typeface="ＭＳ Ｐゴシック" panose="020B0600070205080204" pitchFamily="34" charset="-128"/>
              </a:rPr>
              <a:t>Dynamic peer-to-peer game networks using WebRTC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85800" y="3585884"/>
            <a:ext cx="6781800" cy="828675"/>
          </a:xfrm>
        </p:spPr>
        <p:txBody>
          <a:bodyPr/>
          <a:lstStyle/>
          <a:p>
            <a:pPr algn="ctr"/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Jasper </a:t>
            </a:r>
            <a:r>
              <a:rPr lang="en-US" dirty="0" err="1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Abbink</a:t>
            </a:r>
            <a:r>
              <a:rPr lang="en-US" dirty="0" smtClean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, Karens Grigorjancs, Joost Verdoorn</a:t>
            </a:r>
          </a:p>
          <a:p>
            <a:pPr algn="ctr"/>
            <a:fld id="{E8C07A7B-B718-4C90-8A73-3EFE6E690F84}" type="datetime3">
              <a:rPr lang="en-US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28 August 2013</a:t>
            </a:fld>
            <a:endParaRPr lang="en-US" dirty="0" smtClean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 err="1" smtClean="0"/>
              <a:t>Welcome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Assignment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</a:t>
            </a:r>
            <a:r>
              <a:rPr lang="nl-NL" sz="1200" b="0" baseline="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nl-NL" sz="1200" b="0" baseline="0" dirty="0" smtClean="0">
                <a:solidFill>
                  <a:schemeClr val="bg1">
                    <a:lumMod val="65000"/>
                  </a:schemeClr>
                </a:solidFill>
              </a:rPr>
              <a:t>-Peer ● 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nl-NL" sz="1200" baseline="0" dirty="0" err="1" smtClean="0">
                <a:solidFill>
                  <a:schemeClr val="bg1">
                    <a:lumMod val="65000"/>
                  </a:schemeClr>
                </a:solidFill>
              </a:rPr>
              <a:t>Quality</a:t>
            </a:r>
            <a:r>
              <a:rPr lang="nl-NL" sz="1200" baseline="0" dirty="0" smtClean="0">
                <a:solidFill>
                  <a:schemeClr val="bg1">
                    <a:lumMod val="65000"/>
                  </a:schemeClr>
                </a:solidFill>
              </a:rPr>
              <a:t> &amp; Testing </a:t>
            </a:r>
            <a:r>
              <a:rPr lang="nl-NL" sz="1200" dirty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Questions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nl-NL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</a:t>
            </a:r>
            <a:r>
              <a:rPr lang="en-GB" sz="1400" b="1" baseline="0" dirty="0" smtClean="0"/>
              <a:t>Technology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Quality </a:t>
            </a:r>
            <a:r>
              <a:rPr lang="en-GB" smtClean="0"/>
              <a:t>and Testing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</a:t>
            </a:r>
            <a:r>
              <a:rPr lang="en-GB" sz="1400" b="1" baseline="0" dirty="0" smtClean="0"/>
              <a:t>Quality &amp; Testing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</a:t>
            </a:r>
            <a:r>
              <a:rPr lang="en-GB" sz="1400" b="1" baseline="0" dirty="0" smtClean="0"/>
              <a:t>Conclusion</a:t>
            </a:r>
            <a:r>
              <a:rPr lang="en-GB" sz="1200" baseline="0" dirty="0" smtClean="0"/>
              <a:t>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Questions?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417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dirty="0" smtClean="0"/>
              <a:t>Assignment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WebRTC 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WebRTC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Assigment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Peer-to-Peer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</a:p>
          <a:p>
            <a:pPr lvl="1"/>
            <a:r>
              <a:rPr lang="en-GB" dirty="0" smtClean="0"/>
              <a:t>Decentralised distributed network architecture</a:t>
            </a:r>
          </a:p>
          <a:p>
            <a:pPr lvl="1"/>
            <a:r>
              <a:rPr lang="en-GB" dirty="0" smtClean="0"/>
              <a:t>No central server</a:t>
            </a:r>
          </a:p>
          <a:p>
            <a:r>
              <a:rPr lang="en-GB" dirty="0" smtClean="0"/>
              <a:t>Applications</a:t>
            </a:r>
          </a:p>
          <a:p>
            <a:pPr lvl="1"/>
            <a:r>
              <a:rPr lang="en-GB" dirty="0" smtClean="0"/>
              <a:t>File sharing (</a:t>
            </a:r>
            <a:r>
              <a:rPr lang="en-GB" dirty="0" err="1" smtClean="0"/>
              <a:t>BitTorrent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Instant messaging (Skype)</a:t>
            </a:r>
          </a:p>
          <a:p>
            <a:pPr lvl="1"/>
            <a:r>
              <a:rPr lang="en-GB" dirty="0" smtClean="0"/>
              <a:t>Media streaming (P2PTV)</a:t>
            </a:r>
          </a:p>
          <a:p>
            <a:pPr lvl="1"/>
            <a:r>
              <a:rPr lang="en-GB" dirty="0" smtClean="0"/>
              <a:t>Content distribution (CDN)</a:t>
            </a:r>
          </a:p>
          <a:p>
            <a:r>
              <a:rPr lang="en-GB" dirty="0" smtClean="0"/>
              <a:t>Infrastructure</a:t>
            </a:r>
          </a:p>
          <a:p>
            <a:pPr lvl="1"/>
            <a:r>
              <a:rPr lang="en-GB" dirty="0" smtClean="0"/>
              <a:t>Unstructured networks</a:t>
            </a:r>
          </a:p>
          <a:p>
            <a:pPr lvl="1"/>
            <a:r>
              <a:rPr lang="en-GB" dirty="0"/>
              <a:t>Structured networks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Network organisation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Node properties</a:t>
            </a:r>
          </a:p>
          <a:p>
            <a:pPr lvl="2"/>
            <a:r>
              <a:rPr lang="en-GB" dirty="0" smtClean="0"/>
              <a:t>Session duration, bandwidth, connectivity, latency…</a:t>
            </a:r>
          </a:p>
          <a:p>
            <a:pPr lvl="1"/>
            <a:r>
              <a:rPr lang="en-GB" dirty="0" smtClean="0"/>
              <a:t>Topology guidelines</a:t>
            </a:r>
          </a:p>
          <a:p>
            <a:pPr lvl="2"/>
            <a:r>
              <a:rPr lang="en-GB" dirty="0" smtClean="0"/>
              <a:t>Adaptations should use limited information</a:t>
            </a:r>
          </a:p>
          <a:p>
            <a:pPr lvl="2"/>
            <a:r>
              <a:rPr lang="en-GB" dirty="0" smtClean="0"/>
              <a:t>Adaptations should not break network if using incorrect information</a:t>
            </a:r>
          </a:p>
          <a:p>
            <a:pPr lvl="2"/>
            <a:r>
              <a:rPr lang="en-GB" dirty="0" smtClean="0"/>
              <a:t>A network should ensure connectivity to each node</a:t>
            </a:r>
          </a:p>
          <a:p>
            <a:pPr lvl="2"/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Node positioning</a:t>
            </a:r>
          </a:p>
          <a:p>
            <a:pPr lvl="2"/>
            <a:r>
              <a:rPr lang="en-GB" dirty="0" smtClean="0"/>
              <a:t>Location based</a:t>
            </a:r>
          </a:p>
          <a:p>
            <a:pPr lvl="2"/>
            <a:r>
              <a:rPr lang="en-GB" dirty="0" smtClean="0"/>
              <a:t>Semantic based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Vivaldi node positioning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Positions nodes in a n-dimensional space</a:t>
            </a:r>
          </a:p>
          <a:p>
            <a:pPr lvl="1"/>
            <a:r>
              <a:rPr lang="en-GB" dirty="0" smtClean="0"/>
              <a:t>Tries to equal Euclidean </a:t>
            </a:r>
            <a:r>
              <a:rPr lang="en-GB" dirty="0"/>
              <a:t>distance </a:t>
            </a:r>
            <a:r>
              <a:rPr lang="en-GB" dirty="0" smtClean="0"/>
              <a:t>and latency between nodes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node starts at [-2, 2]</a:t>
            </a:r>
          </a:p>
          <a:p>
            <a:pPr lvl="2"/>
            <a:r>
              <a:rPr lang="en-GB" dirty="0" smtClean="0"/>
              <a:t>A node calculates its latency to nodes and asks their position</a:t>
            </a:r>
          </a:p>
          <a:p>
            <a:pPr lvl="2"/>
            <a:r>
              <a:rPr lang="en-GB" dirty="0" smtClean="0"/>
              <a:t>Adapts its own position</a:t>
            </a:r>
          </a:p>
          <a:p>
            <a:pPr lvl="2"/>
            <a:r>
              <a:rPr lang="en-GB" dirty="0" smtClean="0"/>
              <a:t>After a while, slows down to </a:t>
            </a:r>
            <a:r>
              <a:rPr lang="en-GB" dirty="0"/>
              <a:t>prevent oscillation</a:t>
            </a:r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PoPCorn supernode election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Relies on coordination based system like Vivaldi</a:t>
            </a:r>
          </a:p>
          <a:p>
            <a:pPr lvl="1"/>
            <a:r>
              <a:rPr lang="en-GB" dirty="0" smtClean="0"/>
              <a:t>Decentralised approach of electing a supernode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Implementation</a:t>
            </a:r>
          </a:p>
          <a:p>
            <a:pPr lvl="2"/>
            <a:r>
              <a:rPr lang="en-GB" dirty="0" smtClean="0"/>
              <a:t>A supernode generates a token and gives it to a random child</a:t>
            </a:r>
          </a:p>
          <a:p>
            <a:pPr lvl="2"/>
            <a:r>
              <a:rPr lang="en-GB" dirty="0" smtClean="0"/>
              <a:t>A node advertises its token and calculates the desired token position</a:t>
            </a:r>
          </a:p>
          <a:p>
            <a:pPr lvl="2"/>
            <a:r>
              <a:rPr lang="en-GB" dirty="0" smtClean="0"/>
              <a:t>A node calculates which node is the best candidate for the token</a:t>
            </a:r>
          </a:p>
          <a:p>
            <a:pPr lvl="2"/>
            <a:r>
              <a:rPr lang="en-GB" dirty="0" smtClean="0"/>
              <a:t>A node gives the token to the best candidate</a:t>
            </a:r>
          </a:p>
          <a:p>
            <a:pPr lvl="2"/>
            <a:r>
              <a:rPr lang="en-GB" dirty="0" smtClean="0"/>
              <a:t>If self, a node becomes a supernode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Demonstration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400" b="1" baseline="0" dirty="0" smtClean="0"/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Game 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4562" y="1481558"/>
            <a:ext cx="8507392" cy="4282747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</a:t>
            </a:r>
            <a:br>
              <a:rPr lang="en-GB" dirty="0" smtClean="0"/>
            </a:br>
            <a:r>
              <a:rPr lang="en-GB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subtitle</a:t>
            </a:r>
            <a:endParaRPr lang="en-GB" sz="2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6430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Welcome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Assignment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WebRTC</a:t>
            </a:r>
            <a:r>
              <a:rPr lang="en-GB" sz="1200" b="0" baseline="0" dirty="0" smtClean="0"/>
              <a:t> 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●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Peer-to-Peer</a:t>
            </a:r>
            <a:r>
              <a:rPr lang="en-GB" sz="1200" b="0" baseline="0" dirty="0" smtClean="0">
                <a:solidFill>
                  <a:schemeClr val="bg1">
                    <a:lumMod val="65000"/>
                  </a:schemeClr>
                </a:solidFill>
              </a:rPr>
              <a:t> ● </a:t>
            </a:r>
            <a:r>
              <a:rPr lang="en-GB" sz="1400" b="1" baseline="0" dirty="0" smtClean="0"/>
              <a:t>Game</a:t>
            </a:r>
            <a:r>
              <a:rPr lang="en-GB" sz="1200" baseline="0" dirty="0" smtClean="0"/>
              <a:t> </a:t>
            </a:r>
            <a:r>
              <a:rPr lang="en-GB" sz="1200" baseline="0" dirty="0" smtClean="0">
                <a:solidFill>
                  <a:schemeClr val="bg1">
                    <a:lumMod val="65000"/>
                  </a:schemeClr>
                </a:solidFill>
              </a:rPr>
              <a:t>● Technology ● Quality &amp; Testing ● Conclusion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● Questions?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495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Bookman Old Style</vt:lpstr>
      <vt:lpstr>Tahoma</vt:lpstr>
      <vt:lpstr>Times</vt:lpstr>
      <vt:lpstr>text</vt:lpstr>
      <vt:lpstr>Dynamic peer-to-peer game networks using WebRTC</vt:lpstr>
      <vt:lpstr>Assignment</vt:lpstr>
      <vt:lpstr>WebRTC</vt:lpstr>
      <vt:lpstr>Peer-to-Peer Introduction</vt:lpstr>
      <vt:lpstr>Peer-to-Peer Network organisation</vt:lpstr>
      <vt:lpstr>Peer-to-Peer Vivaldi node positioning</vt:lpstr>
      <vt:lpstr>Peer-to-Peer PoPCorn supernode election</vt:lpstr>
      <vt:lpstr>Peer-to-Peer Demonstration</vt:lpstr>
      <vt:lpstr>Game subtitle</vt:lpstr>
      <vt:lpstr>Technology subtitle</vt:lpstr>
      <vt:lpstr>Quality and Testing subtitle</vt:lpstr>
      <vt:lpstr>Conclusion subtitle</vt:lpstr>
      <vt:lpstr> 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peer-to-peer game networks using WebRTC</dc:title>
  <dc:creator>Karens Grigorjancs;Jasper Abbink;Joost Verdoorn</dc:creator>
  <cp:lastModifiedBy>Karens Grigorjancs</cp:lastModifiedBy>
  <cp:revision>1130</cp:revision>
  <cp:lastPrinted>2010-08-18T11:28:56Z</cp:lastPrinted>
  <dcterms:created xsi:type="dcterms:W3CDTF">2011-02-22T09:03:58Z</dcterms:created>
  <dcterms:modified xsi:type="dcterms:W3CDTF">2013-08-28T13:40:17Z</dcterms:modified>
</cp:coreProperties>
</file>