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26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8/28/2013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" b="20849"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Karens 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Grigorjancs, Joost 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28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err="1" smtClean="0"/>
              <a:t>Welcome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</a:t>
            </a:r>
            <a:r>
              <a:rPr lang="nl-NL" sz="1200" b="0" baseline="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-Peer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Technology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baseline="0" dirty="0" err="1" smtClean="0">
                <a:solidFill>
                  <a:schemeClr val="bg1">
                    <a:lumMod val="65000"/>
                  </a:schemeClr>
                </a:solidFill>
              </a:rPr>
              <a:t>Quality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Testing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Questions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Adapts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10843</TotalTime>
  <Words>384</Words>
  <Application>Microsoft Office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Demonstration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>Karens Grigorjancs;Jasper Abbink;Joost Verdoorn</dc:creator>
  <cp:lastModifiedBy>Karens Grigorjancs</cp:lastModifiedBy>
  <cp:revision>1124</cp:revision>
  <cp:lastPrinted>2010-08-18T11:28:56Z</cp:lastPrinted>
  <dcterms:created xsi:type="dcterms:W3CDTF">2011-02-22T09:03:58Z</dcterms:created>
  <dcterms:modified xsi:type="dcterms:W3CDTF">2013-08-28T09:36:08Z</dcterms:modified>
</cp:coreProperties>
</file>