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6"/>
  </p:notesMasterIdLst>
  <p:sldIdLst>
    <p:sldId id="257" r:id="rId5"/>
    <p:sldId id="272" r:id="rId6"/>
    <p:sldId id="269" r:id="rId7"/>
    <p:sldId id="267" r:id="rId8"/>
    <p:sldId id="278" r:id="rId9"/>
    <p:sldId id="271" r:id="rId10"/>
    <p:sldId id="277" r:id="rId11"/>
    <p:sldId id="273" r:id="rId12"/>
    <p:sldId id="275" r:id="rId13"/>
    <p:sldId id="279"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681AF-7AAC-4B91-A1BC-14E95AC55DD5}" v="13" dt="2021-04-20T20:17:51.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9" autoAdjust="0"/>
    <p:restoredTop sz="88364" autoAdjust="0"/>
  </p:normalViewPr>
  <p:slideViewPr>
    <p:cSldViewPr snapToGrid="0">
      <p:cViewPr varScale="1">
        <p:scale>
          <a:sx n="83" d="100"/>
          <a:sy n="83" d="100"/>
        </p:scale>
        <p:origin x="9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607681AF-7AAC-4B91-A1BC-14E95AC55DD5}"/>
    <pc:docChg chg="undo custSel addSld delSld modSld">
      <pc:chgData name="Bob E" userId="3e98a89c1d755d3b" providerId="LiveId" clId="{607681AF-7AAC-4B91-A1BC-14E95AC55DD5}" dt="2021-04-20T20:38:03.508" v="2216" actId="20577"/>
      <pc:docMkLst>
        <pc:docMk/>
      </pc:docMkLst>
      <pc:sldChg chg="modSp mod">
        <pc:chgData name="Bob E" userId="3e98a89c1d755d3b" providerId="LiveId" clId="{607681AF-7AAC-4B91-A1BC-14E95AC55DD5}" dt="2021-04-20T14:47:59.439" v="1479" actId="113"/>
        <pc:sldMkLst>
          <pc:docMk/>
          <pc:sldMk cId="2879498837" sldId="267"/>
        </pc:sldMkLst>
        <pc:spChg chg="mod">
          <ac:chgData name="Bob E" userId="3e98a89c1d755d3b" providerId="LiveId" clId="{607681AF-7AAC-4B91-A1BC-14E95AC55DD5}" dt="2021-04-20T14:47:59.439" v="1479" actId="113"/>
          <ac:spMkLst>
            <pc:docMk/>
            <pc:sldMk cId="2879498837" sldId="267"/>
            <ac:spMk id="3" creationId="{49F8B2BF-9EF6-405E-AB29-5929962501F9}"/>
          </ac:spMkLst>
        </pc:spChg>
      </pc:sldChg>
      <pc:sldChg chg="modSp mod">
        <pc:chgData name="Bob E" userId="3e98a89c1d755d3b" providerId="LiveId" clId="{607681AF-7AAC-4B91-A1BC-14E95AC55DD5}" dt="2021-04-20T02:52:52.225" v="53" actId="20577"/>
        <pc:sldMkLst>
          <pc:docMk/>
          <pc:sldMk cId="1784674450" sldId="269"/>
        </pc:sldMkLst>
        <pc:spChg chg="mod">
          <ac:chgData name="Bob E" userId="3e98a89c1d755d3b" providerId="LiveId" clId="{607681AF-7AAC-4B91-A1BC-14E95AC55DD5}" dt="2021-04-20T02:52:52.225" v="53" actId="20577"/>
          <ac:spMkLst>
            <pc:docMk/>
            <pc:sldMk cId="1784674450" sldId="269"/>
            <ac:spMk id="3" creationId="{230180E4-A9C7-4733-B4AB-D1546D5F16AE}"/>
          </ac:spMkLst>
        </pc:spChg>
      </pc:sldChg>
      <pc:sldChg chg="modSp mod modNotesTx">
        <pc:chgData name="Bob E" userId="3e98a89c1d755d3b" providerId="LiveId" clId="{607681AF-7AAC-4B91-A1BC-14E95AC55DD5}" dt="2021-04-20T20:38:03.508" v="2216" actId="20577"/>
        <pc:sldMkLst>
          <pc:docMk/>
          <pc:sldMk cId="3056102889" sldId="271"/>
        </pc:sldMkLst>
        <pc:spChg chg="mod">
          <ac:chgData name="Bob E" userId="3e98a89c1d755d3b" providerId="LiveId" clId="{607681AF-7AAC-4B91-A1BC-14E95AC55DD5}" dt="2021-04-20T03:09:58.392" v="566" actId="113"/>
          <ac:spMkLst>
            <pc:docMk/>
            <pc:sldMk cId="3056102889" sldId="271"/>
            <ac:spMk id="4" creationId="{8A16A1E7-B170-4215-8D61-C074646FE01B}"/>
          </ac:spMkLst>
        </pc:spChg>
        <pc:spChg chg="mod">
          <ac:chgData name="Bob E" userId="3e98a89c1d755d3b" providerId="LiveId" clId="{607681AF-7AAC-4B91-A1BC-14E95AC55DD5}" dt="2021-04-20T03:10:20.377" v="567" actId="113"/>
          <ac:spMkLst>
            <pc:docMk/>
            <pc:sldMk cId="3056102889" sldId="271"/>
            <ac:spMk id="6" creationId="{0089E472-2D9C-40F6-A8C2-01D341DBD25C}"/>
          </ac:spMkLst>
        </pc:spChg>
      </pc:sldChg>
      <pc:sldChg chg="modSp mod">
        <pc:chgData name="Bob E" userId="3e98a89c1d755d3b" providerId="LiveId" clId="{607681AF-7AAC-4B91-A1BC-14E95AC55DD5}" dt="2021-04-20T20:17:33.347" v="1928"/>
        <pc:sldMkLst>
          <pc:docMk/>
          <pc:sldMk cId="434758405" sldId="272"/>
        </pc:sldMkLst>
        <pc:spChg chg="mod">
          <ac:chgData name="Bob E" userId="3e98a89c1d755d3b" providerId="LiveId" clId="{607681AF-7AAC-4B91-A1BC-14E95AC55DD5}" dt="2021-04-20T20:17:33.347" v="1928"/>
          <ac:spMkLst>
            <pc:docMk/>
            <pc:sldMk cId="434758405" sldId="272"/>
            <ac:spMk id="3" creationId="{3C650AA7-245A-451B-B604-B9C5108457AB}"/>
          </ac:spMkLst>
        </pc:spChg>
      </pc:sldChg>
      <pc:sldChg chg="modSp add del mod">
        <pc:chgData name="Bob E" userId="3e98a89c1d755d3b" providerId="LiveId" clId="{607681AF-7AAC-4B91-A1BC-14E95AC55DD5}" dt="2021-04-20T14:37:31.064" v="1126" actId="20577"/>
        <pc:sldMkLst>
          <pc:docMk/>
          <pc:sldMk cId="3960028411" sldId="273"/>
        </pc:sldMkLst>
        <pc:spChg chg="mod">
          <ac:chgData name="Bob E" userId="3e98a89c1d755d3b" providerId="LiveId" clId="{607681AF-7AAC-4B91-A1BC-14E95AC55DD5}" dt="2021-04-20T14:37:31.064" v="1126" actId="20577"/>
          <ac:spMkLst>
            <pc:docMk/>
            <pc:sldMk cId="3960028411" sldId="273"/>
            <ac:spMk id="3" creationId="{2763850A-8E65-4294-96B6-193BFD56EC77}"/>
          </ac:spMkLst>
        </pc:spChg>
      </pc:sldChg>
      <pc:sldChg chg="modSp del mod">
        <pc:chgData name="Bob E" userId="3e98a89c1d755d3b" providerId="LiveId" clId="{607681AF-7AAC-4B91-A1BC-14E95AC55DD5}" dt="2021-04-20T03:25:52.959" v="721" actId="47"/>
        <pc:sldMkLst>
          <pc:docMk/>
          <pc:sldMk cId="438271121" sldId="274"/>
        </pc:sldMkLst>
        <pc:spChg chg="mod">
          <ac:chgData name="Bob E" userId="3e98a89c1d755d3b" providerId="LiveId" clId="{607681AF-7AAC-4B91-A1BC-14E95AC55DD5}" dt="2021-04-20T03:15:57.059" v="690" actId="20577"/>
          <ac:spMkLst>
            <pc:docMk/>
            <pc:sldMk cId="438271121" sldId="274"/>
            <ac:spMk id="3" creationId="{F0823412-A03D-4996-8812-ECD93D584DFD}"/>
          </ac:spMkLst>
        </pc:spChg>
      </pc:sldChg>
      <pc:sldChg chg="modSp add mod">
        <pc:chgData name="Bob E" userId="3e98a89c1d755d3b" providerId="LiveId" clId="{607681AF-7AAC-4B91-A1BC-14E95AC55DD5}" dt="2021-04-20T14:54:00.858" v="1524" actId="1035"/>
        <pc:sldMkLst>
          <pc:docMk/>
          <pc:sldMk cId="3380235699" sldId="275"/>
        </pc:sldMkLst>
        <pc:spChg chg="mod">
          <ac:chgData name="Bob E" userId="3e98a89c1d755d3b" providerId="LiveId" clId="{607681AF-7AAC-4B91-A1BC-14E95AC55DD5}" dt="2021-04-20T14:53:38.439" v="1515" actId="20577"/>
          <ac:spMkLst>
            <pc:docMk/>
            <pc:sldMk cId="3380235699" sldId="275"/>
            <ac:spMk id="3" creationId="{F0823412-A03D-4996-8812-ECD93D584DFD}"/>
          </ac:spMkLst>
        </pc:spChg>
        <pc:picChg chg="mod">
          <ac:chgData name="Bob E" userId="3e98a89c1d755d3b" providerId="LiveId" clId="{607681AF-7AAC-4B91-A1BC-14E95AC55DD5}" dt="2021-04-20T14:54:00.858" v="1524" actId="1035"/>
          <ac:picMkLst>
            <pc:docMk/>
            <pc:sldMk cId="3380235699" sldId="275"/>
            <ac:picMk id="1026" creationId="{D3043118-8501-4E33-BED8-58A1490DE737}"/>
          </ac:picMkLst>
        </pc:picChg>
      </pc:sldChg>
      <pc:sldChg chg="addSp delSp modSp new mod modClrScheme chgLayout">
        <pc:chgData name="Bob E" userId="3e98a89c1d755d3b" providerId="LiveId" clId="{607681AF-7AAC-4B91-A1BC-14E95AC55DD5}" dt="2021-04-20T15:50:35.583" v="1536" actId="1076"/>
        <pc:sldMkLst>
          <pc:docMk/>
          <pc:sldMk cId="413717029" sldId="276"/>
        </pc:sldMkLst>
        <pc:spChg chg="mod ord">
          <ac:chgData name="Bob E" userId="3e98a89c1d755d3b" providerId="LiveId" clId="{607681AF-7AAC-4B91-A1BC-14E95AC55DD5}" dt="2021-04-20T15:49:20.440" v="1532" actId="26606"/>
          <ac:spMkLst>
            <pc:docMk/>
            <pc:sldMk cId="413717029" sldId="276"/>
            <ac:spMk id="2" creationId="{ABF328F9-2F63-45B0-8ED2-135FB1656FE4}"/>
          </ac:spMkLst>
        </pc:spChg>
        <pc:spChg chg="add del">
          <ac:chgData name="Bob E" userId="3e98a89c1d755d3b" providerId="LiveId" clId="{607681AF-7AAC-4B91-A1BC-14E95AC55DD5}" dt="2021-04-20T15:49:20.440" v="1532" actId="26606"/>
          <ac:spMkLst>
            <pc:docMk/>
            <pc:sldMk cId="413717029" sldId="276"/>
            <ac:spMk id="3" creationId="{EC479594-C57A-4A19-AEC4-02F7D4AA5DF6}"/>
          </ac:spMkLst>
        </pc:spChg>
        <pc:spChg chg="add del mod">
          <ac:chgData name="Bob E" userId="3e98a89c1d755d3b" providerId="LiveId" clId="{607681AF-7AAC-4B91-A1BC-14E95AC55DD5}" dt="2021-04-20T15:49:15.711" v="1527" actId="26606"/>
          <ac:spMkLst>
            <pc:docMk/>
            <pc:sldMk cId="413717029" sldId="276"/>
            <ac:spMk id="10" creationId="{22ABE08B-2F7E-4381-8453-7B359AB6E879}"/>
          </ac:spMkLst>
        </pc:spChg>
        <pc:spChg chg="add del mod">
          <ac:chgData name="Bob E" userId="3e98a89c1d755d3b" providerId="LiveId" clId="{607681AF-7AAC-4B91-A1BC-14E95AC55DD5}" dt="2021-04-20T15:49:17.335" v="1529" actId="26606"/>
          <ac:spMkLst>
            <pc:docMk/>
            <pc:sldMk cId="413717029" sldId="276"/>
            <ac:spMk id="12" creationId="{269B690D-0668-43C5-A938-FDFDED1D235A}"/>
          </ac:spMkLst>
        </pc:spChg>
        <pc:spChg chg="add del mod">
          <ac:chgData name="Bob E" userId="3e98a89c1d755d3b" providerId="LiveId" clId="{607681AF-7AAC-4B91-A1BC-14E95AC55DD5}" dt="2021-04-20T15:49:20.439" v="1531" actId="26606"/>
          <ac:spMkLst>
            <pc:docMk/>
            <pc:sldMk cId="413717029" sldId="276"/>
            <ac:spMk id="14" creationId="{22ABE08B-2F7E-4381-8453-7B359AB6E879}"/>
          </ac:spMkLst>
        </pc:spChg>
        <pc:picChg chg="add mod">
          <ac:chgData name="Bob E" userId="3e98a89c1d755d3b" providerId="LiveId" clId="{607681AF-7AAC-4B91-A1BC-14E95AC55DD5}" dt="2021-04-20T15:50:35.583" v="1536" actId="1076"/>
          <ac:picMkLst>
            <pc:docMk/>
            <pc:sldMk cId="413717029" sldId="276"/>
            <ac:picMk id="5" creationId="{DC77C3F0-9D52-43DA-AC9D-8205E88E1C5B}"/>
          </ac:picMkLst>
        </pc:picChg>
      </pc:sldChg>
      <pc:sldChg chg="new del">
        <pc:chgData name="Bob E" userId="3e98a89c1d755d3b" providerId="LiveId" clId="{607681AF-7AAC-4B91-A1BC-14E95AC55DD5}" dt="2021-04-20T13:53:14.948" v="859" actId="47"/>
        <pc:sldMkLst>
          <pc:docMk/>
          <pc:sldMk cId="197480031" sldId="277"/>
        </pc:sldMkLst>
      </pc:sldChg>
      <pc:sldChg chg="modSp new mod">
        <pc:chgData name="Bob E" userId="3e98a89c1d755d3b" providerId="LiveId" clId="{607681AF-7AAC-4B91-A1BC-14E95AC55DD5}" dt="2021-04-20T14:38:48.799" v="1217" actId="113"/>
        <pc:sldMkLst>
          <pc:docMk/>
          <pc:sldMk cId="3876481716" sldId="277"/>
        </pc:sldMkLst>
        <pc:spChg chg="mod">
          <ac:chgData name="Bob E" userId="3e98a89c1d755d3b" providerId="LiveId" clId="{607681AF-7AAC-4B91-A1BC-14E95AC55DD5}" dt="2021-04-20T13:55:31.341" v="942" actId="20577"/>
          <ac:spMkLst>
            <pc:docMk/>
            <pc:sldMk cId="3876481716" sldId="277"/>
            <ac:spMk id="2" creationId="{B7E12A10-F3FA-4B0D-B40D-8BA702AF0BCD}"/>
          </ac:spMkLst>
        </pc:spChg>
        <pc:spChg chg="mod">
          <ac:chgData name="Bob E" userId="3e98a89c1d755d3b" providerId="LiveId" clId="{607681AF-7AAC-4B91-A1BC-14E95AC55DD5}" dt="2021-04-20T14:38:48.799" v="1217" actId="113"/>
          <ac:spMkLst>
            <pc:docMk/>
            <pc:sldMk cId="3876481716" sldId="277"/>
            <ac:spMk id="3" creationId="{71388D8B-84E2-4EFE-94D1-E35B5594DDCA}"/>
          </ac:spMkLst>
        </pc:spChg>
      </pc:sldChg>
      <pc:sldChg chg="modSp new mod">
        <pc:chgData name="Bob E" userId="3e98a89c1d755d3b" providerId="LiveId" clId="{607681AF-7AAC-4B91-A1BC-14E95AC55DD5}" dt="2021-04-20T14:46:58.628" v="1476" actId="20577"/>
        <pc:sldMkLst>
          <pc:docMk/>
          <pc:sldMk cId="2562673997" sldId="278"/>
        </pc:sldMkLst>
        <pc:spChg chg="mod">
          <ac:chgData name="Bob E" userId="3e98a89c1d755d3b" providerId="LiveId" clId="{607681AF-7AAC-4B91-A1BC-14E95AC55DD5}" dt="2021-04-20T14:46:58.628" v="1476" actId="20577"/>
          <ac:spMkLst>
            <pc:docMk/>
            <pc:sldMk cId="2562673997" sldId="278"/>
            <ac:spMk id="2" creationId="{B4C45FCC-8377-47BF-9DD9-A257527C5242}"/>
          </ac:spMkLst>
        </pc:spChg>
        <pc:spChg chg="mod">
          <ac:chgData name="Bob E" userId="3e98a89c1d755d3b" providerId="LiveId" clId="{607681AF-7AAC-4B91-A1BC-14E95AC55DD5}" dt="2021-04-20T14:46:23.796" v="1472" actId="113"/>
          <ac:spMkLst>
            <pc:docMk/>
            <pc:sldMk cId="2562673997" sldId="278"/>
            <ac:spMk id="3" creationId="{7CC217A8-626C-4E8A-B751-D6E948722E4C}"/>
          </ac:spMkLst>
        </pc:spChg>
      </pc:sldChg>
      <pc:sldChg chg="modSp new mod">
        <pc:chgData name="Bob E" userId="3e98a89c1d755d3b" providerId="LiveId" clId="{607681AF-7AAC-4B91-A1BC-14E95AC55DD5}" dt="2021-04-20T20:25:11.008" v="2034" actId="20577"/>
        <pc:sldMkLst>
          <pc:docMk/>
          <pc:sldMk cId="2739083090" sldId="279"/>
        </pc:sldMkLst>
        <pc:spChg chg="mod">
          <ac:chgData name="Bob E" userId="3e98a89c1d755d3b" providerId="LiveId" clId="{607681AF-7AAC-4B91-A1BC-14E95AC55DD5}" dt="2021-04-20T15:51:59.635" v="1577" actId="20577"/>
          <ac:spMkLst>
            <pc:docMk/>
            <pc:sldMk cId="2739083090" sldId="279"/>
            <ac:spMk id="2" creationId="{7AA7E1B4-124E-4ED9-A8F0-601B3B7E9CFC}"/>
          </ac:spMkLst>
        </pc:spChg>
        <pc:spChg chg="mod">
          <ac:chgData name="Bob E" userId="3e98a89c1d755d3b" providerId="LiveId" clId="{607681AF-7AAC-4B91-A1BC-14E95AC55DD5}" dt="2021-04-20T20:25:11.008" v="2034" actId="20577"/>
          <ac:spMkLst>
            <pc:docMk/>
            <pc:sldMk cId="2739083090" sldId="279"/>
            <ac:spMk id="3" creationId="{E36C5A03-D166-4139-B05A-A0EBE4D1CB63}"/>
          </ac:spMkLst>
        </pc:spChg>
      </pc:sldChg>
    </pc:docChg>
  </pc:docChgLst>
  <pc:docChgLst>
    <pc:chgData name="Bob E" userId="3e98a89c1d755d3b" providerId="LiveId" clId="{FC774245-0593-4971-B91E-F3DA18729079}"/>
    <pc:docChg chg="undo custSel addSld delSld modSld sldOrd">
      <pc:chgData name="Bob E" userId="3e98a89c1d755d3b" providerId="LiveId" clId="{FC774245-0593-4971-B91E-F3DA18729079}" dt="2021-04-13T03:43:40.711" v="2200" actId="20577"/>
      <pc:docMkLst>
        <pc:docMk/>
      </pc:docMkLst>
      <pc:sldChg chg="del">
        <pc:chgData name="Bob E" userId="3e98a89c1d755d3b" providerId="LiveId" clId="{FC774245-0593-4971-B91E-F3DA18729079}" dt="2021-04-13T02:45:35.318" v="2125" actId="47"/>
        <pc:sldMkLst>
          <pc:docMk/>
          <pc:sldMk cId="183243182" sldId="261"/>
        </pc:sldMkLst>
      </pc:sldChg>
      <pc:sldChg chg="del">
        <pc:chgData name="Bob E" userId="3e98a89c1d755d3b" providerId="LiveId" clId="{FC774245-0593-4971-B91E-F3DA18729079}" dt="2021-04-13T02:45:35.318" v="2125" actId="47"/>
        <pc:sldMkLst>
          <pc:docMk/>
          <pc:sldMk cId="3430591051" sldId="262"/>
        </pc:sldMkLst>
      </pc:sldChg>
      <pc:sldChg chg="del ord">
        <pc:chgData name="Bob E" userId="3e98a89c1d755d3b" providerId="LiveId" clId="{FC774245-0593-4971-B91E-F3DA18729079}" dt="2021-04-13T02:45:35.318" v="2125" actId="47"/>
        <pc:sldMkLst>
          <pc:docMk/>
          <pc:sldMk cId="2058792544" sldId="263"/>
        </pc:sldMkLst>
      </pc:sldChg>
      <pc:sldChg chg="del">
        <pc:chgData name="Bob E" userId="3e98a89c1d755d3b" providerId="LiveId" clId="{FC774245-0593-4971-B91E-F3DA18729079}" dt="2021-04-13T02:45:35.318" v="2125" actId="47"/>
        <pc:sldMkLst>
          <pc:docMk/>
          <pc:sldMk cId="2679465925" sldId="264"/>
        </pc:sldMkLst>
      </pc:sldChg>
      <pc:sldChg chg="new del">
        <pc:chgData name="Bob E" userId="3e98a89c1d755d3b" providerId="LiveId" clId="{FC774245-0593-4971-B91E-F3DA18729079}" dt="2021-04-13T02:18:55.456" v="1545" actId="47"/>
        <pc:sldMkLst>
          <pc:docMk/>
          <pc:sldMk cId="1104396017" sldId="265"/>
        </pc:sldMkLst>
      </pc:sldChg>
      <pc:sldChg chg="modSp new del mod ord">
        <pc:chgData name="Bob E" userId="3e98a89c1d755d3b" providerId="LiveId" clId="{FC774245-0593-4971-B91E-F3DA18729079}" dt="2021-04-13T02:13:10.369" v="1499" actId="47"/>
        <pc:sldMkLst>
          <pc:docMk/>
          <pc:sldMk cId="3339313508" sldId="266"/>
        </pc:sldMkLst>
        <pc:spChg chg="mod">
          <ac:chgData name="Bob E" userId="3e98a89c1d755d3b" providerId="LiveId" clId="{FC774245-0593-4971-B91E-F3DA18729079}" dt="2021-04-13T01:44:04.577" v="236" actId="20577"/>
          <ac:spMkLst>
            <pc:docMk/>
            <pc:sldMk cId="3339313508" sldId="266"/>
            <ac:spMk id="2" creationId="{D9AD72B6-59AE-42F3-8BC7-7140A0B30E85}"/>
          </ac:spMkLst>
        </pc:spChg>
        <pc:spChg chg="mod">
          <ac:chgData name="Bob E" userId="3e98a89c1d755d3b" providerId="LiveId" clId="{FC774245-0593-4971-B91E-F3DA18729079}" dt="2021-04-13T01:50:13.937" v="395" actId="113"/>
          <ac:spMkLst>
            <pc:docMk/>
            <pc:sldMk cId="3339313508" sldId="266"/>
            <ac:spMk id="3" creationId="{FA166D58-D4AF-4CB9-8B84-1DA4212EC7EF}"/>
          </ac:spMkLst>
        </pc:spChg>
      </pc:sldChg>
      <pc:sldChg chg="modSp new mod">
        <pc:chgData name="Bob E" userId="3e98a89c1d755d3b" providerId="LiveId" clId="{FC774245-0593-4971-B91E-F3DA18729079}" dt="2021-04-13T02:18:14.833" v="1543" actId="20577"/>
        <pc:sldMkLst>
          <pc:docMk/>
          <pc:sldMk cId="2879498837" sldId="267"/>
        </pc:sldMkLst>
        <pc:spChg chg="mod">
          <ac:chgData name="Bob E" userId="3e98a89c1d755d3b" providerId="LiveId" clId="{FC774245-0593-4971-B91E-F3DA18729079}" dt="2021-04-13T01:45:59.227" v="278" actId="20577"/>
          <ac:spMkLst>
            <pc:docMk/>
            <pc:sldMk cId="2879498837" sldId="267"/>
            <ac:spMk id="2" creationId="{9C3BF11D-EEE1-42AF-A8AC-06927C1C09A5}"/>
          </ac:spMkLst>
        </pc:spChg>
        <pc:spChg chg="mod">
          <ac:chgData name="Bob E" userId="3e98a89c1d755d3b" providerId="LiveId" clId="{FC774245-0593-4971-B91E-F3DA18729079}" dt="2021-04-13T02:18:14.833" v="1543" actId="20577"/>
          <ac:spMkLst>
            <pc:docMk/>
            <pc:sldMk cId="2879498837" sldId="267"/>
            <ac:spMk id="3" creationId="{49F8B2BF-9EF6-405E-AB29-5929962501F9}"/>
          </ac:spMkLst>
        </pc:spChg>
      </pc:sldChg>
      <pc:sldChg chg="modSp new del mod">
        <pc:chgData name="Bob E" userId="3e98a89c1d755d3b" providerId="LiveId" clId="{FC774245-0593-4971-B91E-F3DA18729079}" dt="2021-04-13T02:13:12.339" v="1500" actId="47"/>
        <pc:sldMkLst>
          <pc:docMk/>
          <pc:sldMk cId="2062563006" sldId="268"/>
        </pc:sldMkLst>
        <pc:spChg chg="mod">
          <ac:chgData name="Bob E" userId="3e98a89c1d755d3b" providerId="LiveId" clId="{FC774245-0593-4971-B91E-F3DA18729079}" dt="2021-04-13T01:54:48.230" v="431" actId="20577"/>
          <ac:spMkLst>
            <pc:docMk/>
            <pc:sldMk cId="2062563006" sldId="268"/>
            <ac:spMk id="2" creationId="{90B7B255-5688-433B-A63E-3893B43DE1FA}"/>
          </ac:spMkLst>
        </pc:spChg>
        <pc:spChg chg="mod">
          <ac:chgData name="Bob E" userId="3e98a89c1d755d3b" providerId="LiveId" clId="{FC774245-0593-4971-B91E-F3DA18729079}" dt="2021-04-13T02:06:34.219" v="1157" actId="20577"/>
          <ac:spMkLst>
            <pc:docMk/>
            <pc:sldMk cId="2062563006" sldId="268"/>
            <ac:spMk id="3" creationId="{C7A55446-E6DE-4FA2-896B-9398CA1FD60F}"/>
          </ac:spMkLst>
        </pc:spChg>
      </pc:sldChg>
      <pc:sldChg chg="modSp new mod">
        <pc:chgData name="Bob E" userId="3e98a89c1d755d3b" providerId="LiveId" clId="{FC774245-0593-4971-B91E-F3DA18729079}" dt="2021-04-13T03:11:35.350" v="2129" actId="20577"/>
        <pc:sldMkLst>
          <pc:docMk/>
          <pc:sldMk cId="1784674450" sldId="269"/>
        </pc:sldMkLst>
        <pc:spChg chg="mod">
          <ac:chgData name="Bob E" userId="3e98a89c1d755d3b" providerId="LiveId" clId="{FC774245-0593-4971-B91E-F3DA18729079}" dt="2021-04-13T02:09:51.762" v="1160"/>
          <ac:spMkLst>
            <pc:docMk/>
            <pc:sldMk cId="1784674450" sldId="269"/>
            <ac:spMk id="2" creationId="{3EFC642B-5DA3-45EF-908B-CC1F95652283}"/>
          </ac:spMkLst>
        </pc:spChg>
        <pc:spChg chg="mod">
          <ac:chgData name="Bob E" userId="3e98a89c1d755d3b" providerId="LiveId" clId="{FC774245-0593-4971-B91E-F3DA18729079}" dt="2021-04-13T03:11:35.350" v="2129" actId="20577"/>
          <ac:spMkLst>
            <pc:docMk/>
            <pc:sldMk cId="1784674450" sldId="269"/>
            <ac:spMk id="3" creationId="{230180E4-A9C7-4733-B4AB-D1546D5F16AE}"/>
          </ac:spMkLst>
        </pc:spChg>
      </pc:sldChg>
      <pc:sldChg chg="modSp new del mod">
        <pc:chgData name="Bob E" userId="3e98a89c1d755d3b" providerId="LiveId" clId="{FC774245-0593-4971-B91E-F3DA18729079}" dt="2021-04-13T02:30:46.099" v="1793" actId="47"/>
        <pc:sldMkLst>
          <pc:docMk/>
          <pc:sldMk cId="790885643" sldId="270"/>
        </pc:sldMkLst>
        <pc:spChg chg="mod">
          <ac:chgData name="Bob E" userId="3e98a89c1d755d3b" providerId="LiveId" clId="{FC774245-0593-4971-B91E-F3DA18729079}" dt="2021-04-13T02:19:22.111" v="1573" actId="20577"/>
          <ac:spMkLst>
            <pc:docMk/>
            <pc:sldMk cId="790885643" sldId="270"/>
            <ac:spMk id="2" creationId="{F32E7422-B332-4E26-B9CC-7900B6536387}"/>
          </ac:spMkLst>
        </pc:spChg>
      </pc:sldChg>
      <pc:sldChg chg="modSp new mod">
        <pc:chgData name="Bob E" userId="3e98a89c1d755d3b" providerId="LiveId" clId="{FC774245-0593-4971-B91E-F3DA18729079}" dt="2021-04-13T02:29:54.328" v="1792" actId="692"/>
        <pc:sldMkLst>
          <pc:docMk/>
          <pc:sldMk cId="3056102889" sldId="271"/>
        </pc:sldMkLst>
        <pc:spChg chg="mod">
          <ac:chgData name="Bob E" userId="3e98a89c1d755d3b" providerId="LiveId" clId="{FC774245-0593-4971-B91E-F3DA18729079}" dt="2021-04-13T02:21:03.297" v="1643" actId="20577"/>
          <ac:spMkLst>
            <pc:docMk/>
            <pc:sldMk cId="3056102889" sldId="271"/>
            <ac:spMk id="2" creationId="{A71192EF-6ED8-47E0-906A-BC57CD1E9C04}"/>
          </ac:spMkLst>
        </pc:spChg>
        <pc:spChg chg="mod">
          <ac:chgData name="Bob E" userId="3e98a89c1d755d3b" providerId="LiveId" clId="{FC774245-0593-4971-B91E-F3DA18729079}" dt="2021-04-13T02:21:09.233" v="1647" actId="20577"/>
          <ac:spMkLst>
            <pc:docMk/>
            <pc:sldMk cId="3056102889" sldId="271"/>
            <ac:spMk id="3" creationId="{AD2CC37C-F3D7-486E-8526-054D492DC6E2}"/>
          </ac:spMkLst>
        </pc:spChg>
        <pc:spChg chg="mod">
          <ac:chgData name="Bob E" userId="3e98a89c1d755d3b" providerId="LiveId" clId="{FC774245-0593-4971-B91E-F3DA18729079}" dt="2021-04-13T02:29:42.444" v="1791" actId="692"/>
          <ac:spMkLst>
            <pc:docMk/>
            <pc:sldMk cId="3056102889" sldId="271"/>
            <ac:spMk id="4" creationId="{8A16A1E7-B170-4215-8D61-C074646FE01B}"/>
          </ac:spMkLst>
        </pc:spChg>
        <pc:spChg chg="mod">
          <ac:chgData name="Bob E" userId="3e98a89c1d755d3b" providerId="LiveId" clId="{FC774245-0593-4971-B91E-F3DA18729079}" dt="2021-04-13T02:21:14.824" v="1653" actId="20577"/>
          <ac:spMkLst>
            <pc:docMk/>
            <pc:sldMk cId="3056102889" sldId="271"/>
            <ac:spMk id="5" creationId="{80510B19-D9D0-480C-9628-54A1635D38CA}"/>
          </ac:spMkLst>
        </pc:spChg>
        <pc:spChg chg="mod">
          <ac:chgData name="Bob E" userId="3e98a89c1d755d3b" providerId="LiveId" clId="{FC774245-0593-4971-B91E-F3DA18729079}" dt="2021-04-13T02:29:54.328" v="1792" actId="692"/>
          <ac:spMkLst>
            <pc:docMk/>
            <pc:sldMk cId="3056102889" sldId="271"/>
            <ac:spMk id="6" creationId="{0089E472-2D9C-40F6-A8C2-01D341DBD25C}"/>
          </ac:spMkLst>
        </pc:spChg>
      </pc:sldChg>
      <pc:sldChg chg="modSp add mod">
        <pc:chgData name="Bob E" userId="3e98a89c1d755d3b" providerId="LiveId" clId="{FC774245-0593-4971-B91E-F3DA18729079}" dt="2021-04-13T02:36:46.797" v="2124" actId="403"/>
        <pc:sldMkLst>
          <pc:docMk/>
          <pc:sldMk cId="434758405" sldId="272"/>
        </pc:sldMkLst>
        <pc:spChg chg="mod">
          <ac:chgData name="Bob E" userId="3e98a89c1d755d3b" providerId="LiveId" clId="{FC774245-0593-4971-B91E-F3DA18729079}" dt="2021-04-13T02:36:46.797" v="2124" actId="403"/>
          <ac:spMkLst>
            <pc:docMk/>
            <pc:sldMk cId="434758405" sldId="272"/>
            <ac:spMk id="3" creationId="{3C650AA7-245A-451B-B604-B9C5108457AB}"/>
          </ac:spMkLst>
        </pc:spChg>
      </pc:sldChg>
      <pc:sldChg chg="new del">
        <pc:chgData name="Bob E" userId="3e98a89c1d755d3b" providerId="LiveId" clId="{FC774245-0593-4971-B91E-F3DA18729079}" dt="2021-04-13T02:31:26.398" v="1795" actId="47"/>
        <pc:sldMkLst>
          <pc:docMk/>
          <pc:sldMk cId="2037410962" sldId="272"/>
        </pc:sldMkLst>
      </pc:sldChg>
      <pc:sldChg chg="modSp new mod">
        <pc:chgData name="Bob E" userId="3e98a89c1d755d3b" providerId="LiveId" clId="{FC774245-0593-4971-B91E-F3DA18729079}" dt="2021-04-13T03:14:01.864" v="2169" actId="20577"/>
        <pc:sldMkLst>
          <pc:docMk/>
          <pc:sldMk cId="3960028411" sldId="273"/>
        </pc:sldMkLst>
        <pc:spChg chg="mod">
          <ac:chgData name="Bob E" userId="3e98a89c1d755d3b" providerId="LiveId" clId="{FC774245-0593-4971-B91E-F3DA18729079}" dt="2021-04-13T03:14:01.864" v="2169" actId="20577"/>
          <ac:spMkLst>
            <pc:docMk/>
            <pc:sldMk cId="3960028411" sldId="273"/>
            <ac:spMk id="2" creationId="{C6A11083-0C73-4CB2-9203-BD2242664A6B}"/>
          </ac:spMkLst>
        </pc:spChg>
      </pc:sldChg>
      <pc:sldChg chg="modSp new mod">
        <pc:chgData name="Bob E" userId="3e98a89c1d755d3b" providerId="LiveId" clId="{FC774245-0593-4971-B91E-F3DA18729079}" dt="2021-04-13T03:43:40.711" v="2200" actId="20577"/>
        <pc:sldMkLst>
          <pc:docMk/>
          <pc:sldMk cId="438271121" sldId="274"/>
        </pc:sldMkLst>
        <pc:spChg chg="mod">
          <ac:chgData name="Bob E" userId="3e98a89c1d755d3b" providerId="LiveId" clId="{FC774245-0593-4971-B91E-F3DA18729079}" dt="2021-04-13T03:43:40.711" v="2200" actId="20577"/>
          <ac:spMkLst>
            <pc:docMk/>
            <pc:sldMk cId="438271121" sldId="274"/>
            <ac:spMk id="2" creationId="{8F54A00E-658C-4811-9C80-0A7AF54D6F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7170E-8BB0-4CD4-BA71-D1448A6E6CE9}"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9D50B-95D5-4E7F-99F4-B57E9A424C34}" type="slidenum">
              <a:rPr lang="en-US" smtClean="0"/>
              <a:t>‹#›</a:t>
            </a:fld>
            <a:endParaRPr lang="en-US"/>
          </a:p>
        </p:txBody>
      </p:sp>
    </p:spTree>
    <p:extLst>
      <p:ext uri="{BB962C8B-B14F-4D97-AF65-F5344CB8AC3E}">
        <p14:creationId xmlns:p14="http://schemas.microsoft.com/office/powerpoint/2010/main" val="2099018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Stuff:</a:t>
            </a:r>
          </a:p>
          <a:p>
            <a:pPr marL="0" indent="0">
              <a:buFontTx/>
              <a:buNone/>
            </a:pPr>
            <a:r>
              <a:rPr lang="en-US" dirty="0"/>
              <a:t>- C# Interactive Window (REPL*): View &gt; Other Windows &gt; C# Interactive</a:t>
            </a:r>
          </a:p>
          <a:p>
            <a:pPr marL="0" indent="0">
              <a:buFontTx/>
              <a:buNone/>
            </a:pPr>
            <a:r>
              <a:rPr lang="en-US" dirty="0"/>
              <a:t>- Command line: Tools &gt; Command Line &gt; Developer Command Prompt</a:t>
            </a:r>
          </a:p>
          <a:p>
            <a:pPr marL="0" indent="0">
              <a:buFontTx/>
              <a:buNone/>
            </a:pPr>
            <a:endParaRPr lang="en-US" dirty="0"/>
          </a:p>
          <a:p>
            <a:pPr marL="0" indent="0">
              <a:buFontTx/>
              <a:buNone/>
            </a:pPr>
            <a:r>
              <a:rPr lang="en-US" dirty="0"/>
              <a:t>*</a:t>
            </a:r>
            <a:r>
              <a:rPr lang="en-US" b="0" i="0" dirty="0">
                <a:solidFill>
                  <a:srgbClr val="333333"/>
                </a:solidFill>
                <a:effectLst/>
                <a:latin typeface="Helvetica Neue"/>
              </a:rPr>
              <a:t>The term “REPL” is an acronym for Read, Evaluate, Print and Loop because that’s precisely what the computer does..!</a:t>
            </a:r>
            <a:endParaRPr lang="en-US" dirty="0"/>
          </a:p>
        </p:txBody>
      </p:sp>
      <p:sp>
        <p:nvSpPr>
          <p:cNvPr id="4" name="Slide Number Placeholder 3"/>
          <p:cNvSpPr>
            <a:spLocks noGrp="1"/>
          </p:cNvSpPr>
          <p:nvPr>
            <p:ph type="sldNum" sz="quarter" idx="5"/>
          </p:nvPr>
        </p:nvSpPr>
        <p:spPr/>
        <p:txBody>
          <a:bodyPr/>
          <a:lstStyle/>
          <a:p>
            <a:fld id="{7999D50B-95D5-4E7F-99F4-B57E9A424C34}" type="slidenum">
              <a:rPr lang="en-US" smtClean="0"/>
              <a:t>6</a:t>
            </a:fld>
            <a:endParaRPr lang="en-US"/>
          </a:p>
        </p:txBody>
      </p:sp>
    </p:spTree>
    <p:extLst>
      <p:ext uri="{BB962C8B-B14F-4D97-AF65-F5344CB8AC3E}">
        <p14:creationId xmlns:p14="http://schemas.microsoft.com/office/powerpoint/2010/main" val="62230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lward1/CSC543Fi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a:bodyPr>
          <a:lstStyle/>
          <a:p>
            <a:pPr>
              <a:spcAft>
                <a:spcPts val="600"/>
              </a:spcAft>
            </a:pPr>
            <a:r>
              <a:rPr lang="en-US" dirty="0">
                <a:solidFill>
                  <a:schemeClr val="tx1"/>
                </a:solidFill>
              </a:rPr>
              <a:t>Bob Elward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simulates a workload by sleeping for 1 </a:t>
            </a:r>
            <a:r>
              <a:rPr lang="en-US" b="1" dirty="0" err="1"/>
              <a:t>ms.</a:t>
            </a:r>
            <a:endParaRPr lang="en-US" b="1" dirty="0"/>
          </a:p>
          <a:p>
            <a:endParaRPr lang="en-US" b="1" dirty="0"/>
          </a:p>
          <a:p>
            <a:r>
              <a:rPr lang="en-US" b="1" dirty="0"/>
              <a:t>It then shows multiple performance tuning options controlling the number of parallel tasks.</a:t>
            </a:r>
          </a:p>
          <a:p>
            <a:endParaRPr lang="en-US" b="1" dirty="0"/>
          </a:p>
        </p:txBody>
      </p:sp>
    </p:spTree>
    <p:extLst>
      <p:ext uri="{BB962C8B-B14F-4D97-AF65-F5344CB8AC3E}">
        <p14:creationId xmlns:p14="http://schemas.microsoft.com/office/powerpoint/2010/main" val="273908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5" name="Picture 4">
            <a:extLst>
              <a:ext uri="{FF2B5EF4-FFF2-40B4-BE49-F238E27FC236}">
                <a16:creationId xmlns:a16="http://schemas.microsoft.com/office/drawing/2014/main" id="{DC77C3F0-9D52-43DA-AC9D-8205E88E1C5B}"/>
              </a:ext>
            </a:extLst>
          </p:cNvPr>
          <p:cNvPicPr>
            <a:picLocks noChangeAspect="1"/>
          </p:cNvPicPr>
          <p:nvPr/>
        </p:nvPicPr>
        <p:blipFill>
          <a:blip r:embed="rId2"/>
          <a:stretch>
            <a:fillRect/>
          </a:stretch>
        </p:blipFill>
        <p:spPr>
          <a:xfrm>
            <a:off x="1066800" y="2161918"/>
            <a:ext cx="8983884" cy="2898027"/>
          </a:xfrm>
          <a:prstGeom prst="rect">
            <a:avLst/>
          </a:prstGeom>
          <a:noFill/>
        </p:spPr>
      </p:pic>
    </p:spTree>
    <p:extLst>
      <p:ext uri="{BB962C8B-B14F-4D97-AF65-F5344CB8AC3E}">
        <p14:creationId xmlns:p14="http://schemas.microsoft.com/office/powerpoint/2010/main" val="41371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lnSpcReduction="10000"/>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and C# 9.0.</a:t>
            </a:r>
          </a:p>
          <a:p>
            <a:r>
              <a:rPr lang="en-US" sz="2000" dirty="0"/>
              <a:t>Keep in mind that this version of .NET and C# runs on:</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a:p>
            <a:r>
              <a:rPr lang="en-US" sz="2000" dirty="0"/>
              <a:t>GitHub Repository: </a:t>
            </a:r>
            <a:r>
              <a:rPr lang="en-US" sz="2000" dirty="0">
                <a:hlinkClick r:id="rId2"/>
              </a:rPr>
              <a:t>https://github.com/belward1/CSC543FinalProject</a:t>
            </a:r>
            <a:endParaRPr lang="en-US" sz="2000" dirty="0"/>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lstStyle/>
          <a:p>
            <a:r>
              <a:rPr lang="en-US"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a:latin typeface="Arial Nova Cond Light" panose="020B0604020202020204" pitchFamily="34" charset="0"/>
                <a:cs typeface="Arial" panose="020B0604020202020204" pitchFamily="34" charset="0"/>
              </a:rPr>
              <a:t>for (int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 0;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&lt;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lstStyle/>
          <a:p>
            <a:r>
              <a:rPr lang="en-US" dirty="0"/>
              <a:t>Parallel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err="1">
                <a:latin typeface="Arial Nova Cond Light" panose="020B0604020202020204" pitchFamily="34" charset="0"/>
                <a:cs typeface="Arial" panose="020B0604020202020204" pitchFamily="34" charset="0"/>
              </a:rPr>
              <a:t>Parallel.For</a:t>
            </a:r>
            <a:r>
              <a:rPr lang="en-US" b="1" dirty="0">
                <a:latin typeface="Arial Nova Cond Light" panose="020B0604020202020204" pitchFamily="34" charset="0"/>
                <a:cs typeface="Arial" panose="020B0604020202020204" pitchFamily="34" charset="0"/>
              </a:rPr>
              <a:t> (0,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=&gt;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05610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a:solidFill>
                  <a:srgbClr val="171717"/>
                </a:solidFill>
                <a:effectLst/>
                <a:latin typeface="Segoe UI" panose="020B0502040204020203" pitchFamily="34" charset="0"/>
              </a:rPr>
              <a:t>For(Int32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more substantial calculation</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2327</TotalTime>
  <Words>877</Words>
  <Application>Microsoft Office PowerPoint</Application>
  <PresentationFormat>Widescreen</PresentationFormat>
  <Paragraphs>91</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Nova Cond Light</vt:lpstr>
      <vt:lpstr>Calibri</vt:lpstr>
      <vt:lpstr>Century Gothic</vt:lpstr>
      <vt:lpstr>Garamond</vt:lpstr>
      <vt:lpstr>Helvetica Neue</vt:lpstr>
      <vt:lpstr>Merriweather</vt:lpstr>
      <vt:lpstr>Segoe UI</vt:lpstr>
      <vt:lpstr>SavonVTI</vt:lpstr>
      <vt:lpstr>CSC 543 Multiprocessing and  concurrent programming  Spring 2021 Final project</vt:lpstr>
      <vt:lpstr>Project Description</vt:lpstr>
      <vt:lpstr>Threads, Tasks and Thread Pools</vt:lpstr>
      <vt:lpstr>Task Parallel Library (TPL)</vt:lpstr>
      <vt:lpstr>JCiP Annotations</vt:lpstr>
      <vt:lpstr>Loops</vt:lpstr>
      <vt:lpstr>Parallel.For(…)</vt:lpstr>
      <vt:lpstr>Parallel.ForEach(…) with ThreadLocal</vt:lpstr>
      <vt:lpstr>Parallel Dot Product</vt:lpstr>
      <vt:lpstr>Parallel.ForEach(…) Simulate Work</vt:lpstr>
      <vt:lpstr>Parallel Map 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3</cp:revision>
  <dcterms:created xsi:type="dcterms:W3CDTF">2021-04-05T19:48:35Z</dcterms:created>
  <dcterms:modified xsi:type="dcterms:W3CDTF">2021-04-20T20:38:09Z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