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2" r:id="rId6"/>
    <p:sldId id="269" r:id="rId7"/>
    <p:sldId id="267" r:id="rId8"/>
    <p:sldId id="278" r:id="rId9"/>
    <p:sldId id="271" r:id="rId10"/>
    <p:sldId id="277" r:id="rId11"/>
    <p:sldId id="273" r:id="rId12"/>
    <p:sldId id="275" r:id="rId13"/>
    <p:sldId id="279"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681AF-7AAC-4B91-A1BC-14E95AC55DD5}" v="13" dt="2021-04-20T20:17:51.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19" autoAdjust="0"/>
  </p:normalViewPr>
  <p:slideViewPr>
    <p:cSldViewPr snapToGrid="0">
      <p:cViewPr varScale="1">
        <p:scale>
          <a:sx n="83" d="100"/>
          <a:sy n="83" d="100"/>
        </p:scale>
        <p:origin x="96"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E" userId="3e98a89c1d755d3b" providerId="LiveId" clId="{607681AF-7AAC-4B91-A1BC-14E95AC55DD5}"/>
    <pc:docChg chg="undo custSel addSld delSld modSld">
      <pc:chgData name="Bob E" userId="3e98a89c1d755d3b" providerId="LiveId" clId="{607681AF-7AAC-4B91-A1BC-14E95AC55DD5}" dt="2021-04-20T20:17:33.347" v="1928"/>
      <pc:docMkLst>
        <pc:docMk/>
      </pc:docMkLst>
      <pc:sldChg chg="modSp mod">
        <pc:chgData name="Bob E" userId="3e98a89c1d755d3b" providerId="LiveId" clId="{607681AF-7AAC-4B91-A1BC-14E95AC55DD5}" dt="2021-04-20T14:47:59.439" v="1479" actId="113"/>
        <pc:sldMkLst>
          <pc:docMk/>
          <pc:sldMk cId="2879498837" sldId="267"/>
        </pc:sldMkLst>
        <pc:spChg chg="mod">
          <ac:chgData name="Bob E" userId="3e98a89c1d755d3b" providerId="LiveId" clId="{607681AF-7AAC-4B91-A1BC-14E95AC55DD5}" dt="2021-04-20T14:47:59.439" v="1479" actId="113"/>
          <ac:spMkLst>
            <pc:docMk/>
            <pc:sldMk cId="2879498837" sldId="267"/>
            <ac:spMk id="3" creationId="{49F8B2BF-9EF6-405E-AB29-5929962501F9}"/>
          </ac:spMkLst>
        </pc:spChg>
      </pc:sldChg>
      <pc:sldChg chg="modSp mod">
        <pc:chgData name="Bob E" userId="3e98a89c1d755d3b" providerId="LiveId" clId="{607681AF-7AAC-4B91-A1BC-14E95AC55DD5}" dt="2021-04-20T02:52:52.225" v="53" actId="20577"/>
        <pc:sldMkLst>
          <pc:docMk/>
          <pc:sldMk cId="1784674450" sldId="269"/>
        </pc:sldMkLst>
        <pc:spChg chg="mod">
          <ac:chgData name="Bob E" userId="3e98a89c1d755d3b" providerId="LiveId" clId="{607681AF-7AAC-4B91-A1BC-14E95AC55DD5}" dt="2021-04-20T02:52:52.225" v="53" actId="20577"/>
          <ac:spMkLst>
            <pc:docMk/>
            <pc:sldMk cId="1784674450" sldId="269"/>
            <ac:spMk id="3" creationId="{230180E4-A9C7-4733-B4AB-D1546D5F16AE}"/>
          </ac:spMkLst>
        </pc:spChg>
      </pc:sldChg>
      <pc:sldChg chg="modSp mod">
        <pc:chgData name="Bob E" userId="3e98a89c1d755d3b" providerId="LiveId" clId="{607681AF-7AAC-4B91-A1BC-14E95AC55DD5}" dt="2021-04-20T03:10:20.377" v="567" actId="113"/>
        <pc:sldMkLst>
          <pc:docMk/>
          <pc:sldMk cId="3056102889" sldId="271"/>
        </pc:sldMkLst>
        <pc:spChg chg="mod">
          <ac:chgData name="Bob E" userId="3e98a89c1d755d3b" providerId="LiveId" clId="{607681AF-7AAC-4B91-A1BC-14E95AC55DD5}" dt="2021-04-20T03:09:58.392" v="566" actId="113"/>
          <ac:spMkLst>
            <pc:docMk/>
            <pc:sldMk cId="3056102889" sldId="271"/>
            <ac:spMk id="4" creationId="{8A16A1E7-B170-4215-8D61-C074646FE01B}"/>
          </ac:spMkLst>
        </pc:spChg>
        <pc:spChg chg="mod">
          <ac:chgData name="Bob E" userId="3e98a89c1d755d3b" providerId="LiveId" clId="{607681AF-7AAC-4B91-A1BC-14E95AC55DD5}" dt="2021-04-20T03:10:20.377" v="567" actId="113"/>
          <ac:spMkLst>
            <pc:docMk/>
            <pc:sldMk cId="3056102889" sldId="271"/>
            <ac:spMk id="6" creationId="{0089E472-2D9C-40F6-A8C2-01D341DBD25C}"/>
          </ac:spMkLst>
        </pc:spChg>
      </pc:sldChg>
      <pc:sldChg chg="modSp mod">
        <pc:chgData name="Bob E" userId="3e98a89c1d755d3b" providerId="LiveId" clId="{607681AF-7AAC-4B91-A1BC-14E95AC55DD5}" dt="2021-04-20T20:17:33.347" v="1928"/>
        <pc:sldMkLst>
          <pc:docMk/>
          <pc:sldMk cId="434758405" sldId="272"/>
        </pc:sldMkLst>
        <pc:spChg chg="mod">
          <ac:chgData name="Bob E" userId="3e98a89c1d755d3b" providerId="LiveId" clId="{607681AF-7AAC-4B91-A1BC-14E95AC55DD5}" dt="2021-04-20T20:17:33.347" v="1928"/>
          <ac:spMkLst>
            <pc:docMk/>
            <pc:sldMk cId="434758405" sldId="272"/>
            <ac:spMk id="3" creationId="{3C650AA7-245A-451B-B604-B9C5108457AB}"/>
          </ac:spMkLst>
        </pc:spChg>
      </pc:sldChg>
      <pc:sldChg chg="modSp add del mod">
        <pc:chgData name="Bob E" userId="3e98a89c1d755d3b" providerId="LiveId" clId="{607681AF-7AAC-4B91-A1BC-14E95AC55DD5}" dt="2021-04-20T14:37:31.064" v="1126" actId="20577"/>
        <pc:sldMkLst>
          <pc:docMk/>
          <pc:sldMk cId="3960028411" sldId="273"/>
        </pc:sldMkLst>
        <pc:spChg chg="mod">
          <ac:chgData name="Bob E" userId="3e98a89c1d755d3b" providerId="LiveId" clId="{607681AF-7AAC-4B91-A1BC-14E95AC55DD5}" dt="2021-04-20T14:37:31.064" v="1126" actId="20577"/>
          <ac:spMkLst>
            <pc:docMk/>
            <pc:sldMk cId="3960028411" sldId="273"/>
            <ac:spMk id="3" creationId="{2763850A-8E65-4294-96B6-193BFD56EC77}"/>
          </ac:spMkLst>
        </pc:spChg>
      </pc:sldChg>
      <pc:sldChg chg="modSp del mod">
        <pc:chgData name="Bob E" userId="3e98a89c1d755d3b" providerId="LiveId" clId="{607681AF-7AAC-4B91-A1BC-14E95AC55DD5}" dt="2021-04-20T03:25:52.959" v="721" actId="47"/>
        <pc:sldMkLst>
          <pc:docMk/>
          <pc:sldMk cId="438271121" sldId="274"/>
        </pc:sldMkLst>
        <pc:spChg chg="mod">
          <ac:chgData name="Bob E" userId="3e98a89c1d755d3b" providerId="LiveId" clId="{607681AF-7AAC-4B91-A1BC-14E95AC55DD5}" dt="2021-04-20T03:15:57.059" v="690" actId="20577"/>
          <ac:spMkLst>
            <pc:docMk/>
            <pc:sldMk cId="438271121" sldId="274"/>
            <ac:spMk id="3" creationId="{F0823412-A03D-4996-8812-ECD93D584DFD}"/>
          </ac:spMkLst>
        </pc:spChg>
      </pc:sldChg>
      <pc:sldChg chg="modSp add mod">
        <pc:chgData name="Bob E" userId="3e98a89c1d755d3b" providerId="LiveId" clId="{607681AF-7AAC-4B91-A1BC-14E95AC55DD5}" dt="2021-04-20T14:54:00.858" v="1524" actId="1035"/>
        <pc:sldMkLst>
          <pc:docMk/>
          <pc:sldMk cId="3380235699" sldId="275"/>
        </pc:sldMkLst>
        <pc:spChg chg="mod">
          <ac:chgData name="Bob E" userId="3e98a89c1d755d3b" providerId="LiveId" clId="{607681AF-7AAC-4B91-A1BC-14E95AC55DD5}" dt="2021-04-20T14:53:38.439" v="1515" actId="20577"/>
          <ac:spMkLst>
            <pc:docMk/>
            <pc:sldMk cId="3380235699" sldId="275"/>
            <ac:spMk id="3" creationId="{F0823412-A03D-4996-8812-ECD93D584DFD}"/>
          </ac:spMkLst>
        </pc:spChg>
        <pc:picChg chg="mod">
          <ac:chgData name="Bob E" userId="3e98a89c1d755d3b" providerId="LiveId" clId="{607681AF-7AAC-4B91-A1BC-14E95AC55DD5}" dt="2021-04-20T14:54:00.858" v="1524" actId="1035"/>
          <ac:picMkLst>
            <pc:docMk/>
            <pc:sldMk cId="3380235699" sldId="275"/>
            <ac:picMk id="1026" creationId="{D3043118-8501-4E33-BED8-58A1490DE737}"/>
          </ac:picMkLst>
        </pc:picChg>
      </pc:sldChg>
      <pc:sldChg chg="addSp delSp modSp new mod modClrScheme chgLayout">
        <pc:chgData name="Bob E" userId="3e98a89c1d755d3b" providerId="LiveId" clId="{607681AF-7AAC-4B91-A1BC-14E95AC55DD5}" dt="2021-04-20T15:50:35.583" v="1536" actId="1076"/>
        <pc:sldMkLst>
          <pc:docMk/>
          <pc:sldMk cId="413717029" sldId="276"/>
        </pc:sldMkLst>
        <pc:spChg chg="mod ord">
          <ac:chgData name="Bob E" userId="3e98a89c1d755d3b" providerId="LiveId" clId="{607681AF-7AAC-4B91-A1BC-14E95AC55DD5}" dt="2021-04-20T15:49:20.440" v="1532" actId="26606"/>
          <ac:spMkLst>
            <pc:docMk/>
            <pc:sldMk cId="413717029" sldId="276"/>
            <ac:spMk id="2" creationId="{ABF328F9-2F63-45B0-8ED2-135FB1656FE4}"/>
          </ac:spMkLst>
        </pc:spChg>
        <pc:spChg chg="add del">
          <ac:chgData name="Bob E" userId="3e98a89c1d755d3b" providerId="LiveId" clId="{607681AF-7AAC-4B91-A1BC-14E95AC55DD5}" dt="2021-04-20T15:49:20.440" v="1532" actId="26606"/>
          <ac:spMkLst>
            <pc:docMk/>
            <pc:sldMk cId="413717029" sldId="276"/>
            <ac:spMk id="3" creationId="{EC479594-C57A-4A19-AEC4-02F7D4AA5DF6}"/>
          </ac:spMkLst>
        </pc:spChg>
        <pc:spChg chg="add del mod">
          <ac:chgData name="Bob E" userId="3e98a89c1d755d3b" providerId="LiveId" clId="{607681AF-7AAC-4B91-A1BC-14E95AC55DD5}" dt="2021-04-20T15:49:15.711" v="1527" actId="26606"/>
          <ac:spMkLst>
            <pc:docMk/>
            <pc:sldMk cId="413717029" sldId="276"/>
            <ac:spMk id="10" creationId="{22ABE08B-2F7E-4381-8453-7B359AB6E879}"/>
          </ac:spMkLst>
        </pc:spChg>
        <pc:spChg chg="add del mod">
          <ac:chgData name="Bob E" userId="3e98a89c1d755d3b" providerId="LiveId" clId="{607681AF-7AAC-4B91-A1BC-14E95AC55DD5}" dt="2021-04-20T15:49:17.335" v="1529" actId="26606"/>
          <ac:spMkLst>
            <pc:docMk/>
            <pc:sldMk cId="413717029" sldId="276"/>
            <ac:spMk id="12" creationId="{269B690D-0668-43C5-A938-FDFDED1D235A}"/>
          </ac:spMkLst>
        </pc:spChg>
        <pc:spChg chg="add del mod">
          <ac:chgData name="Bob E" userId="3e98a89c1d755d3b" providerId="LiveId" clId="{607681AF-7AAC-4B91-A1BC-14E95AC55DD5}" dt="2021-04-20T15:49:20.439" v="1531" actId="26606"/>
          <ac:spMkLst>
            <pc:docMk/>
            <pc:sldMk cId="413717029" sldId="276"/>
            <ac:spMk id="14" creationId="{22ABE08B-2F7E-4381-8453-7B359AB6E879}"/>
          </ac:spMkLst>
        </pc:spChg>
        <pc:picChg chg="add mod">
          <ac:chgData name="Bob E" userId="3e98a89c1d755d3b" providerId="LiveId" clId="{607681AF-7AAC-4B91-A1BC-14E95AC55DD5}" dt="2021-04-20T15:50:35.583" v="1536" actId="1076"/>
          <ac:picMkLst>
            <pc:docMk/>
            <pc:sldMk cId="413717029" sldId="276"/>
            <ac:picMk id="5" creationId="{DC77C3F0-9D52-43DA-AC9D-8205E88E1C5B}"/>
          </ac:picMkLst>
        </pc:picChg>
      </pc:sldChg>
      <pc:sldChg chg="new del">
        <pc:chgData name="Bob E" userId="3e98a89c1d755d3b" providerId="LiveId" clId="{607681AF-7AAC-4B91-A1BC-14E95AC55DD5}" dt="2021-04-20T13:53:14.948" v="859" actId="47"/>
        <pc:sldMkLst>
          <pc:docMk/>
          <pc:sldMk cId="197480031" sldId="277"/>
        </pc:sldMkLst>
      </pc:sldChg>
      <pc:sldChg chg="modSp new mod">
        <pc:chgData name="Bob E" userId="3e98a89c1d755d3b" providerId="LiveId" clId="{607681AF-7AAC-4B91-A1BC-14E95AC55DD5}" dt="2021-04-20T14:38:48.799" v="1217" actId="113"/>
        <pc:sldMkLst>
          <pc:docMk/>
          <pc:sldMk cId="3876481716" sldId="277"/>
        </pc:sldMkLst>
        <pc:spChg chg="mod">
          <ac:chgData name="Bob E" userId="3e98a89c1d755d3b" providerId="LiveId" clId="{607681AF-7AAC-4B91-A1BC-14E95AC55DD5}" dt="2021-04-20T13:55:31.341" v="942" actId="20577"/>
          <ac:spMkLst>
            <pc:docMk/>
            <pc:sldMk cId="3876481716" sldId="277"/>
            <ac:spMk id="2" creationId="{B7E12A10-F3FA-4B0D-B40D-8BA702AF0BCD}"/>
          </ac:spMkLst>
        </pc:spChg>
        <pc:spChg chg="mod">
          <ac:chgData name="Bob E" userId="3e98a89c1d755d3b" providerId="LiveId" clId="{607681AF-7AAC-4B91-A1BC-14E95AC55DD5}" dt="2021-04-20T14:38:48.799" v="1217" actId="113"/>
          <ac:spMkLst>
            <pc:docMk/>
            <pc:sldMk cId="3876481716" sldId="277"/>
            <ac:spMk id="3" creationId="{71388D8B-84E2-4EFE-94D1-E35B5594DDCA}"/>
          </ac:spMkLst>
        </pc:spChg>
      </pc:sldChg>
      <pc:sldChg chg="modSp new mod">
        <pc:chgData name="Bob E" userId="3e98a89c1d755d3b" providerId="LiveId" clId="{607681AF-7AAC-4B91-A1BC-14E95AC55DD5}" dt="2021-04-20T14:46:58.628" v="1476" actId="20577"/>
        <pc:sldMkLst>
          <pc:docMk/>
          <pc:sldMk cId="2562673997" sldId="278"/>
        </pc:sldMkLst>
        <pc:spChg chg="mod">
          <ac:chgData name="Bob E" userId="3e98a89c1d755d3b" providerId="LiveId" clId="{607681AF-7AAC-4B91-A1BC-14E95AC55DD5}" dt="2021-04-20T14:46:58.628" v="1476" actId="20577"/>
          <ac:spMkLst>
            <pc:docMk/>
            <pc:sldMk cId="2562673997" sldId="278"/>
            <ac:spMk id="2" creationId="{B4C45FCC-8377-47BF-9DD9-A257527C5242}"/>
          </ac:spMkLst>
        </pc:spChg>
        <pc:spChg chg="mod">
          <ac:chgData name="Bob E" userId="3e98a89c1d755d3b" providerId="LiveId" clId="{607681AF-7AAC-4B91-A1BC-14E95AC55DD5}" dt="2021-04-20T14:46:23.796" v="1472" actId="113"/>
          <ac:spMkLst>
            <pc:docMk/>
            <pc:sldMk cId="2562673997" sldId="278"/>
            <ac:spMk id="3" creationId="{7CC217A8-626C-4E8A-B751-D6E948722E4C}"/>
          </ac:spMkLst>
        </pc:spChg>
      </pc:sldChg>
      <pc:sldChg chg="modSp new mod">
        <pc:chgData name="Bob E" userId="3e98a89c1d755d3b" providerId="LiveId" clId="{607681AF-7AAC-4B91-A1BC-14E95AC55DD5}" dt="2021-04-20T15:57:56.973" v="1902" actId="5793"/>
        <pc:sldMkLst>
          <pc:docMk/>
          <pc:sldMk cId="2739083090" sldId="279"/>
        </pc:sldMkLst>
        <pc:spChg chg="mod">
          <ac:chgData name="Bob E" userId="3e98a89c1d755d3b" providerId="LiveId" clId="{607681AF-7AAC-4B91-A1BC-14E95AC55DD5}" dt="2021-04-20T15:51:59.635" v="1577" actId="20577"/>
          <ac:spMkLst>
            <pc:docMk/>
            <pc:sldMk cId="2739083090" sldId="279"/>
            <ac:spMk id="2" creationId="{7AA7E1B4-124E-4ED9-A8F0-601B3B7E9CFC}"/>
          </ac:spMkLst>
        </pc:spChg>
        <pc:spChg chg="mod">
          <ac:chgData name="Bob E" userId="3e98a89c1d755d3b" providerId="LiveId" clId="{607681AF-7AAC-4B91-A1BC-14E95AC55DD5}" dt="2021-04-20T15:57:56.973" v="1902" actId="5793"/>
          <ac:spMkLst>
            <pc:docMk/>
            <pc:sldMk cId="2739083090" sldId="279"/>
            <ac:spMk id="3" creationId="{E36C5A03-D166-4139-B05A-A0EBE4D1CB63}"/>
          </ac:spMkLst>
        </pc:spChg>
      </pc:sldChg>
    </pc:docChg>
  </pc:docChgLst>
  <pc:docChgLst>
    <pc:chgData name="Bob E" userId="3e98a89c1d755d3b" providerId="LiveId" clId="{FC774245-0593-4971-B91E-F3DA18729079}"/>
    <pc:docChg chg="undo custSel addSld delSld modSld sldOrd">
      <pc:chgData name="Bob E" userId="3e98a89c1d755d3b" providerId="LiveId" clId="{FC774245-0593-4971-B91E-F3DA18729079}" dt="2021-04-13T03:43:40.711" v="2200" actId="20577"/>
      <pc:docMkLst>
        <pc:docMk/>
      </pc:docMkLst>
      <pc:sldChg chg="del">
        <pc:chgData name="Bob E" userId="3e98a89c1d755d3b" providerId="LiveId" clId="{FC774245-0593-4971-B91E-F3DA18729079}" dt="2021-04-13T02:45:35.318" v="2125" actId="47"/>
        <pc:sldMkLst>
          <pc:docMk/>
          <pc:sldMk cId="183243182" sldId="261"/>
        </pc:sldMkLst>
      </pc:sldChg>
      <pc:sldChg chg="del">
        <pc:chgData name="Bob E" userId="3e98a89c1d755d3b" providerId="LiveId" clId="{FC774245-0593-4971-B91E-F3DA18729079}" dt="2021-04-13T02:45:35.318" v="2125" actId="47"/>
        <pc:sldMkLst>
          <pc:docMk/>
          <pc:sldMk cId="3430591051" sldId="262"/>
        </pc:sldMkLst>
      </pc:sldChg>
      <pc:sldChg chg="del ord">
        <pc:chgData name="Bob E" userId="3e98a89c1d755d3b" providerId="LiveId" clId="{FC774245-0593-4971-B91E-F3DA18729079}" dt="2021-04-13T02:45:35.318" v="2125" actId="47"/>
        <pc:sldMkLst>
          <pc:docMk/>
          <pc:sldMk cId="2058792544" sldId="263"/>
        </pc:sldMkLst>
      </pc:sldChg>
      <pc:sldChg chg="del">
        <pc:chgData name="Bob E" userId="3e98a89c1d755d3b" providerId="LiveId" clId="{FC774245-0593-4971-B91E-F3DA18729079}" dt="2021-04-13T02:45:35.318" v="2125" actId="47"/>
        <pc:sldMkLst>
          <pc:docMk/>
          <pc:sldMk cId="2679465925" sldId="264"/>
        </pc:sldMkLst>
      </pc:sldChg>
      <pc:sldChg chg="new del">
        <pc:chgData name="Bob E" userId="3e98a89c1d755d3b" providerId="LiveId" clId="{FC774245-0593-4971-B91E-F3DA18729079}" dt="2021-04-13T02:18:55.456" v="1545" actId="47"/>
        <pc:sldMkLst>
          <pc:docMk/>
          <pc:sldMk cId="1104396017" sldId="265"/>
        </pc:sldMkLst>
      </pc:sldChg>
      <pc:sldChg chg="modSp new del mod ord">
        <pc:chgData name="Bob E" userId="3e98a89c1d755d3b" providerId="LiveId" clId="{FC774245-0593-4971-B91E-F3DA18729079}" dt="2021-04-13T02:13:10.369" v="1499" actId="47"/>
        <pc:sldMkLst>
          <pc:docMk/>
          <pc:sldMk cId="3339313508" sldId="266"/>
        </pc:sldMkLst>
        <pc:spChg chg="mod">
          <ac:chgData name="Bob E" userId="3e98a89c1d755d3b" providerId="LiveId" clId="{FC774245-0593-4971-B91E-F3DA18729079}" dt="2021-04-13T01:44:04.577" v="236" actId="20577"/>
          <ac:spMkLst>
            <pc:docMk/>
            <pc:sldMk cId="3339313508" sldId="266"/>
            <ac:spMk id="2" creationId="{D9AD72B6-59AE-42F3-8BC7-7140A0B30E85}"/>
          </ac:spMkLst>
        </pc:spChg>
        <pc:spChg chg="mod">
          <ac:chgData name="Bob E" userId="3e98a89c1d755d3b" providerId="LiveId" clId="{FC774245-0593-4971-B91E-F3DA18729079}" dt="2021-04-13T01:50:13.937" v="395" actId="113"/>
          <ac:spMkLst>
            <pc:docMk/>
            <pc:sldMk cId="3339313508" sldId="266"/>
            <ac:spMk id="3" creationId="{FA166D58-D4AF-4CB9-8B84-1DA4212EC7EF}"/>
          </ac:spMkLst>
        </pc:spChg>
      </pc:sldChg>
      <pc:sldChg chg="modSp new mod">
        <pc:chgData name="Bob E" userId="3e98a89c1d755d3b" providerId="LiveId" clId="{FC774245-0593-4971-B91E-F3DA18729079}" dt="2021-04-13T02:18:14.833" v="1543" actId="20577"/>
        <pc:sldMkLst>
          <pc:docMk/>
          <pc:sldMk cId="2879498837" sldId="267"/>
        </pc:sldMkLst>
        <pc:spChg chg="mod">
          <ac:chgData name="Bob E" userId="3e98a89c1d755d3b" providerId="LiveId" clId="{FC774245-0593-4971-B91E-F3DA18729079}" dt="2021-04-13T01:45:59.227" v="278" actId="20577"/>
          <ac:spMkLst>
            <pc:docMk/>
            <pc:sldMk cId="2879498837" sldId="267"/>
            <ac:spMk id="2" creationId="{9C3BF11D-EEE1-42AF-A8AC-06927C1C09A5}"/>
          </ac:spMkLst>
        </pc:spChg>
        <pc:spChg chg="mod">
          <ac:chgData name="Bob E" userId="3e98a89c1d755d3b" providerId="LiveId" clId="{FC774245-0593-4971-B91E-F3DA18729079}" dt="2021-04-13T02:18:14.833" v="1543" actId="20577"/>
          <ac:spMkLst>
            <pc:docMk/>
            <pc:sldMk cId="2879498837" sldId="267"/>
            <ac:spMk id="3" creationId="{49F8B2BF-9EF6-405E-AB29-5929962501F9}"/>
          </ac:spMkLst>
        </pc:spChg>
      </pc:sldChg>
      <pc:sldChg chg="modSp new del mod">
        <pc:chgData name="Bob E" userId="3e98a89c1d755d3b" providerId="LiveId" clId="{FC774245-0593-4971-B91E-F3DA18729079}" dt="2021-04-13T02:13:12.339" v="1500" actId="47"/>
        <pc:sldMkLst>
          <pc:docMk/>
          <pc:sldMk cId="2062563006" sldId="268"/>
        </pc:sldMkLst>
        <pc:spChg chg="mod">
          <ac:chgData name="Bob E" userId="3e98a89c1d755d3b" providerId="LiveId" clId="{FC774245-0593-4971-B91E-F3DA18729079}" dt="2021-04-13T01:54:48.230" v="431" actId="20577"/>
          <ac:spMkLst>
            <pc:docMk/>
            <pc:sldMk cId="2062563006" sldId="268"/>
            <ac:spMk id="2" creationId="{90B7B255-5688-433B-A63E-3893B43DE1FA}"/>
          </ac:spMkLst>
        </pc:spChg>
        <pc:spChg chg="mod">
          <ac:chgData name="Bob E" userId="3e98a89c1d755d3b" providerId="LiveId" clId="{FC774245-0593-4971-B91E-F3DA18729079}" dt="2021-04-13T02:06:34.219" v="1157" actId="20577"/>
          <ac:spMkLst>
            <pc:docMk/>
            <pc:sldMk cId="2062563006" sldId="268"/>
            <ac:spMk id="3" creationId="{C7A55446-E6DE-4FA2-896B-9398CA1FD60F}"/>
          </ac:spMkLst>
        </pc:spChg>
      </pc:sldChg>
      <pc:sldChg chg="modSp new mod">
        <pc:chgData name="Bob E" userId="3e98a89c1d755d3b" providerId="LiveId" clId="{FC774245-0593-4971-B91E-F3DA18729079}" dt="2021-04-13T03:11:35.350" v="2129" actId="20577"/>
        <pc:sldMkLst>
          <pc:docMk/>
          <pc:sldMk cId="1784674450" sldId="269"/>
        </pc:sldMkLst>
        <pc:spChg chg="mod">
          <ac:chgData name="Bob E" userId="3e98a89c1d755d3b" providerId="LiveId" clId="{FC774245-0593-4971-B91E-F3DA18729079}" dt="2021-04-13T02:09:51.762" v="1160"/>
          <ac:spMkLst>
            <pc:docMk/>
            <pc:sldMk cId="1784674450" sldId="269"/>
            <ac:spMk id="2" creationId="{3EFC642B-5DA3-45EF-908B-CC1F95652283}"/>
          </ac:spMkLst>
        </pc:spChg>
        <pc:spChg chg="mod">
          <ac:chgData name="Bob E" userId="3e98a89c1d755d3b" providerId="LiveId" clId="{FC774245-0593-4971-B91E-F3DA18729079}" dt="2021-04-13T03:11:35.350" v="2129" actId="20577"/>
          <ac:spMkLst>
            <pc:docMk/>
            <pc:sldMk cId="1784674450" sldId="269"/>
            <ac:spMk id="3" creationId="{230180E4-A9C7-4733-B4AB-D1546D5F16AE}"/>
          </ac:spMkLst>
        </pc:spChg>
      </pc:sldChg>
      <pc:sldChg chg="modSp new del mod">
        <pc:chgData name="Bob E" userId="3e98a89c1d755d3b" providerId="LiveId" clId="{FC774245-0593-4971-B91E-F3DA18729079}" dt="2021-04-13T02:30:46.099" v="1793" actId="47"/>
        <pc:sldMkLst>
          <pc:docMk/>
          <pc:sldMk cId="790885643" sldId="270"/>
        </pc:sldMkLst>
        <pc:spChg chg="mod">
          <ac:chgData name="Bob E" userId="3e98a89c1d755d3b" providerId="LiveId" clId="{FC774245-0593-4971-B91E-F3DA18729079}" dt="2021-04-13T02:19:22.111" v="1573" actId="20577"/>
          <ac:spMkLst>
            <pc:docMk/>
            <pc:sldMk cId="790885643" sldId="270"/>
            <ac:spMk id="2" creationId="{F32E7422-B332-4E26-B9CC-7900B6536387}"/>
          </ac:spMkLst>
        </pc:spChg>
      </pc:sldChg>
      <pc:sldChg chg="modSp new mod">
        <pc:chgData name="Bob E" userId="3e98a89c1d755d3b" providerId="LiveId" clId="{FC774245-0593-4971-B91E-F3DA18729079}" dt="2021-04-13T02:29:54.328" v="1792" actId="692"/>
        <pc:sldMkLst>
          <pc:docMk/>
          <pc:sldMk cId="3056102889" sldId="271"/>
        </pc:sldMkLst>
        <pc:spChg chg="mod">
          <ac:chgData name="Bob E" userId="3e98a89c1d755d3b" providerId="LiveId" clId="{FC774245-0593-4971-B91E-F3DA18729079}" dt="2021-04-13T02:21:03.297" v="1643" actId="20577"/>
          <ac:spMkLst>
            <pc:docMk/>
            <pc:sldMk cId="3056102889" sldId="271"/>
            <ac:spMk id="2" creationId="{A71192EF-6ED8-47E0-906A-BC57CD1E9C04}"/>
          </ac:spMkLst>
        </pc:spChg>
        <pc:spChg chg="mod">
          <ac:chgData name="Bob E" userId="3e98a89c1d755d3b" providerId="LiveId" clId="{FC774245-0593-4971-B91E-F3DA18729079}" dt="2021-04-13T02:21:09.233" v="1647" actId="20577"/>
          <ac:spMkLst>
            <pc:docMk/>
            <pc:sldMk cId="3056102889" sldId="271"/>
            <ac:spMk id="3" creationId="{AD2CC37C-F3D7-486E-8526-054D492DC6E2}"/>
          </ac:spMkLst>
        </pc:spChg>
        <pc:spChg chg="mod">
          <ac:chgData name="Bob E" userId="3e98a89c1d755d3b" providerId="LiveId" clId="{FC774245-0593-4971-B91E-F3DA18729079}" dt="2021-04-13T02:29:42.444" v="1791" actId="692"/>
          <ac:spMkLst>
            <pc:docMk/>
            <pc:sldMk cId="3056102889" sldId="271"/>
            <ac:spMk id="4" creationId="{8A16A1E7-B170-4215-8D61-C074646FE01B}"/>
          </ac:spMkLst>
        </pc:spChg>
        <pc:spChg chg="mod">
          <ac:chgData name="Bob E" userId="3e98a89c1d755d3b" providerId="LiveId" clId="{FC774245-0593-4971-B91E-F3DA18729079}" dt="2021-04-13T02:21:14.824" v="1653" actId="20577"/>
          <ac:spMkLst>
            <pc:docMk/>
            <pc:sldMk cId="3056102889" sldId="271"/>
            <ac:spMk id="5" creationId="{80510B19-D9D0-480C-9628-54A1635D38CA}"/>
          </ac:spMkLst>
        </pc:spChg>
        <pc:spChg chg="mod">
          <ac:chgData name="Bob E" userId="3e98a89c1d755d3b" providerId="LiveId" clId="{FC774245-0593-4971-B91E-F3DA18729079}" dt="2021-04-13T02:29:54.328" v="1792" actId="692"/>
          <ac:spMkLst>
            <pc:docMk/>
            <pc:sldMk cId="3056102889" sldId="271"/>
            <ac:spMk id="6" creationId="{0089E472-2D9C-40F6-A8C2-01D341DBD25C}"/>
          </ac:spMkLst>
        </pc:spChg>
      </pc:sldChg>
      <pc:sldChg chg="modSp add mod">
        <pc:chgData name="Bob E" userId="3e98a89c1d755d3b" providerId="LiveId" clId="{FC774245-0593-4971-B91E-F3DA18729079}" dt="2021-04-13T02:36:46.797" v="2124" actId="403"/>
        <pc:sldMkLst>
          <pc:docMk/>
          <pc:sldMk cId="434758405" sldId="272"/>
        </pc:sldMkLst>
        <pc:spChg chg="mod">
          <ac:chgData name="Bob E" userId="3e98a89c1d755d3b" providerId="LiveId" clId="{FC774245-0593-4971-B91E-F3DA18729079}" dt="2021-04-13T02:36:46.797" v="2124" actId="403"/>
          <ac:spMkLst>
            <pc:docMk/>
            <pc:sldMk cId="434758405" sldId="272"/>
            <ac:spMk id="3" creationId="{3C650AA7-245A-451B-B604-B9C5108457AB}"/>
          </ac:spMkLst>
        </pc:spChg>
      </pc:sldChg>
      <pc:sldChg chg="new del">
        <pc:chgData name="Bob E" userId="3e98a89c1d755d3b" providerId="LiveId" clId="{FC774245-0593-4971-B91E-F3DA18729079}" dt="2021-04-13T02:31:26.398" v="1795" actId="47"/>
        <pc:sldMkLst>
          <pc:docMk/>
          <pc:sldMk cId="2037410962" sldId="272"/>
        </pc:sldMkLst>
      </pc:sldChg>
      <pc:sldChg chg="modSp new mod">
        <pc:chgData name="Bob E" userId="3e98a89c1d755d3b" providerId="LiveId" clId="{FC774245-0593-4971-B91E-F3DA18729079}" dt="2021-04-13T03:14:01.864" v="2169" actId="20577"/>
        <pc:sldMkLst>
          <pc:docMk/>
          <pc:sldMk cId="3960028411" sldId="273"/>
        </pc:sldMkLst>
        <pc:spChg chg="mod">
          <ac:chgData name="Bob E" userId="3e98a89c1d755d3b" providerId="LiveId" clId="{FC774245-0593-4971-B91E-F3DA18729079}" dt="2021-04-13T03:14:01.864" v="2169" actId="20577"/>
          <ac:spMkLst>
            <pc:docMk/>
            <pc:sldMk cId="3960028411" sldId="273"/>
            <ac:spMk id="2" creationId="{C6A11083-0C73-4CB2-9203-BD2242664A6B}"/>
          </ac:spMkLst>
        </pc:spChg>
      </pc:sldChg>
      <pc:sldChg chg="modSp new mod">
        <pc:chgData name="Bob E" userId="3e98a89c1d755d3b" providerId="LiveId" clId="{FC774245-0593-4971-B91E-F3DA18729079}" dt="2021-04-13T03:43:40.711" v="2200" actId="20577"/>
        <pc:sldMkLst>
          <pc:docMk/>
          <pc:sldMk cId="438271121" sldId="274"/>
        </pc:sldMkLst>
        <pc:spChg chg="mod">
          <ac:chgData name="Bob E" userId="3e98a89c1d755d3b" providerId="LiveId" clId="{FC774245-0593-4971-B91E-F3DA18729079}" dt="2021-04-13T03:43:40.711" v="2200" actId="20577"/>
          <ac:spMkLst>
            <pc:docMk/>
            <pc:sldMk cId="438271121" sldId="274"/>
            <ac:spMk id="2" creationId="{8F54A00E-658C-4811-9C80-0A7AF54D6F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elward1/CSC543Fi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alanzucconi.com/2021/03/13/delegates-lambda-clos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standard/parallel-programming/custom-partitioners-for-plinq-and-tp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87456"/>
            <a:ext cx="4775075" cy="1798909"/>
          </a:xfrm>
        </p:spPr>
        <p:txBody>
          <a:bodyPr>
            <a:normAutofit fontScale="90000"/>
          </a:bodyPr>
          <a:lstStyle/>
          <a:p>
            <a:r>
              <a:rPr lang="en-US" sz="2400" dirty="0">
                <a:solidFill>
                  <a:schemeClr val="tx1"/>
                </a:solidFill>
              </a:rPr>
              <a:t>CSC 543</a:t>
            </a:r>
            <a:br>
              <a:rPr lang="en-US" sz="2400" dirty="0">
                <a:solidFill>
                  <a:schemeClr val="tx1"/>
                </a:solidFill>
              </a:rPr>
            </a:br>
            <a:r>
              <a:rPr lang="en-US" sz="2400" dirty="0">
                <a:solidFill>
                  <a:schemeClr val="tx1"/>
                </a:solidFill>
              </a:rPr>
              <a:t>Multiprocessing and </a:t>
            </a:r>
            <a:br>
              <a:rPr lang="en-US" sz="2400" dirty="0">
                <a:solidFill>
                  <a:schemeClr val="tx1"/>
                </a:solidFill>
              </a:rPr>
            </a:br>
            <a:r>
              <a:rPr lang="en-US" sz="2400" dirty="0">
                <a:solidFill>
                  <a:schemeClr val="tx1"/>
                </a:solidFill>
              </a:rPr>
              <a:t>concurrent programming</a:t>
            </a:r>
            <a:br>
              <a:rPr lang="en-US" sz="2400" dirty="0">
                <a:solidFill>
                  <a:schemeClr val="tx1"/>
                </a:solidFill>
              </a:rPr>
            </a:br>
            <a:br>
              <a:rPr lang="en-US" sz="2400" dirty="0">
                <a:solidFill>
                  <a:schemeClr val="tx1"/>
                </a:solidFill>
              </a:rPr>
            </a:br>
            <a:r>
              <a:rPr lang="en-US" sz="2400" dirty="0">
                <a:solidFill>
                  <a:schemeClr val="tx1"/>
                </a:solidFill>
              </a:rPr>
              <a:t>Spring 2021</a:t>
            </a:r>
            <a:br>
              <a:rPr lang="en-US" sz="2400" dirty="0">
                <a:solidFill>
                  <a:schemeClr val="tx1"/>
                </a:solidFill>
              </a:rPr>
            </a:br>
            <a:r>
              <a:rPr lang="en-US" sz="2400" dirty="0">
                <a:solidFill>
                  <a:schemeClr val="tx1"/>
                </a:solidFill>
              </a:rPr>
              <a:t>Final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0760"/>
            <a:ext cx="4775075" cy="559656"/>
          </a:xfrm>
        </p:spPr>
        <p:txBody>
          <a:bodyPr>
            <a:normAutofit/>
          </a:bodyPr>
          <a:lstStyle/>
          <a:p>
            <a:pPr>
              <a:spcAft>
                <a:spcPts val="600"/>
              </a:spcAft>
            </a:pPr>
            <a:r>
              <a:rPr lang="en-US" dirty="0">
                <a:solidFill>
                  <a:schemeClr val="tx1"/>
                </a:solidFill>
              </a:rPr>
              <a:t>Bob Elward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E1B4-124E-4ED9-A8F0-601B3B7E9CFC}"/>
              </a:ext>
            </a:extLst>
          </p:cNvPr>
          <p:cNvSpPr>
            <a:spLocks noGrp="1"/>
          </p:cNvSpPr>
          <p:nvPr>
            <p:ph type="title"/>
          </p:nvPr>
        </p:nvSpPr>
        <p:spPr/>
        <p:txBody>
          <a:bodyPr/>
          <a:lstStyle/>
          <a:p>
            <a:r>
              <a:rPr lang="en-US" dirty="0" err="1"/>
              <a:t>Parallel.ForEach</a:t>
            </a:r>
            <a:r>
              <a:rPr lang="en-US" dirty="0"/>
              <a:t>(…) Simulate Work</a:t>
            </a:r>
          </a:p>
        </p:txBody>
      </p:sp>
      <p:sp>
        <p:nvSpPr>
          <p:cNvPr id="3" name="Content Placeholder 2">
            <a:extLst>
              <a:ext uri="{FF2B5EF4-FFF2-40B4-BE49-F238E27FC236}">
                <a16:creationId xmlns:a16="http://schemas.microsoft.com/office/drawing/2014/main" id="{E36C5A03-D166-4139-B05A-A0EBE4D1CB63}"/>
              </a:ext>
            </a:extLst>
          </p:cNvPr>
          <p:cNvSpPr>
            <a:spLocks noGrp="1"/>
          </p:cNvSpPr>
          <p:nvPr>
            <p:ph idx="1"/>
          </p:nvPr>
        </p:nvSpPr>
        <p:spPr/>
        <p:txBody>
          <a:bodyPr/>
          <a:lstStyle/>
          <a:p>
            <a:r>
              <a:rPr lang="en-US" b="1" dirty="0"/>
              <a:t>This example demonstrates performance tuning related to controlling the number of parallel tasks.</a:t>
            </a:r>
          </a:p>
          <a:p>
            <a:endParaRPr lang="en-US" b="1" dirty="0"/>
          </a:p>
          <a:p>
            <a:r>
              <a:rPr lang="en-US" b="1" dirty="0"/>
              <a:t>You can tune the performance…</a:t>
            </a:r>
          </a:p>
        </p:txBody>
      </p:sp>
    </p:spTree>
    <p:extLst>
      <p:ext uri="{BB962C8B-B14F-4D97-AF65-F5344CB8AC3E}">
        <p14:creationId xmlns:p14="http://schemas.microsoft.com/office/powerpoint/2010/main" val="273908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28F9-2F63-45B0-8ED2-135FB1656FE4}"/>
              </a:ext>
            </a:extLst>
          </p:cNvPr>
          <p:cNvSpPr>
            <a:spLocks noGrp="1"/>
          </p:cNvSpPr>
          <p:nvPr>
            <p:ph type="title"/>
          </p:nvPr>
        </p:nvSpPr>
        <p:spPr>
          <a:xfrm>
            <a:off x="1066800" y="642594"/>
            <a:ext cx="10058400" cy="1371600"/>
          </a:xfrm>
        </p:spPr>
        <p:txBody>
          <a:bodyPr anchor="ctr">
            <a:normAutofit/>
          </a:bodyPr>
          <a:lstStyle/>
          <a:p>
            <a:r>
              <a:rPr lang="en-US" dirty="0"/>
              <a:t>Parallel Map Reduce</a:t>
            </a:r>
          </a:p>
        </p:txBody>
      </p:sp>
      <p:pic>
        <p:nvPicPr>
          <p:cNvPr id="5" name="Picture 4">
            <a:extLst>
              <a:ext uri="{FF2B5EF4-FFF2-40B4-BE49-F238E27FC236}">
                <a16:creationId xmlns:a16="http://schemas.microsoft.com/office/drawing/2014/main" id="{DC77C3F0-9D52-43DA-AC9D-8205E88E1C5B}"/>
              </a:ext>
            </a:extLst>
          </p:cNvPr>
          <p:cNvPicPr>
            <a:picLocks noChangeAspect="1"/>
          </p:cNvPicPr>
          <p:nvPr/>
        </p:nvPicPr>
        <p:blipFill>
          <a:blip r:embed="rId2"/>
          <a:stretch>
            <a:fillRect/>
          </a:stretch>
        </p:blipFill>
        <p:spPr>
          <a:xfrm>
            <a:off x="1066800" y="2161918"/>
            <a:ext cx="8983884" cy="2898027"/>
          </a:xfrm>
          <a:prstGeom prst="rect">
            <a:avLst/>
          </a:prstGeom>
          <a:noFill/>
        </p:spPr>
      </p:pic>
    </p:spTree>
    <p:extLst>
      <p:ext uri="{BB962C8B-B14F-4D97-AF65-F5344CB8AC3E}">
        <p14:creationId xmlns:p14="http://schemas.microsoft.com/office/powerpoint/2010/main" val="41371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5E2-7AFD-44B3-A0B5-A049CF6024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C650AA7-245A-451B-B604-B9C5108457AB}"/>
              </a:ext>
            </a:extLst>
          </p:cNvPr>
          <p:cNvSpPr>
            <a:spLocks noGrp="1"/>
          </p:cNvSpPr>
          <p:nvPr>
            <p:ph idx="1"/>
          </p:nvPr>
        </p:nvSpPr>
        <p:spPr/>
        <p:txBody>
          <a:bodyPr>
            <a:normAutofit lnSpcReduction="10000"/>
          </a:bodyPr>
          <a:lstStyle/>
          <a:p>
            <a:r>
              <a:rPr lang="en-US" sz="2000" b="1" dirty="0"/>
              <a:t>Microsoft C# has numerous Concurrent and Parallel processing options</a:t>
            </a:r>
          </a:p>
          <a:p>
            <a:r>
              <a:rPr lang="en-US" sz="2000" b="1" dirty="0"/>
              <a:t>The focus here is on a highly productive feature: </a:t>
            </a:r>
            <a:r>
              <a:rPr lang="en-US" sz="2000" b="1" u="sng" dirty="0"/>
              <a:t>Task Parallel Library (TPL)</a:t>
            </a:r>
          </a:p>
          <a:p>
            <a:r>
              <a:rPr lang="en-US" sz="2000" b="1" dirty="0"/>
              <a:t>The samples will use .NET Core 5 and C# 9.0.</a:t>
            </a:r>
          </a:p>
          <a:p>
            <a:r>
              <a:rPr lang="en-US" sz="2000" dirty="0"/>
              <a:t>Keep in mind that this version of .NET and C# runs on:</a:t>
            </a:r>
          </a:p>
          <a:p>
            <a:pPr lvl="1"/>
            <a:r>
              <a:rPr lang="en-US" sz="1800" dirty="0"/>
              <a:t>Windows</a:t>
            </a:r>
          </a:p>
          <a:p>
            <a:pPr lvl="1"/>
            <a:r>
              <a:rPr lang="en-US" sz="1800" dirty="0"/>
              <a:t>Mac OS</a:t>
            </a:r>
          </a:p>
          <a:p>
            <a:pPr lvl="1"/>
            <a:r>
              <a:rPr lang="en-US" sz="1800" dirty="0"/>
              <a:t>Linux</a:t>
            </a:r>
          </a:p>
          <a:p>
            <a:pPr lvl="1"/>
            <a:r>
              <a:rPr lang="en-US" sz="1800" dirty="0"/>
              <a:t>Android</a:t>
            </a:r>
          </a:p>
          <a:p>
            <a:pPr lvl="1"/>
            <a:r>
              <a:rPr lang="en-US" sz="1800" dirty="0"/>
              <a:t>iOS</a:t>
            </a:r>
          </a:p>
          <a:p>
            <a:r>
              <a:rPr lang="en-US" sz="2000" dirty="0"/>
              <a:t>GitHub Repository: </a:t>
            </a:r>
            <a:r>
              <a:rPr lang="en-US" sz="2000" dirty="0">
                <a:hlinkClick r:id="rId2"/>
              </a:rPr>
              <a:t>https://github.com/belward1/CSC543FinalProject</a:t>
            </a:r>
            <a:endParaRPr lang="en-US" sz="2000" dirty="0"/>
          </a:p>
        </p:txBody>
      </p:sp>
    </p:spTree>
    <p:extLst>
      <p:ext uri="{BB962C8B-B14F-4D97-AF65-F5344CB8AC3E}">
        <p14:creationId xmlns:p14="http://schemas.microsoft.com/office/powerpoint/2010/main" val="43475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642B-5DA3-45EF-908B-CC1F95652283}"/>
              </a:ext>
            </a:extLst>
          </p:cNvPr>
          <p:cNvSpPr>
            <a:spLocks noGrp="1"/>
          </p:cNvSpPr>
          <p:nvPr>
            <p:ph type="title"/>
          </p:nvPr>
        </p:nvSpPr>
        <p:spPr/>
        <p:txBody>
          <a:bodyPr/>
          <a:lstStyle/>
          <a:p>
            <a:r>
              <a:rPr lang="en-US" dirty="0"/>
              <a:t>Threads, Tasks and Thread Pools</a:t>
            </a:r>
          </a:p>
        </p:txBody>
      </p:sp>
      <p:sp>
        <p:nvSpPr>
          <p:cNvPr id="3" name="Content Placeholder 2">
            <a:extLst>
              <a:ext uri="{FF2B5EF4-FFF2-40B4-BE49-F238E27FC236}">
                <a16:creationId xmlns:a16="http://schemas.microsoft.com/office/drawing/2014/main" id="{230180E4-A9C7-4733-B4AB-D1546D5F16A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4145"/>
                </a:solidFill>
                <a:effectLst/>
                <a:latin typeface="Merriweather"/>
              </a:rPr>
              <a:t>Tasks are a higher-level concept:</a:t>
            </a:r>
            <a:r>
              <a:rPr lang="en-US" b="0" i="0" dirty="0">
                <a:solidFill>
                  <a:srgbClr val="3A4145"/>
                </a:solidFill>
                <a:effectLst/>
                <a:latin typeface="Merriweather"/>
              </a:rPr>
              <a:t> tasks are basically a promise to run a method and return when it is done.</a:t>
            </a:r>
          </a:p>
          <a:p>
            <a:pPr algn="l">
              <a:buFont typeface="Arial" panose="020B0604020202020204" pitchFamily="34" charset="0"/>
              <a:buChar char="•"/>
            </a:pPr>
            <a:r>
              <a:rPr lang="en-US" b="1" i="0" dirty="0">
                <a:solidFill>
                  <a:srgbClr val="3A4145"/>
                </a:solidFill>
                <a:effectLst/>
                <a:latin typeface="Merriweather"/>
              </a:rPr>
              <a:t>Threads are a lower-level concept:</a:t>
            </a:r>
            <a:r>
              <a:rPr lang="en-US" b="0" i="0" dirty="0">
                <a:solidFill>
                  <a:srgbClr val="3A4145"/>
                </a:solidFill>
                <a:effectLst/>
                <a:latin typeface="Merriweather"/>
              </a:rPr>
              <a:t> Threads are a part of your operating system, and the thread class is a way to manage them.</a:t>
            </a:r>
          </a:p>
          <a:p>
            <a:pPr algn="l">
              <a:buFont typeface="Arial" panose="020B0604020202020204" pitchFamily="34" charset="0"/>
              <a:buChar char="•"/>
            </a:pPr>
            <a:r>
              <a:rPr lang="en-US" b="1" i="0" dirty="0">
                <a:solidFill>
                  <a:srgbClr val="3A4145"/>
                </a:solidFill>
                <a:effectLst/>
                <a:latin typeface="Merriweather"/>
              </a:rPr>
              <a:t>Leveraging the thread pool:</a:t>
            </a:r>
            <a:r>
              <a:rPr lang="en-US" b="0" i="0" dirty="0">
                <a:solidFill>
                  <a:srgbClr val="3A4145"/>
                </a:solidFill>
                <a:effectLst/>
                <a:latin typeface="Merriweather"/>
              </a:rPr>
              <a:t> tasks use the thread pool, which is a "pool" of threads that can be used and reused. Creating threads can be expensive, which is why we have the thread pool.</a:t>
            </a:r>
          </a:p>
          <a:p>
            <a:pPr algn="l">
              <a:buFont typeface="Arial" panose="020B0604020202020204" pitchFamily="34" charset="0"/>
              <a:buChar char="•"/>
            </a:pPr>
            <a:r>
              <a:rPr lang="en-US" b="1" i="0" dirty="0">
                <a:solidFill>
                  <a:srgbClr val="3A4145"/>
                </a:solidFill>
                <a:effectLst/>
                <a:latin typeface="Merriweather"/>
              </a:rPr>
              <a:t>Threads do not naturally return anything:</a:t>
            </a:r>
            <a:r>
              <a:rPr lang="en-US" b="0" i="0" dirty="0">
                <a:solidFill>
                  <a:srgbClr val="3A4145"/>
                </a:solidFill>
                <a:effectLst/>
                <a:latin typeface="Merriweather"/>
              </a:rPr>
              <a:t> Tasks are able to return an object when they are completed. Which makes them great for executing a method and returning the result asynchronously.</a:t>
            </a:r>
          </a:p>
          <a:p>
            <a:pPr algn="l">
              <a:buFont typeface="Arial" panose="020B0604020202020204" pitchFamily="34" charset="0"/>
              <a:buChar char="•"/>
            </a:pPr>
            <a:r>
              <a:rPr lang="en-US" b="1" i="0" dirty="0">
                <a:solidFill>
                  <a:srgbClr val="3A4145"/>
                </a:solidFill>
                <a:effectLst/>
                <a:latin typeface="Merriweather"/>
              </a:rPr>
              <a:t>Cancellation tokens:</a:t>
            </a:r>
            <a:r>
              <a:rPr lang="en-US" b="0" i="0" dirty="0">
                <a:solidFill>
                  <a:srgbClr val="3A4145"/>
                </a:solidFill>
                <a:effectLst/>
                <a:latin typeface="Merriweather"/>
              </a:rPr>
              <a:t> Tasks can use cancellation tokens so that they can be requested to be canceled. This token can be passed along to other tasks which will be canceled as well.</a:t>
            </a:r>
          </a:p>
          <a:p>
            <a:pPr algn="l">
              <a:buFont typeface="Arial" panose="020B0604020202020204" pitchFamily="34" charset="0"/>
              <a:buChar char="•"/>
            </a:pPr>
            <a:r>
              <a:rPr lang="en-US" b="1" i="0" dirty="0">
                <a:solidFill>
                  <a:srgbClr val="3A4145"/>
                </a:solidFill>
                <a:effectLst/>
                <a:latin typeface="Merriweather"/>
              </a:rPr>
              <a:t>Tasks support async/await:</a:t>
            </a:r>
            <a:r>
              <a:rPr lang="en-US" b="0" i="0" dirty="0">
                <a:solidFill>
                  <a:srgbClr val="3A4145"/>
                </a:solidFill>
                <a:effectLst/>
                <a:latin typeface="Merriweather"/>
              </a:rPr>
              <a:t> async/await is a simple way to wait for an asynchronous method to finish without blocking the parent method.</a:t>
            </a:r>
          </a:p>
          <a:p>
            <a:pPr>
              <a:buFont typeface="Arial" panose="020B0604020202020204" pitchFamily="34" charset="0"/>
              <a:buChar char="•"/>
            </a:pPr>
            <a:r>
              <a:rPr lang="en-US" b="1" i="0" dirty="0">
                <a:solidFill>
                  <a:srgbClr val="3A4145"/>
                </a:solidFill>
                <a:effectLst/>
                <a:latin typeface="Merriweather"/>
              </a:rPr>
              <a:t>Exceptions:</a:t>
            </a:r>
            <a:r>
              <a:rPr lang="en-US" b="0" i="0" dirty="0">
                <a:solidFill>
                  <a:srgbClr val="3A4145"/>
                </a:solidFill>
                <a:effectLst/>
                <a:latin typeface="Merriweather"/>
              </a:rPr>
              <a:t> Threads cannot cascade an Exception to its parent method. A Task does cascade exceptions to the parent method and are caught via a </a:t>
            </a:r>
            <a:r>
              <a:rPr lang="en-US" b="0" i="0" dirty="0" err="1">
                <a:solidFill>
                  <a:srgbClr val="3A4145"/>
                </a:solidFill>
                <a:effectLst/>
                <a:latin typeface="Merriweather"/>
              </a:rPr>
              <a:t>AggregateException</a:t>
            </a:r>
            <a:r>
              <a:rPr lang="en-US" b="0" i="0" dirty="0">
                <a:solidFill>
                  <a:srgbClr val="3A4145"/>
                </a:solidFill>
                <a:effectLst/>
                <a:latin typeface="Merriweather"/>
              </a:rPr>
              <a:t>.</a:t>
            </a:r>
          </a:p>
          <a:p>
            <a:pPr algn="l">
              <a:buFont typeface="Arial" panose="020B0604020202020204" pitchFamily="34" charset="0"/>
              <a:buChar char="•"/>
            </a:pPr>
            <a:endParaRPr lang="en-US" b="0" i="0" dirty="0">
              <a:solidFill>
                <a:srgbClr val="3A4145"/>
              </a:solidFill>
              <a:effectLst/>
              <a:latin typeface="Merriweather"/>
            </a:endParaRPr>
          </a:p>
          <a:p>
            <a:endParaRPr lang="en-US" dirty="0"/>
          </a:p>
        </p:txBody>
      </p:sp>
    </p:spTree>
    <p:extLst>
      <p:ext uri="{BB962C8B-B14F-4D97-AF65-F5344CB8AC3E}">
        <p14:creationId xmlns:p14="http://schemas.microsoft.com/office/powerpoint/2010/main" val="1784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11D-EEE1-42AF-A8AC-06927C1C09A5}"/>
              </a:ext>
            </a:extLst>
          </p:cNvPr>
          <p:cNvSpPr>
            <a:spLocks noGrp="1"/>
          </p:cNvSpPr>
          <p:nvPr>
            <p:ph type="title"/>
          </p:nvPr>
        </p:nvSpPr>
        <p:spPr/>
        <p:txBody>
          <a:bodyPr/>
          <a:lstStyle/>
          <a:p>
            <a:r>
              <a:rPr lang="en-US" dirty="0"/>
              <a:t>Task Parallel Library (TPL)</a:t>
            </a:r>
          </a:p>
        </p:txBody>
      </p:sp>
      <p:sp>
        <p:nvSpPr>
          <p:cNvPr id="3" name="Content Placeholder 2">
            <a:extLst>
              <a:ext uri="{FF2B5EF4-FFF2-40B4-BE49-F238E27FC236}">
                <a16:creationId xmlns:a16="http://schemas.microsoft.com/office/drawing/2014/main" id="{49F8B2BF-9EF6-405E-AB29-5929962501F9}"/>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Starting with .NET Framework 4, the TPL is the preferred way to write multithreaded and parallel code.</a:t>
            </a:r>
          </a:p>
          <a:p>
            <a:r>
              <a:rPr lang="en-US" b="1" dirty="0">
                <a:solidFill>
                  <a:srgbClr val="171717"/>
                </a:solidFill>
                <a:latin typeface="Segoe UI" panose="020B0502040204020203" pitchFamily="34" charset="0"/>
              </a:rPr>
              <a:t>According to Microsoft:</a:t>
            </a:r>
            <a:br>
              <a:rPr lang="en-US" b="1" dirty="0">
                <a:solidFill>
                  <a:srgbClr val="171717"/>
                </a:solidFill>
                <a:latin typeface="Segoe UI" panose="020B0502040204020203" pitchFamily="34" charset="0"/>
              </a:rPr>
            </a:br>
            <a:br>
              <a:rPr lang="en-US" b="1" dirty="0">
                <a:solidFill>
                  <a:srgbClr val="171717"/>
                </a:solidFill>
                <a:latin typeface="Segoe UI" panose="020B0502040204020203" pitchFamily="34" charset="0"/>
              </a:rPr>
            </a:br>
            <a:r>
              <a:rPr lang="en-US" b="1" dirty="0">
                <a:solidFill>
                  <a:srgbClr val="171717"/>
                </a:solidFill>
                <a:latin typeface="Segoe UI" panose="020B0502040204020203" pitchFamily="34" charset="0"/>
              </a:rPr>
              <a:t>“</a:t>
            </a:r>
            <a:r>
              <a:rPr lang="en-US" b="1" i="0" dirty="0">
                <a:solidFill>
                  <a:srgbClr val="171717"/>
                </a:solidFill>
                <a:effectLst/>
                <a:latin typeface="Segoe UI" panose="020B0502040204020203" pitchFamily="34" charset="0"/>
              </a:rPr>
              <a:t>The purpose of the TPL is to make developers more productive by simplifying the process of adding parallelism and concurrency to applications. The TPL scales the degree of concurrency dynamically to most efficiently use all the processors that are available. In addition, the TPL handles the partitioning of the work, the scheduling of threads on the </a:t>
            </a:r>
            <a:r>
              <a:rPr lang="en-US" b="1" i="0" u="none" strike="noStrike" dirty="0" err="1">
                <a:solidFill>
                  <a:srgbClr val="344529"/>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ThreadPool</a:t>
            </a:r>
            <a:r>
              <a:rPr lang="en-US" b="1" i="0" dirty="0">
                <a:solidFill>
                  <a:srgbClr val="171717"/>
                </a:solidFill>
                <a:effectLst/>
                <a:latin typeface="Segoe UI" panose="020B0502040204020203" pitchFamily="34" charset="0"/>
              </a:rPr>
              <a:t>, cancellation support, state management, and other low-level details. </a:t>
            </a:r>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u="sng" dirty="0">
                <a:solidFill>
                  <a:srgbClr val="171717"/>
                </a:solidFill>
                <a:effectLst/>
                <a:latin typeface="Segoe UI" panose="020B0502040204020203" pitchFamily="34" charset="0"/>
              </a:rPr>
              <a:t>By using TPL, you can maximize the performance of your code while focusing on the work that your program is designed to accomplish.</a:t>
            </a:r>
            <a:r>
              <a:rPr lang="en-US" b="1" dirty="0">
                <a:solidFill>
                  <a:srgbClr val="171717"/>
                </a:solidFill>
                <a:latin typeface="Segoe UI" panose="020B0502040204020203" pitchFamily="34" charset="0"/>
              </a:rPr>
              <a:t>”</a:t>
            </a:r>
            <a:endParaRPr lang="en-US" b="1" dirty="0"/>
          </a:p>
        </p:txBody>
      </p:sp>
    </p:spTree>
    <p:extLst>
      <p:ext uri="{BB962C8B-B14F-4D97-AF65-F5344CB8AC3E}">
        <p14:creationId xmlns:p14="http://schemas.microsoft.com/office/powerpoint/2010/main" val="287949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FCC-8377-47BF-9DD9-A257527C5242}"/>
              </a:ext>
            </a:extLst>
          </p:cNvPr>
          <p:cNvSpPr>
            <a:spLocks noGrp="1"/>
          </p:cNvSpPr>
          <p:nvPr>
            <p:ph type="title"/>
          </p:nvPr>
        </p:nvSpPr>
        <p:spPr/>
        <p:txBody>
          <a:bodyPr/>
          <a:lstStyle/>
          <a:p>
            <a:r>
              <a:rPr lang="en-US" dirty="0" err="1"/>
              <a:t>JCiP</a:t>
            </a:r>
            <a:r>
              <a:rPr lang="en-US" dirty="0"/>
              <a:t> Annotations</a:t>
            </a:r>
          </a:p>
        </p:txBody>
      </p:sp>
      <p:sp>
        <p:nvSpPr>
          <p:cNvPr id="3" name="Content Placeholder 2">
            <a:extLst>
              <a:ext uri="{FF2B5EF4-FFF2-40B4-BE49-F238E27FC236}">
                <a16:creationId xmlns:a16="http://schemas.microsoft.com/office/drawing/2014/main" id="{7CC217A8-626C-4E8A-B751-D6E948722E4C}"/>
              </a:ext>
            </a:extLst>
          </p:cNvPr>
          <p:cNvSpPr>
            <a:spLocks noGrp="1"/>
          </p:cNvSpPr>
          <p:nvPr>
            <p:ph idx="1"/>
          </p:nvPr>
        </p:nvSpPr>
        <p:spPr/>
        <p:txBody>
          <a:bodyPr/>
          <a:lstStyle/>
          <a:p>
            <a:r>
              <a:rPr lang="en-US" b="1" dirty="0"/>
              <a:t>Coded C# .NET versions of the Java annotations:</a:t>
            </a:r>
          </a:p>
          <a:p>
            <a:pPr lvl="1"/>
            <a:r>
              <a:rPr lang="en-US" b="1" dirty="0" err="1"/>
              <a:t>GuardedBy</a:t>
            </a:r>
            <a:endParaRPr lang="en-US" b="1" dirty="0"/>
          </a:p>
          <a:p>
            <a:pPr lvl="1"/>
            <a:r>
              <a:rPr lang="en-US" b="1" dirty="0"/>
              <a:t>Immutable</a:t>
            </a:r>
          </a:p>
          <a:p>
            <a:pPr lvl="1"/>
            <a:r>
              <a:rPr lang="en-US" b="1" dirty="0" err="1"/>
              <a:t>NotThreadSafe</a:t>
            </a:r>
            <a:endParaRPr lang="en-US" b="1" dirty="0"/>
          </a:p>
          <a:p>
            <a:pPr lvl="1"/>
            <a:r>
              <a:rPr lang="en-US" b="1" dirty="0" err="1"/>
              <a:t>ThreadSafe</a:t>
            </a:r>
            <a:endParaRPr lang="en-US" b="1" dirty="0"/>
          </a:p>
          <a:p>
            <a:pPr lvl="1"/>
            <a:endParaRPr lang="en-US" dirty="0"/>
          </a:p>
          <a:p>
            <a:r>
              <a:rPr lang="en-US" dirty="0"/>
              <a:t>See:</a:t>
            </a:r>
          </a:p>
          <a:p>
            <a:pPr lvl="1"/>
            <a:r>
              <a:rPr lang="en-US" dirty="0"/>
              <a:t>Java Concurrency in Practice</a:t>
            </a:r>
            <a:br>
              <a:rPr lang="en-US" dirty="0"/>
            </a:br>
            <a:r>
              <a:rPr lang="en-US" dirty="0"/>
              <a:t>Brian Goetz, et al</a:t>
            </a:r>
            <a:br>
              <a:rPr lang="en-US" dirty="0"/>
            </a:br>
            <a:r>
              <a:rPr lang="en-US" dirty="0"/>
              <a:t>Addison-Wesley</a:t>
            </a:r>
            <a:br>
              <a:rPr lang="en-US" dirty="0"/>
            </a:br>
            <a:r>
              <a:rPr lang="en-US" dirty="0"/>
              <a:t>Copyright © 2006 Pearson Education, Inc.</a:t>
            </a:r>
            <a:br>
              <a:rPr lang="en-US" dirty="0"/>
            </a:br>
            <a:r>
              <a:rPr lang="en-US" dirty="0"/>
              <a:t>ISBN-10: 0-321-34960-1</a:t>
            </a:r>
          </a:p>
        </p:txBody>
      </p:sp>
    </p:spTree>
    <p:extLst>
      <p:ext uri="{BB962C8B-B14F-4D97-AF65-F5344CB8AC3E}">
        <p14:creationId xmlns:p14="http://schemas.microsoft.com/office/powerpoint/2010/main" val="256267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2EF-6ED8-47E0-906A-BC57CD1E9C04}"/>
              </a:ext>
            </a:extLst>
          </p:cNvPr>
          <p:cNvSpPr>
            <a:spLocks noGrp="1"/>
          </p:cNvSpPr>
          <p:nvPr>
            <p:ph type="title"/>
          </p:nvPr>
        </p:nvSpPr>
        <p:spPr/>
        <p:txBody>
          <a:bodyPr/>
          <a:lstStyle/>
          <a:p>
            <a:r>
              <a:rPr lang="en-US" dirty="0"/>
              <a:t>Loops</a:t>
            </a:r>
          </a:p>
        </p:txBody>
      </p:sp>
      <p:sp>
        <p:nvSpPr>
          <p:cNvPr id="3" name="Text Placeholder 2">
            <a:extLst>
              <a:ext uri="{FF2B5EF4-FFF2-40B4-BE49-F238E27FC236}">
                <a16:creationId xmlns:a16="http://schemas.microsoft.com/office/drawing/2014/main" id="{AD2CC37C-F3D7-486E-8526-054D492DC6E2}"/>
              </a:ext>
            </a:extLst>
          </p:cNvPr>
          <p:cNvSpPr>
            <a:spLocks noGrp="1"/>
          </p:cNvSpPr>
          <p:nvPr>
            <p:ph type="body" idx="1"/>
          </p:nvPr>
        </p:nvSpPr>
        <p:spPr/>
        <p:txBody>
          <a:bodyPr/>
          <a:lstStyle/>
          <a:p>
            <a:r>
              <a:rPr lang="en-US" dirty="0"/>
              <a:t>Sequential Loop:</a:t>
            </a:r>
          </a:p>
        </p:txBody>
      </p:sp>
      <p:sp>
        <p:nvSpPr>
          <p:cNvPr id="4" name="Content Placeholder 3">
            <a:extLst>
              <a:ext uri="{FF2B5EF4-FFF2-40B4-BE49-F238E27FC236}">
                <a16:creationId xmlns:a16="http://schemas.microsoft.com/office/drawing/2014/main" id="{8A16A1E7-B170-4215-8D61-C074646FE01B}"/>
              </a:ext>
            </a:extLst>
          </p:cNvPr>
          <p:cNvSpPr>
            <a:spLocks noGrp="1"/>
          </p:cNvSpPr>
          <p:nvPr>
            <p:ph sz="half" idx="2"/>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a:latin typeface="Arial Nova Cond Light" panose="020B0604020202020204" pitchFamily="34" charset="0"/>
                <a:cs typeface="Arial" panose="020B0604020202020204" pitchFamily="34" charset="0"/>
              </a:rPr>
              <a:t>for (int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 0;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&lt;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80510B19-D9D0-480C-9628-54A1635D38CA}"/>
              </a:ext>
            </a:extLst>
          </p:cNvPr>
          <p:cNvSpPr>
            <a:spLocks noGrp="1"/>
          </p:cNvSpPr>
          <p:nvPr>
            <p:ph type="body" sz="quarter" idx="3"/>
          </p:nvPr>
        </p:nvSpPr>
        <p:spPr/>
        <p:txBody>
          <a:bodyPr/>
          <a:lstStyle/>
          <a:p>
            <a:r>
              <a:rPr lang="en-US" dirty="0"/>
              <a:t>Parallel Loop:</a:t>
            </a:r>
          </a:p>
        </p:txBody>
      </p:sp>
      <p:sp>
        <p:nvSpPr>
          <p:cNvPr id="6" name="Content Placeholder 5">
            <a:extLst>
              <a:ext uri="{FF2B5EF4-FFF2-40B4-BE49-F238E27FC236}">
                <a16:creationId xmlns:a16="http://schemas.microsoft.com/office/drawing/2014/main" id="{0089E472-2D9C-40F6-A8C2-01D341DBD25C}"/>
              </a:ext>
            </a:extLst>
          </p:cNvPr>
          <p:cNvSpPr>
            <a:spLocks noGrp="1"/>
          </p:cNvSpPr>
          <p:nvPr>
            <p:ph sz="quarter" idx="4"/>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err="1">
                <a:latin typeface="Arial Nova Cond Light" panose="020B0604020202020204" pitchFamily="34" charset="0"/>
                <a:cs typeface="Arial" panose="020B0604020202020204" pitchFamily="34" charset="0"/>
              </a:rPr>
              <a:t>Parallel.For</a:t>
            </a:r>
            <a:r>
              <a:rPr lang="en-US" b="1" dirty="0">
                <a:latin typeface="Arial Nova Cond Light" panose="020B0604020202020204" pitchFamily="34" charset="0"/>
                <a:cs typeface="Arial" panose="020B0604020202020204" pitchFamily="34" charset="0"/>
              </a:rPr>
              <a:t> (0,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=&gt;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05610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2A10-F3FA-4B0D-B40D-8BA702AF0BCD}"/>
              </a:ext>
            </a:extLst>
          </p:cNvPr>
          <p:cNvSpPr>
            <a:spLocks noGrp="1"/>
          </p:cNvSpPr>
          <p:nvPr>
            <p:ph type="title"/>
          </p:nvPr>
        </p:nvSpPr>
        <p:spPr/>
        <p:txBody>
          <a:bodyPr/>
          <a:lstStyle/>
          <a:p>
            <a:r>
              <a:rPr lang="en-US" dirty="0" err="1"/>
              <a:t>Parallel.For</a:t>
            </a:r>
            <a:r>
              <a:rPr lang="en-US" dirty="0"/>
              <a:t>(…)</a:t>
            </a:r>
          </a:p>
        </p:txBody>
      </p:sp>
      <p:sp>
        <p:nvSpPr>
          <p:cNvPr id="3" name="Content Placeholder 2">
            <a:extLst>
              <a:ext uri="{FF2B5EF4-FFF2-40B4-BE49-F238E27FC236}">
                <a16:creationId xmlns:a16="http://schemas.microsoft.com/office/drawing/2014/main" id="{71388D8B-84E2-4EFE-94D1-E35B5594DDCA}"/>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a:t>
            </a:r>
            <a:r>
              <a:rPr lang="en-US" b="1" i="0" dirty="0">
                <a:solidFill>
                  <a:srgbClr val="171717"/>
                </a:solidFill>
                <a:effectLst/>
                <a:latin typeface="Segoe UI" panose="020B0502040204020203" pitchFamily="34" charset="0"/>
              </a:rPr>
              <a:t> method has 12 overloads.</a:t>
            </a:r>
          </a:p>
          <a:p>
            <a:endParaRPr lang="en-US" b="1" dirty="0"/>
          </a:p>
          <a:p>
            <a:r>
              <a:rPr lang="en-US" b="1" i="0" dirty="0">
                <a:solidFill>
                  <a:srgbClr val="171717"/>
                </a:solidFill>
                <a:effectLst/>
                <a:latin typeface="Segoe UI" panose="020B0502040204020203" pitchFamily="34" charset="0"/>
              </a:rPr>
              <a:t>For(Int32                       </a:t>
            </a:r>
            <a:r>
              <a:rPr lang="en-US" b="1" i="0" dirty="0">
                <a:solidFill>
                  <a:srgbClr val="00B050"/>
                </a:solidFill>
                <a:effectLst/>
                <a:latin typeface="Segoe UI" panose="020B0502040204020203" pitchFamily="34" charset="0"/>
              </a:rPr>
              <a:t>// From inclusive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Int32                        </a:t>
            </a:r>
            <a:r>
              <a:rPr lang="en-US" b="1" i="0" dirty="0">
                <a:solidFill>
                  <a:srgbClr val="00B050"/>
                </a:solidFill>
                <a:effectLst/>
                <a:latin typeface="Segoe UI" panose="020B0502040204020203" pitchFamily="34" charset="0"/>
              </a:rPr>
              <a:t>// To exclusive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Action&lt;Int32&gt;        </a:t>
            </a:r>
            <a:r>
              <a:rPr lang="en-US" b="1" i="0" dirty="0">
                <a:solidFill>
                  <a:srgbClr val="00B050"/>
                </a:solidFill>
                <a:effectLst/>
                <a:latin typeface="Segoe UI" panose="020B0502040204020203" pitchFamily="34" charset="0"/>
              </a:rPr>
              <a:t>// Body delegate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p>
          <a:p>
            <a:r>
              <a:rPr lang="en-US" b="1" dirty="0"/>
              <a:t>This example will demonstrate tasks running on separate threads.</a:t>
            </a:r>
          </a:p>
          <a:p>
            <a:endParaRPr lang="en-US" b="1" dirty="0"/>
          </a:p>
          <a:p>
            <a:r>
              <a:rPr lang="en-US" dirty="0"/>
              <a:t>Delegates, Anonymous functions, Lambda expressions</a:t>
            </a:r>
            <a:br>
              <a:rPr lang="en-US" dirty="0"/>
            </a:br>
            <a:r>
              <a:rPr lang="en-US" dirty="0"/>
              <a:t>See: </a:t>
            </a:r>
            <a:r>
              <a:rPr lang="en-US" dirty="0">
                <a:hlinkClick r:id="rId2"/>
              </a:rPr>
              <a:t>Delegates, Lambda Expressions &amp; Closures in C# - Alan </a:t>
            </a:r>
            <a:r>
              <a:rPr lang="en-US" dirty="0" err="1">
                <a:hlinkClick r:id="rId2"/>
              </a:rPr>
              <a:t>Zucconi</a:t>
            </a:r>
            <a:endParaRPr lang="en-US" dirty="0"/>
          </a:p>
        </p:txBody>
      </p:sp>
    </p:spTree>
    <p:extLst>
      <p:ext uri="{BB962C8B-B14F-4D97-AF65-F5344CB8AC3E}">
        <p14:creationId xmlns:p14="http://schemas.microsoft.com/office/powerpoint/2010/main" val="387648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1083-0C73-4CB2-9203-BD2242664A6B}"/>
              </a:ext>
            </a:extLst>
          </p:cNvPr>
          <p:cNvSpPr>
            <a:spLocks noGrp="1"/>
          </p:cNvSpPr>
          <p:nvPr>
            <p:ph type="title"/>
          </p:nvPr>
        </p:nvSpPr>
        <p:spPr/>
        <p:txBody>
          <a:bodyPr/>
          <a:lstStyle/>
          <a:p>
            <a:r>
              <a:rPr lang="en-US" dirty="0" err="1"/>
              <a:t>Parallel.ForEach</a:t>
            </a:r>
            <a:r>
              <a:rPr lang="en-US" dirty="0"/>
              <a:t>(…) with </a:t>
            </a:r>
            <a:r>
              <a:rPr lang="en-US" dirty="0" err="1"/>
              <a:t>ThreadLocal</a:t>
            </a:r>
            <a:endParaRPr lang="en-US" dirty="0"/>
          </a:p>
        </p:txBody>
      </p:sp>
      <p:sp>
        <p:nvSpPr>
          <p:cNvPr id="3" name="Content Placeholder 2">
            <a:extLst>
              <a:ext uri="{FF2B5EF4-FFF2-40B4-BE49-F238E27FC236}">
                <a16:creationId xmlns:a16="http://schemas.microsoft.com/office/drawing/2014/main" id="{2763850A-8E65-4294-96B6-193BFD56EC77}"/>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arallel.ForEach</a:t>
            </a:r>
            <a:r>
              <a:rPr lang="en-US" b="1" i="0" dirty="0">
                <a:solidFill>
                  <a:srgbClr val="171717"/>
                </a:solidFill>
                <a:effectLst/>
                <a:latin typeface="Segoe UI" panose="020B0502040204020203" pitchFamily="34" charset="0"/>
              </a:rPr>
              <a:t> method has 20 overloads.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We’ll look at one that allows for </a:t>
            </a:r>
            <a:r>
              <a:rPr lang="en-US" b="1" dirty="0" err="1">
                <a:solidFill>
                  <a:srgbClr val="171717"/>
                </a:solidFill>
                <a:latin typeface="Segoe UI" panose="020B0502040204020203" pitchFamily="34" charset="0"/>
              </a:rPr>
              <a:t>ThreadLocal</a:t>
            </a:r>
            <a:r>
              <a:rPr lang="en-US" b="1" dirty="0">
                <a:solidFill>
                  <a:srgbClr val="171717"/>
                </a:solidFill>
                <a:latin typeface="Segoe UI" panose="020B0502040204020203" pitchFamily="34" charset="0"/>
              </a:rPr>
              <a:t> state: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ForEach</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TSource,TLocal</a:t>
            </a:r>
            <a:r>
              <a:rPr lang="en-US" b="1" i="0" dirty="0">
                <a:solidFill>
                  <a:srgbClr val="171717"/>
                </a:solidFill>
                <a:effectLst/>
                <a:latin typeface="Segoe UI" panose="020B0502040204020203" pitchFamily="34" charset="0"/>
              </a:rPr>
              <a:t>&gt;(</a:t>
            </a:r>
            <a:r>
              <a:rPr lang="en-US" b="1" i="0" dirty="0" err="1">
                <a:solidFill>
                  <a:srgbClr val="171717"/>
                </a:solidFill>
                <a:effectLst/>
                <a:latin typeface="Segoe UI" panose="020B0502040204020203" pitchFamily="34" charset="0"/>
              </a:rPr>
              <a:t>IEnumerable</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Source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Initialize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TSource,ParallelLoopState,TLocal,TLocal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Body – once per iteration</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Finalize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i="0" dirty="0">
                <a:solidFill>
                  <a:srgbClr val="171717"/>
                </a:solidFill>
                <a:effectLst/>
                <a:latin typeface="Segoe UI" panose="020B0502040204020203" pitchFamily="34" charset="0"/>
              </a:rPr>
              <a:t>This example will sum the elements in an array.</a:t>
            </a:r>
          </a:p>
          <a:p>
            <a:endParaRPr lang="en-US" dirty="0"/>
          </a:p>
        </p:txBody>
      </p:sp>
    </p:spTree>
    <p:extLst>
      <p:ext uri="{BB962C8B-B14F-4D97-AF65-F5344CB8AC3E}">
        <p14:creationId xmlns:p14="http://schemas.microsoft.com/office/powerpoint/2010/main" val="396002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Dot Product</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92500" lnSpcReduction="20000"/>
          </a:bodyPr>
          <a:lstStyle/>
          <a:p>
            <a:r>
              <a:rPr lang="en-US" b="1" dirty="0"/>
              <a:t>A more substantial calculation</a:t>
            </a:r>
          </a:p>
          <a:p>
            <a:endParaRPr lang="en-US" b="1" dirty="0"/>
          </a:p>
          <a:p>
            <a:r>
              <a:rPr lang="en-US" b="1" dirty="0"/>
              <a:t>Dot Product:</a:t>
            </a:r>
          </a:p>
          <a:p>
            <a:pPr lvl="1"/>
            <a:r>
              <a:rPr lang="en-US" b="1" dirty="0"/>
              <a:t>Geometric: A • B = |A| * |B| * cos(</a:t>
            </a:r>
            <a:r>
              <a:rPr lang="el-GR" b="1" dirty="0"/>
              <a:t>θ</a:t>
            </a:r>
            <a:r>
              <a:rPr lang="en-US" b="1" dirty="0"/>
              <a:t>)</a:t>
            </a:r>
          </a:p>
          <a:p>
            <a:pPr lvl="1"/>
            <a:r>
              <a:rPr lang="en-US" b="1" dirty="0"/>
              <a:t>Mathematical: Σ ( a</a:t>
            </a:r>
            <a:r>
              <a:rPr lang="en-US" b="1" baseline="-25000" dirty="0"/>
              <a:t>i</a:t>
            </a:r>
            <a:r>
              <a:rPr lang="en-US" b="1" dirty="0"/>
              <a:t> * b</a:t>
            </a:r>
            <a:r>
              <a:rPr lang="en-US" b="1" baseline="-25000" dirty="0"/>
              <a:t>i</a:t>
            </a:r>
            <a:r>
              <a:rPr lang="en-US" b="1" dirty="0"/>
              <a:t> )</a:t>
            </a:r>
          </a:p>
          <a:p>
            <a:pPr lvl="1"/>
            <a:endParaRPr lang="en-US" b="1" dirty="0"/>
          </a:p>
          <a:p>
            <a:pPr lvl="1"/>
            <a:endParaRPr lang="en-US" b="1" dirty="0"/>
          </a:p>
          <a:p>
            <a:r>
              <a:rPr lang="en-US" b="1" dirty="0"/>
              <a:t>Example shows three (3) alternatives:</a:t>
            </a:r>
          </a:p>
          <a:p>
            <a:pPr lvl="1"/>
            <a:r>
              <a:rPr lang="en-US" b="1" dirty="0"/>
              <a:t>Sequential</a:t>
            </a:r>
          </a:p>
          <a:p>
            <a:pPr lvl="1"/>
            <a:r>
              <a:rPr lang="en-US" b="1" dirty="0" err="1"/>
              <a:t>Parallel.For</a:t>
            </a:r>
            <a:endParaRPr lang="en-US" b="1" dirty="0"/>
          </a:p>
          <a:p>
            <a:pPr lvl="1"/>
            <a:r>
              <a:rPr lang="en-US" b="1" dirty="0" err="1"/>
              <a:t>Parallel.ForEach</a:t>
            </a:r>
            <a:r>
              <a:rPr lang="en-US" b="1" dirty="0"/>
              <a:t> w/ range Partitioner</a:t>
            </a:r>
          </a:p>
          <a:p>
            <a:pPr lvl="1"/>
            <a:endParaRPr lang="en-US" b="1" dirty="0"/>
          </a:p>
          <a:p>
            <a:r>
              <a:rPr lang="en-US" b="1" dirty="0"/>
              <a:t>Partitioner:</a:t>
            </a:r>
          </a:p>
          <a:p>
            <a:pPr lvl="1"/>
            <a:r>
              <a:rPr lang="en-US" b="1" dirty="0"/>
              <a:t>Range partitioning</a:t>
            </a:r>
          </a:p>
          <a:p>
            <a:pPr lvl="1"/>
            <a:r>
              <a:rPr lang="en-US" b="1" dirty="0"/>
              <a:t>Chunk partitioning – can dynamically adjust the chunk sizes</a:t>
            </a:r>
          </a:p>
          <a:p>
            <a:pPr lvl="1"/>
            <a:r>
              <a:rPr lang="en-US" b="1" dirty="0"/>
              <a:t>See: </a:t>
            </a:r>
            <a:r>
              <a:rPr lang="en-US" dirty="0">
                <a:hlinkClick r:id="rId2"/>
              </a:rPr>
              <a:t>Custom Partitioners for PLINQ and TPL | Microsoft Docs</a:t>
            </a:r>
            <a:endParaRPr lang="en-US" b="1" dirty="0"/>
          </a:p>
          <a:p>
            <a:endParaRPr lang="en-US" dirty="0"/>
          </a:p>
        </p:txBody>
      </p:sp>
      <p:pic>
        <p:nvPicPr>
          <p:cNvPr id="1026" name="Picture 2" descr="See the source image">
            <a:extLst>
              <a:ext uri="{FF2B5EF4-FFF2-40B4-BE49-F238E27FC236}">
                <a16:creationId xmlns:a16="http://schemas.microsoft.com/office/drawing/2014/main" id="{D3043118-8501-4E33-BED8-58A1490DE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797" y="2658703"/>
            <a:ext cx="1246269" cy="94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35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{4CCAAE07-2061-4F07-A145-E316D0E42B00}tf78438558_win32</Template>
  <TotalTime>2310</TotalTime>
  <Words>814</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Nova Cond Light</vt:lpstr>
      <vt:lpstr>Century Gothic</vt:lpstr>
      <vt:lpstr>Garamond</vt:lpstr>
      <vt:lpstr>Merriweather</vt:lpstr>
      <vt:lpstr>Segoe UI</vt:lpstr>
      <vt:lpstr>SavonVTI</vt:lpstr>
      <vt:lpstr>CSC 543 Multiprocessing and  concurrent programming  Spring 2021 Final project</vt:lpstr>
      <vt:lpstr>Project Description</vt:lpstr>
      <vt:lpstr>Threads, Tasks and Thread Pools</vt:lpstr>
      <vt:lpstr>Task Parallel Library (TPL)</vt:lpstr>
      <vt:lpstr>JCiP Annotations</vt:lpstr>
      <vt:lpstr>Loops</vt:lpstr>
      <vt:lpstr>Parallel.For(…)</vt:lpstr>
      <vt:lpstr>Parallel.ForEach(…) with ThreadLocal</vt:lpstr>
      <vt:lpstr>Parallel Dot Product</vt:lpstr>
      <vt:lpstr>Parallel.ForEach(…) Simulate Work</vt:lpstr>
      <vt:lpstr>Parallel Map Reduce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543 Multiprocessing and  concurrent programming  Spring 2021 Final project</dc:title>
  <dc:creator>Elward, Robert</dc:creator>
  <cp:lastModifiedBy>Elward, Robert</cp:lastModifiedBy>
  <cp:revision>3</cp:revision>
  <dcterms:created xsi:type="dcterms:W3CDTF">2021-04-05T19:48:35Z</dcterms:created>
  <dcterms:modified xsi:type="dcterms:W3CDTF">2021-04-20T20:17:56Z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