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B3F1-DFF4-446F-A576-02666492A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A8254-DD38-4712-9DD4-60675480F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AE7B-2D48-471F-BF4A-B68944FC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7F27-700B-4090-9472-35A50DA9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15C3-A3EA-4456-BF9D-DB8C42CD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D977-CB8D-4CBA-BE0B-F75B8E3B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5A9A-E58B-4D79-A5CD-9A4FC8B4A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6128-83CD-4E80-B327-352922DF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014A-0794-4641-805C-3D75DA15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9C74-05A4-4E08-865C-F9BBE214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036A5-3A10-47BB-A3BD-06812E512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49835-357C-4055-B389-5491B5179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AF39-7402-4D6F-BA84-9176E772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6806-440A-42DE-A4A1-AD88E962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9B73-179F-4DCE-8028-B9772D1B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C014-AC02-4019-9451-ADDF248C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C97C-3133-4DBB-84AE-EE5FE2F2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77FDC-3916-4CBC-941F-36CA8A77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79D0-97D7-4FBC-81FB-DC439924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524E-8C50-4C74-B217-E241CD11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17BD-B1F2-4485-AD72-0B043768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18EF-2288-4129-8ED6-B4071B10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389A1-E9C9-4553-B1BF-84D6FCD6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7D25-A226-4B1D-BF60-C8B71DE3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517A-B4A3-46C2-B3F6-D75E52B0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2E19-294C-48AE-A5F7-E62FC795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ABF7-EE8A-4144-9193-51E28D415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A7858-6CFD-493A-B945-E854D0BDF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16A04-8250-4BFB-B685-0E32B3C5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5F9B0-6C39-471F-8E58-E4F860B4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ECDA3-5D53-4A96-88DA-E405D1DB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A1AD-8A65-4450-B62B-9F904F8F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7501-4AAD-4057-A9FF-2E5174C4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54F31-43BE-4E60-AB83-27ED719EB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471BA-B9C1-486C-A0B5-1FF72D0AE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E59E7-0FF7-4933-BEBC-2193B73E6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99E61-D776-41DD-9DDB-299718D5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05D5E-CA5C-45CB-853C-9DA88C9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DB1C0-3628-422F-AC0C-4EE1417A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CE03-3805-4B89-A36C-B89DDA3D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79BB0-F973-4372-95DB-7B5EDCE4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A1AF5-D90F-428B-956F-3ECB95C4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141D5-1BBC-4F04-8A9A-7384664A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86A65-F935-4C64-AE41-4C323F23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08E24-FE28-4432-9140-A8972F33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8F18F-D278-4438-BFBA-3E31CCF9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6FE6-0395-4AAE-A485-9E42884D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490D-7003-4F89-8683-93DCF1112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2C12-315B-4E78-ADF3-16DA1085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4124-2206-4B52-92AB-7D39E49B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6C7B-0C3E-4847-AA7E-593E0F77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D00D7-E412-4327-824C-6D7750BF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2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C9E2-C2F4-4FF5-9ACE-2BA87A25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64086-E8F1-4188-A12A-7E09A0A78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75DF1-4A27-4663-9942-92E6DC977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1731-6E20-4140-A5C2-389B526F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095F5-DBA1-4B07-9FBE-7F11C71B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89FB0-AC55-4A82-9FAC-957BE90D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DF2AC-F164-4BF1-9B93-DE275CD5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A5FA-647F-46EA-9EA7-4A662F87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966F-117A-4D50-AFFE-EE84026F7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82E0-8A77-452D-A5EF-9DC0AF2EB3F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2503-CCFB-445E-8067-84FF27552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9A07-BB80-4D98-B3CB-5C6D5C704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A910-2451-412C-B208-B2779A02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9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2871-93F1-4BF1-9A19-3788F83FF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338" y="1659077"/>
            <a:ext cx="10734261" cy="193899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Mental health disorders using Machine Learning for employees in technical and non-technical companies </a:t>
            </a:r>
            <a:br>
              <a:rPr lang="en-US" sz="4400" dirty="0"/>
            </a:br>
            <a:r>
              <a:rPr lang="en-US" sz="2000" dirty="0"/>
              <a:t>2020 IEEE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Belaynesh Mossie</a:t>
            </a:r>
          </a:p>
        </p:txBody>
      </p:sp>
    </p:spTree>
    <p:extLst>
      <p:ext uri="{BB962C8B-B14F-4D97-AF65-F5344CB8AC3E}">
        <p14:creationId xmlns:p14="http://schemas.microsoft.com/office/powerpoint/2010/main" val="241209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12B2-5E19-422F-82C2-9EC783AC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4"/>
            <a:ext cx="10515600" cy="571168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aim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 mental health disorders among employees using machine learning techniques. 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OSMI 2019 survey data to predict whether an employee is likely to have a mental health disorder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dentifying the most effective algorithms for this prediction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nderstanding the contributing factors to mental health disorders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study addresses mental health challenges in workplaces.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use of widely known ML models like Logistic Regression, SVM, Decision Trees, and Random Forest.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(OSMI 2019 Mental Health Survey) is publicly accessible</a:t>
            </a:r>
            <a:r>
              <a:rPr lang="en-US" dirty="0"/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660A9-99CC-4EAB-9F27-CBAD0F59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7"/>
            <a:ext cx="10515600" cy="9276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6750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12B2-5E19-422F-82C2-9EC783AC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data imbalance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 from Original Study: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Neighbors (KNN)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 (SVM)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Naive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Accuracy, Precision, Recall, F1-score</a:t>
            </a:r>
          </a:p>
          <a:p>
            <a:pPr marL="285750" indent="-285750"/>
            <a:r>
              <a:rPr lang="en-US" dirty="0"/>
              <a:t>Method used: K-fold cross validation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DE1FCC-4EDB-46F8-8CD1-0DD9758A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0"/>
            <a:ext cx="10515600" cy="9276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7471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CC2A-8ECC-47CE-A396-04FED68F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276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5FABA-86E3-4041-A81A-162F9D9D9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44" y="1331534"/>
            <a:ext cx="4603682" cy="39303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6F7B0A-B773-45E8-8F5F-8B457EB9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898" y="1331533"/>
            <a:ext cx="5484196" cy="36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1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49B969-7B8F-47E1-9DD4-AF8CAD47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1497288"/>
            <a:ext cx="10368403" cy="386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6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165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Predicting Mental health disorders using Machine Learning for employees in technical and non-technical companies  2020 IEEE   Belaynesh Mossie</vt:lpstr>
      <vt:lpstr>Short description</vt:lpstr>
      <vt:lpstr>Methodology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Belaynesh Mussie</dc:creator>
  <cp:lastModifiedBy>Belaynesh Mussie</cp:lastModifiedBy>
  <cp:revision>20</cp:revision>
  <dcterms:created xsi:type="dcterms:W3CDTF">2024-12-25T23:05:06Z</dcterms:created>
  <dcterms:modified xsi:type="dcterms:W3CDTF">2025-01-30T10:30:24Z</dcterms:modified>
</cp:coreProperties>
</file>