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5" r:id="rId7"/>
    <p:sldId id="266" r:id="rId8"/>
    <p:sldId id="267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5A3F-3D5C-4EBE-BC84-538B529D1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5250C-F729-4D06-B0B9-F395D2FF2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A17B-4FB5-4120-AAF2-527219A7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EBD2-0A4E-4CAD-A9D2-DC9173D3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1D46-7EB7-4AD9-9A24-2C84FCE7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1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132B-D7CF-4407-90D9-397655B1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01E98-AB56-4E1E-B592-5DAC0846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325F-1FCE-425D-A3C5-2423CA01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BA32-5E0D-4918-A09F-B003DD9C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3A6E3-8FC1-4D06-A909-E84FA70C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4AC1F-5089-4A77-8DBA-1CAB12326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0DC3C-EC91-4C22-8803-D8450323C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1230-2DE5-4AF4-BC28-75FA54AA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A80C-936E-4FEA-ABDA-9E2B988A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88D9-4C00-4152-B7BC-5BF80810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25F5-F99E-46F7-84C9-C1EB4FDD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8371-4BFA-4015-816C-42CB21C9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D8E3-58D4-4C15-93DA-8E1F3248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23E0-9B89-48D2-978B-3B828791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5B8B-8816-4E13-99F6-0B7B40B4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5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B24F-200F-45D5-9836-F7B2C09E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B7D8A-715C-4439-9DE7-814026989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9C19-50B0-4618-8823-A2382D7B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3F0E-CE2E-49FE-98FB-7F65AA53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F5CE-9FC3-411A-B49C-95AF5386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9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7D2C-DDF8-4D3B-885A-E1D49ADA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9BE5E-0295-4887-9E25-08BF5BE18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1B909-EEE9-4D87-A337-425502015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F83D2-2330-4C6D-B623-D91A8283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345B5-76A6-4772-8685-7C3DF42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A98DE-7289-4CCF-BB9D-3327E447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707C-2FC7-4F05-9F6D-BB8C3A00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5519-255C-47BA-8C47-E5436ABA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9FF5D-C0C2-4A3B-AE6C-87AAEA936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EA826-B4F8-4ADE-8C99-38D49EC7E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F5AE3-C70C-4341-9522-54F9E339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EB48-1DBE-42A3-A2B3-472CC041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7DD73-9515-48DC-822E-0B9E3556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25156-6631-48CD-938C-1D7A2A80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0239-5664-4857-9364-43DABA38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7D350-6DBD-461A-B6CC-D2E60C1C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7A5AA-3680-4A46-87B8-14A5BE53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7BA1A-0C3F-47C6-BCB7-2A27A6C5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0A983-770A-48CA-956E-054A7630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D7CC1-26B7-44EA-880D-FE1851DA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15B2F-CACC-4549-9B52-9E10E798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79AE-EE71-4003-BBDF-2606B838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FB67-6F28-49C4-B5C1-0FCD01E2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D7504-D074-4021-8CE8-76C6A6641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DCD81-C389-46EA-9A9F-49F16549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2A66B-FADF-4881-88A5-276598A5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115C6-7570-45AC-8C7E-06502FEE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CBAD-694B-4B76-87CA-FAB733DD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919F0-B1F7-4B02-B817-D35E5CFB7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1936F-A03A-4E6E-A0B1-FF6C363F3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A22CB-1E60-4B23-9EF9-1F0167CB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8CA2-174D-4EFC-B4C1-C6D5EABA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27B13-ECC4-4B0E-9AEF-1C8F097E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00649-8535-4409-B0B3-F2B837A5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651-C59A-4AA0-914F-63F355D9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D3EE-A628-40C0-8F83-4F398CD7A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1D05-B6E0-436A-AFD1-C5A5D554951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2F6A9-BDD7-4C39-8FBD-1C59B52BB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F82A-E03F-4357-87D7-83906C786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1406-4237-4D7A-B2CA-E95EC4CBF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2B8-7408-4AE5-9CB2-5BF59B488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Multilabel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C4481-FB62-4E6D-B2E3-B8BE8B9E5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Belaynesh </a:t>
            </a:r>
            <a:r>
              <a:rPr lang="en-US" dirty="0" err="1"/>
              <a:t>Mossie</a:t>
            </a:r>
            <a:endParaRPr lang="en-US" dirty="0"/>
          </a:p>
          <a:p>
            <a:r>
              <a:rPr lang="en-US" dirty="0"/>
              <a:t>ID 1610803</a:t>
            </a:r>
          </a:p>
        </p:txBody>
      </p:sp>
    </p:spTree>
    <p:extLst>
      <p:ext uri="{BB962C8B-B14F-4D97-AF65-F5344CB8AC3E}">
        <p14:creationId xmlns:p14="http://schemas.microsoft.com/office/powerpoint/2010/main" val="53946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236C-EF38-46FE-9904-F4934670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905D0C-FA5C-4130-A329-379D95724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6" y="1899276"/>
            <a:ext cx="11118574" cy="3059448"/>
          </a:xfrm>
        </p:spPr>
      </p:pic>
    </p:spTree>
    <p:extLst>
      <p:ext uri="{BB962C8B-B14F-4D97-AF65-F5344CB8AC3E}">
        <p14:creationId xmlns:p14="http://schemas.microsoft.com/office/powerpoint/2010/main" val="302041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8B7F-B0F8-4518-BC9F-181FB912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0BBC-A185-40AC-80D7-E3AC1B09D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Algorithms</a:t>
            </a:r>
          </a:p>
          <a:p>
            <a:r>
              <a:rPr lang="en-US" dirty="0"/>
              <a:t>Real world application</a:t>
            </a:r>
          </a:p>
          <a:p>
            <a:r>
              <a:rPr lang="en-US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2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A856-B79A-41B9-A31B-586D1FD0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B4F-F1EE-4E47-89A3-AD357F51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ype of classification task where each instance can belong to multiple classes simultaneously.</a:t>
            </a: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nvolves training a model to predict a set of labels for each instance.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 requires specialized machine learning algorithms that support predicting multiple mutually non-exclusive classes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news article may belong to multiple categories like sport, politics, entertainment, technology, or economy.</a:t>
            </a:r>
          </a:p>
          <a:p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B1B8-BD53-4DD8-9E93-6305F7B0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ADDB-4ED4-4CA3-A49C-9281B341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10139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multilabel classification, each instance is represented by a set of binary labels (0s and 1s).</a:t>
            </a:r>
          </a:p>
          <a:p>
            <a:pPr>
              <a:lnSpc>
                <a:spcPct val="1100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given a new instance, the model predicts which labels are applicable.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output is typically a binary vector where each element corresponds to a label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metrics include precision, recall, F1-score, and subset accuracy, adjusted for multilabel scenarios.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approaches include: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Transformation and Algorithm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8CDB-567D-45A3-A98C-3C1787C2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515924"/>
            <a:ext cx="10515600" cy="53420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Transformation Methods: Convert multilabel problems into multiple single-label problems. Examples include Binary Relevance, Classifier Chains, and Label Powerset.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Binary Relevance</a:t>
            </a:r>
            <a:r>
              <a:rPr lang="en-US" dirty="0"/>
              <a:t>: Treat each label independently and train a separate binary classifier for each label.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Classifier Chains</a:t>
            </a:r>
            <a:r>
              <a:rPr lang="en-US" dirty="0"/>
              <a:t>: Train a chain of classifiers where each classifier deals with one label and uses the predictions of previous classifiers as additional features.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Label Powerset</a:t>
            </a:r>
            <a:r>
              <a:rPr lang="en-US" dirty="0"/>
              <a:t>: Treat each unique set of labels as a separate class and train a single multi-class classifier.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Algorithm Adaptation: Modify existing algorithms to handle multilabel data directly. Examples include multilabel k-nearest neighbors (</a:t>
            </a:r>
            <a:r>
              <a:rPr lang="en-US" dirty="0" err="1"/>
              <a:t>kNN</a:t>
            </a:r>
            <a:r>
              <a:rPr lang="en-US" dirty="0"/>
              <a:t>) and multilabel neural networks.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595D4D-3A52-4BE1-8062-D422384D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75639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D5710-3EA0-4287-A8D8-3981C280E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29" y="1253331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58755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DC087-D13A-4DFC-A34C-6B3857E72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41" y="842824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71822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3884A-67A5-47D2-AB0D-6A3226FB8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81" y="897973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45942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C34F-B7DD-4FCF-98B5-141E005D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750383-BB8E-41C9-B174-2819EC5E2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239" y="1906132"/>
            <a:ext cx="11085522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news article can be categorized into multiple topics such as "politics", "economy", and "technology".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Tagging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image can be labeled with multiple tags such as "cat", "indoor", and "cute".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Diagnosis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patient’s symptoms can lead to multiple diagnoses or conditions, such as "diabetes", "hypertension", and "obesity".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movie recommendation system might suggest multiple genres or categories, such as "action", "comedy", and "thriller".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374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Multilabel Classification</vt:lpstr>
      <vt:lpstr>Contents</vt:lpstr>
      <vt:lpstr>Definition</vt:lpstr>
      <vt:lpstr>How it works</vt:lpstr>
      <vt:lpstr>Algorithms</vt:lpstr>
      <vt:lpstr>PowerPoint Presentation</vt:lpstr>
      <vt:lpstr>PowerPoint Presentation</vt:lpstr>
      <vt:lpstr>PowerPoint Presentation</vt:lpstr>
      <vt:lpstr>Real world applications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Multilabel Classification</dc:title>
  <dc:creator>Belaynesh Mussie</dc:creator>
  <cp:lastModifiedBy>Belaynesh Mussie</cp:lastModifiedBy>
  <cp:revision>19</cp:revision>
  <dcterms:created xsi:type="dcterms:W3CDTF">2024-08-19T06:47:22Z</dcterms:created>
  <dcterms:modified xsi:type="dcterms:W3CDTF">2024-08-20T10:47:12Z</dcterms:modified>
</cp:coreProperties>
</file>