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6" r:id="rId11"/>
    <p:sldId id="265" r:id="rId12"/>
    <p:sldId id="268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yak_anya@outlook.com" userId="ae05f586d1b3b125" providerId="LiveId" clId="{81AAF5A5-C911-4966-AA0D-6AD3A5E39452}"/>
    <pc:docChg chg="undo custSel addSld delSld modSld sldOrd addSection delSection">
      <pc:chgData name="belyak_anya@outlook.com" userId="ae05f586d1b3b125" providerId="LiveId" clId="{81AAF5A5-C911-4966-AA0D-6AD3A5E39452}" dt="2023-01-18T18:43:13.307" v="973" actId="207"/>
      <pc:docMkLst>
        <pc:docMk/>
      </pc:docMkLst>
      <pc:sldChg chg="modSp mod">
        <pc:chgData name="belyak_anya@outlook.com" userId="ae05f586d1b3b125" providerId="LiveId" clId="{81AAF5A5-C911-4966-AA0D-6AD3A5E39452}" dt="2023-01-18T17:46:51.228" v="139" actId="12"/>
        <pc:sldMkLst>
          <pc:docMk/>
          <pc:sldMk cId="3731746192" sldId="259"/>
        </pc:sldMkLst>
        <pc:spChg chg="mod">
          <ac:chgData name="belyak_anya@outlook.com" userId="ae05f586d1b3b125" providerId="LiveId" clId="{81AAF5A5-C911-4966-AA0D-6AD3A5E39452}" dt="2023-01-18T17:46:51.228" v="139" actId="12"/>
          <ac:spMkLst>
            <pc:docMk/>
            <pc:sldMk cId="3731746192" sldId="259"/>
            <ac:spMk id="3" creationId="{5FC3E4C4-3168-4F0B-8322-7FF017E6E79F}"/>
          </ac:spMkLst>
        </pc:spChg>
      </pc:sldChg>
      <pc:sldChg chg="modSp mod">
        <pc:chgData name="belyak_anya@outlook.com" userId="ae05f586d1b3b125" providerId="LiveId" clId="{81AAF5A5-C911-4966-AA0D-6AD3A5E39452}" dt="2023-01-18T18:39:12.799" v="928" actId="20577"/>
        <pc:sldMkLst>
          <pc:docMk/>
          <pc:sldMk cId="2588075472" sldId="260"/>
        </pc:sldMkLst>
        <pc:spChg chg="mod">
          <ac:chgData name="belyak_anya@outlook.com" userId="ae05f586d1b3b125" providerId="LiveId" clId="{81AAF5A5-C911-4966-AA0D-6AD3A5E39452}" dt="2023-01-18T18:39:12.799" v="928" actId="20577"/>
          <ac:spMkLst>
            <pc:docMk/>
            <pc:sldMk cId="2588075472" sldId="260"/>
            <ac:spMk id="3" creationId="{ACACF476-B9EF-42FB-B38F-7C04E4422758}"/>
          </ac:spMkLst>
        </pc:spChg>
      </pc:sldChg>
      <pc:sldChg chg="delSp new mod setBg">
        <pc:chgData name="belyak_anya@outlook.com" userId="ae05f586d1b3b125" providerId="LiveId" clId="{81AAF5A5-C911-4966-AA0D-6AD3A5E39452}" dt="2023-01-18T17:45:52.888" v="5" actId="478"/>
        <pc:sldMkLst>
          <pc:docMk/>
          <pc:sldMk cId="2751511369" sldId="261"/>
        </pc:sldMkLst>
        <pc:spChg chg="del">
          <ac:chgData name="belyak_anya@outlook.com" userId="ae05f586d1b3b125" providerId="LiveId" clId="{81AAF5A5-C911-4966-AA0D-6AD3A5E39452}" dt="2023-01-18T17:45:50.919" v="4" actId="478"/>
          <ac:spMkLst>
            <pc:docMk/>
            <pc:sldMk cId="2751511369" sldId="261"/>
            <ac:spMk id="2" creationId="{1980DF58-D8D5-455A-BFA0-73BE966B6860}"/>
          </ac:spMkLst>
        </pc:spChg>
        <pc:spChg chg="del">
          <ac:chgData name="belyak_anya@outlook.com" userId="ae05f586d1b3b125" providerId="LiveId" clId="{81AAF5A5-C911-4966-AA0D-6AD3A5E39452}" dt="2023-01-18T17:45:52.888" v="5" actId="478"/>
          <ac:spMkLst>
            <pc:docMk/>
            <pc:sldMk cId="2751511369" sldId="261"/>
            <ac:spMk id="3" creationId="{FF47C755-5C2C-414A-950A-4BD967CB6656}"/>
          </ac:spMkLst>
        </pc:spChg>
      </pc:sldChg>
      <pc:sldChg chg="delSp new mod setBg">
        <pc:chgData name="belyak_anya@outlook.com" userId="ae05f586d1b3b125" providerId="LiveId" clId="{81AAF5A5-C911-4966-AA0D-6AD3A5E39452}" dt="2023-01-18T17:48:06.136" v="145" actId="478"/>
        <pc:sldMkLst>
          <pc:docMk/>
          <pc:sldMk cId="3185177583" sldId="262"/>
        </pc:sldMkLst>
        <pc:spChg chg="del">
          <ac:chgData name="belyak_anya@outlook.com" userId="ae05f586d1b3b125" providerId="LiveId" clId="{81AAF5A5-C911-4966-AA0D-6AD3A5E39452}" dt="2023-01-18T17:48:04.437" v="144" actId="478"/>
          <ac:spMkLst>
            <pc:docMk/>
            <pc:sldMk cId="3185177583" sldId="262"/>
            <ac:spMk id="2" creationId="{FA4C393D-5C3A-4893-AC1F-7D3A9CA19A80}"/>
          </ac:spMkLst>
        </pc:spChg>
        <pc:spChg chg="del">
          <ac:chgData name="belyak_anya@outlook.com" userId="ae05f586d1b3b125" providerId="LiveId" clId="{81AAF5A5-C911-4966-AA0D-6AD3A5E39452}" dt="2023-01-18T17:48:06.136" v="145" actId="478"/>
          <ac:spMkLst>
            <pc:docMk/>
            <pc:sldMk cId="3185177583" sldId="262"/>
            <ac:spMk id="3" creationId="{C39FFAD5-84EB-4B8D-AE60-D521B03EB9BC}"/>
          </ac:spMkLst>
        </pc:spChg>
      </pc:sldChg>
      <pc:sldChg chg="delSp new mod setBg">
        <pc:chgData name="belyak_anya@outlook.com" userId="ae05f586d1b3b125" providerId="LiveId" clId="{81AAF5A5-C911-4966-AA0D-6AD3A5E39452}" dt="2023-01-18T17:52:37.739" v="151" actId="478"/>
        <pc:sldMkLst>
          <pc:docMk/>
          <pc:sldMk cId="210006270" sldId="263"/>
        </pc:sldMkLst>
        <pc:spChg chg="del">
          <ac:chgData name="belyak_anya@outlook.com" userId="ae05f586d1b3b125" providerId="LiveId" clId="{81AAF5A5-C911-4966-AA0D-6AD3A5E39452}" dt="2023-01-18T17:52:35.932" v="150" actId="478"/>
          <ac:spMkLst>
            <pc:docMk/>
            <pc:sldMk cId="210006270" sldId="263"/>
            <ac:spMk id="2" creationId="{91C8F38D-3C45-4106-8159-FDE9D76EECF0}"/>
          </ac:spMkLst>
        </pc:spChg>
        <pc:spChg chg="del">
          <ac:chgData name="belyak_anya@outlook.com" userId="ae05f586d1b3b125" providerId="LiveId" clId="{81AAF5A5-C911-4966-AA0D-6AD3A5E39452}" dt="2023-01-18T17:52:37.739" v="151" actId="478"/>
          <ac:spMkLst>
            <pc:docMk/>
            <pc:sldMk cId="210006270" sldId="263"/>
            <ac:spMk id="3" creationId="{56AF2066-F896-4620-BCCE-D8AC1B491329}"/>
          </ac:spMkLst>
        </pc:spChg>
      </pc:sldChg>
      <pc:sldChg chg="delSp modSp new mod setBg">
        <pc:chgData name="belyak_anya@outlook.com" userId="ae05f586d1b3b125" providerId="LiveId" clId="{81AAF5A5-C911-4966-AA0D-6AD3A5E39452}" dt="2023-01-18T17:54:52.187" v="440" actId="14100"/>
        <pc:sldMkLst>
          <pc:docMk/>
          <pc:sldMk cId="1634468333" sldId="264"/>
        </pc:sldMkLst>
        <pc:spChg chg="mod">
          <ac:chgData name="belyak_anya@outlook.com" userId="ae05f586d1b3b125" providerId="LiveId" clId="{81AAF5A5-C911-4966-AA0D-6AD3A5E39452}" dt="2023-01-18T17:54:52.187" v="440" actId="14100"/>
          <ac:spMkLst>
            <pc:docMk/>
            <pc:sldMk cId="1634468333" sldId="264"/>
            <ac:spMk id="2" creationId="{6A67B948-8E50-4DCD-8952-B6F1899DFF9D}"/>
          </ac:spMkLst>
        </pc:spChg>
        <pc:spChg chg="del">
          <ac:chgData name="belyak_anya@outlook.com" userId="ae05f586d1b3b125" providerId="LiveId" clId="{81AAF5A5-C911-4966-AA0D-6AD3A5E39452}" dt="2023-01-18T17:54:47.662" v="439" actId="478"/>
          <ac:spMkLst>
            <pc:docMk/>
            <pc:sldMk cId="1634468333" sldId="264"/>
            <ac:spMk id="3" creationId="{D3A51F6A-766E-41BE-B873-F48CF6C893A2}"/>
          </ac:spMkLst>
        </pc:spChg>
      </pc:sldChg>
      <pc:sldChg chg="new del">
        <pc:chgData name="belyak_anya@outlook.com" userId="ae05f586d1b3b125" providerId="LiveId" clId="{81AAF5A5-C911-4966-AA0D-6AD3A5E39452}" dt="2023-01-18T17:55:04.521" v="442" actId="47"/>
        <pc:sldMkLst>
          <pc:docMk/>
          <pc:sldMk cId="156546726" sldId="265"/>
        </pc:sldMkLst>
      </pc:sldChg>
      <pc:sldChg chg="modSp add mod setBg">
        <pc:chgData name="belyak_anya@outlook.com" userId="ae05f586d1b3b125" providerId="LiveId" clId="{81AAF5A5-C911-4966-AA0D-6AD3A5E39452}" dt="2023-01-18T17:55:30.311" v="459" actId="20577"/>
        <pc:sldMkLst>
          <pc:docMk/>
          <pc:sldMk cId="1623712423" sldId="265"/>
        </pc:sldMkLst>
        <pc:spChg chg="mod">
          <ac:chgData name="belyak_anya@outlook.com" userId="ae05f586d1b3b125" providerId="LiveId" clId="{81AAF5A5-C911-4966-AA0D-6AD3A5E39452}" dt="2023-01-18T17:55:30.311" v="459" actId="20577"/>
          <ac:spMkLst>
            <pc:docMk/>
            <pc:sldMk cId="1623712423" sldId="265"/>
            <ac:spMk id="2" creationId="{6A67B948-8E50-4DCD-8952-B6F1899DFF9D}"/>
          </ac:spMkLst>
        </pc:spChg>
      </pc:sldChg>
      <pc:sldChg chg="delSp new mod setBg">
        <pc:chgData name="belyak_anya@outlook.com" userId="ae05f586d1b3b125" providerId="LiveId" clId="{81AAF5A5-C911-4966-AA0D-6AD3A5E39452}" dt="2023-01-18T18:01:02.216" v="465" actId="478"/>
        <pc:sldMkLst>
          <pc:docMk/>
          <pc:sldMk cId="47259891" sldId="266"/>
        </pc:sldMkLst>
        <pc:spChg chg="del">
          <ac:chgData name="belyak_anya@outlook.com" userId="ae05f586d1b3b125" providerId="LiveId" clId="{81AAF5A5-C911-4966-AA0D-6AD3A5E39452}" dt="2023-01-18T18:01:00.403" v="464" actId="478"/>
          <ac:spMkLst>
            <pc:docMk/>
            <pc:sldMk cId="47259891" sldId="266"/>
            <ac:spMk id="2" creationId="{A2B67CEC-C8A0-4F4B-B116-9904834B7C50}"/>
          </ac:spMkLst>
        </pc:spChg>
        <pc:spChg chg="del">
          <ac:chgData name="belyak_anya@outlook.com" userId="ae05f586d1b3b125" providerId="LiveId" clId="{81AAF5A5-C911-4966-AA0D-6AD3A5E39452}" dt="2023-01-18T18:01:02.216" v="465" actId="478"/>
          <ac:spMkLst>
            <pc:docMk/>
            <pc:sldMk cId="47259891" sldId="266"/>
            <ac:spMk id="3" creationId="{33463E5C-4AEF-444E-AFF1-7DA9691A2DB3}"/>
          </ac:spMkLst>
        </pc:spChg>
      </pc:sldChg>
      <pc:sldChg chg="addSp delSp modSp new mod setBg">
        <pc:chgData name="belyak_anya@outlook.com" userId="ae05f586d1b3b125" providerId="LiveId" clId="{81AAF5A5-C911-4966-AA0D-6AD3A5E39452}" dt="2023-01-18T18:30:19.537" v="591" actId="1076"/>
        <pc:sldMkLst>
          <pc:docMk/>
          <pc:sldMk cId="927320816" sldId="267"/>
        </pc:sldMkLst>
        <pc:spChg chg="add del mod">
          <ac:chgData name="belyak_anya@outlook.com" userId="ae05f586d1b3b125" providerId="LiveId" clId="{81AAF5A5-C911-4966-AA0D-6AD3A5E39452}" dt="2023-01-18T18:29:57.677" v="586" actId="122"/>
          <ac:spMkLst>
            <pc:docMk/>
            <pc:sldMk cId="927320816" sldId="267"/>
            <ac:spMk id="2" creationId="{E4A253B3-F96F-4B11-BC0A-464EE183E1D4}"/>
          </ac:spMkLst>
        </pc:spChg>
        <pc:spChg chg="del">
          <ac:chgData name="belyak_anya@outlook.com" userId="ae05f586d1b3b125" providerId="LiveId" clId="{81AAF5A5-C911-4966-AA0D-6AD3A5E39452}" dt="2023-01-18T18:28:39.551" v="545" actId="931"/>
          <ac:spMkLst>
            <pc:docMk/>
            <pc:sldMk cId="927320816" sldId="267"/>
            <ac:spMk id="3" creationId="{4E9926ED-E94B-415D-822F-A6B5C2DEE8F0}"/>
          </ac:spMkLst>
        </pc:spChg>
        <pc:picChg chg="add mod">
          <ac:chgData name="belyak_anya@outlook.com" userId="ae05f586d1b3b125" providerId="LiveId" clId="{81AAF5A5-C911-4966-AA0D-6AD3A5E39452}" dt="2023-01-18T18:30:19.537" v="591" actId="1076"/>
          <ac:picMkLst>
            <pc:docMk/>
            <pc:sldMk cId="927320816" sldId="267"/>
            <ac:picMk id="5" creationId="{F6FBBCF8-9743-413F-8643-D106C67822FC}"/>
          </ac:picMkLst>
        </pc:picChg>
      </pc:sldChg>
      <pc:sldChg chg="new del setBg">
        <pc:chgData name="belyak_anya@outlook.com" userId="ae05f586d1b3b125" providerId="LiveId" clId="{81AAF5A5-C911-4966-AA0D-6AD3A5E39452}" dt="2023-01-18T18:28:29.939" v="543" actId="2696"/>
        <pc:sldMkLst>
          <pc:docMk/>
          <pc:sldMk cId="1282546135" sldId="267"/>
        </pc:sldMkLst>
      </pc:sldChg>
      <pc:sldChg chg="modSp new del mod setBg">
        <pc:chgData name="belyak_anya@outlook.com" userId="ae05f586d1b3b125" providerId="LiveId" clId="{81AAF5A5-C911-4966-AA0D-6AD3A5E39452}" dt="2023-01-18T18:25:54.377" v="527" actId="2696"/>
        <pc:sldMkLst>
          <pc:docMk/>
          <pc:sldMk cId="2834557707" sldId="267"/>
        </pc:sldMkLst>
        <pc:spChg chg="mod">
          <ac:chgData name="belyak_anya@outlook.com" userId="ae05f586d1b3b125" providerId="LiveId" clId="{81AAF5A5-C911-4966-AA0D-6AD3A5E39452}" dt="2023-01-18T18:25:17.157" v="484" actId="20577"/>
          <ac:spMkLst>
            <pc:docMk/>
            <pc:sldMk cId="2834557707" sldId="267"/>
            <ac:spMk id="2" creationId="{F70C1705-8649-4A37-B016-CFBB03DFEF23}"/>
          </ac:spMkLst>
        </pc:spChg>
        <pc:spChg chg="mod">
          <ac:chgData name="belyak_anya@outlook.com" userId="ae05f586d1b3b125" providerId="LiveId" clId="{81AAF5A5-C911-4966-AA0D-6AD3A5E39452}" dt="2023-01-18T18:25:26.717" v="524" actId="20577"/>
          <ac:spMkLst>
            <pc:docMk/>
            <pc:sldMk cId="2834557707" sldId="267"/>
            <ac:spMk id="3" creationId="{EF537D3F-13ED-4512-82EC-8664F2B62C7A}"/>
          </ac:spMkLst>
        </pc:spChg>
      </pc:sldChg>
      <pc:sldChg chg="addSp delSp new del mod setBg">
        <pc:chgData name="belyak_anya@outlook.com" userId="ae05f586d1b3b125" providerId="LiveId" clId="{81AAF5A5-C911-4966-AA0D-6AD3A5E39452}" dt="2023-01-18T18:29:29.847" v="560" actId="680"/>
        <pc:sldMkLst>
          <pc:docMk/>
          <pc:sldMk cId="167171843" sldId="268"/>
        </pc:sldMkLst>
        <pc:spChg chg="add del">
          <ac:chgData name="belyak_anya@outlook.com" userId="ae05f586d1b3b125" providerId="LiveId" clId="{81AAF5A5-C911-4966-AA0D-6AD3A5E39452}" dt="2023-01-18T18:29:15.197" v="556" actId="478"/>
          <ac:spMkLst>
            <pc:docMk/>
            <pc:sldMk cId="167171843" sldId="268"/>
            <ac:spMk id="2" creationId="{CDE32BF4-C27B-4499-BD7A-729279332D94}"/>
          </ac:spMkLst>
        </pc:spChg>
      </pc:sldChg>
      <pc:sldChg chg="addSp delSp modSp new mod setBg">
        <pc:chgData name="belyak_anya@outlook.com" userId="ae05f586d1b3b125" providerId="LiveId" clId="{81AAF5A5-C911-4966-AA0D-6AD3A5E39452}" dt="2023-01-18T18:31:36.852" v="657" actId="1076"/>
        <pc:sldMkLst>
          <pc:docMk/>
          <pc:sldMk cId="2740941954" sldId="268"/>
        </pc:sldMkLst>
        <pc:spChg chg="mod">
          <ac:chgData name="belyak_anya@outlook.com" userId="ae05f586d1b3b125" providerId="LiveId" clId="{81AAF5A5-C911-4966-AA0D-6AD3A5E39452}" dt="2023-01-18T18:31:31.521" v="655" actId="14100"/>
          <ac:spMkLst>
            <pc:docMk/>
            <pc:sldMk cId="2740941954" sldId="268"/>
            <ac:spMk id="2" creationId="{F896CEAA-6ADF-4A07-98D4-1D79311DA2B6}"/>
          </ac:spMkLst>
        </pc:spChg>
        <pc:spChg chg="del">
          <ac:chgData name="belyak_anya@outlook.com" userId="ae05f586d1b3b125" providerId="LiveId" clId="{81AAF5A5-C911-4966-AA0D-6AD3A5E39452}" dt="2023-01-18T18:31:05.026" v="649" actId="931"/>
          <ac:spMkLst>
            <pc:docMk/>
            <pc:sldMk cId="2740941954" sldId="268"/>
            <ac:spMk id="3" creationId="{4BAD308C-B6C0-43ED-8BA8-CED6ADBFE049}"/>
          </ac:spMkLst>
        </pc:spChg>
        <pc:picChg chg="add mod">
          <ac:chgData name="belyak_anya@outlook.com" userId="ae05f586d1b3b125" providerId="LiveId" clId="{81AAF5A5-C911-4966-AA0D-6AD3A5E39452}" dt="2023-01-18T18:31:36.852" v="657" actId="1076"/>
          <ac:picMkLst>
            <pc:docMk/>
            <pc:sldMk cId="2740941954" sldId="268"/>
            <ac:picMk id="5" creationId="{47CF71EE-E0D2-463C-B8F8-BCA5C32A3B20}"/>
          </ac:picMkLst>
        </pc:picChg>
      </pc:sldChg>
      <pc:sldChg chg="modSp new mod setBg">
        <pc:chgData name="belyak_anya@outlook.com" userId="ae05f586d1b3b125" providerId="LiveId" clId="{81AAF5A5-C911-4966-AA0D-6AD3A5E39452}" dt="2023-01-18T18:43:13.307" v="973" actId="207"/>
        <pc:sldMkLst>
          <pc:docMk/>
          <pc:sldMk cId="818849892" sldId="269"/>
        </pc:sldMkLst>
        <pc:spChg chg="mod">
          <ac:chgData name="belyak_anya@outlook.com" userId="ae05f586d1b3b125" providerId="LiveId" clId="{81AAF5A5-C911-4966-AA0D-6AD3A5E39452}" dt="2023-01-18T18:43:13.307" v="973" actId="207"/>
          <ac:spMkLst>
            <pc:docMk/>
            <pc:sldMk cId="818849892" sldId="269"/>
            <ac:spMk id="2" creationId="{279216E7-B9BC-4886-AF0A-377AD0438FAB}"/>
          </ac:spMkLst>
        </pc:spChg>
        <pc:spChg chg="mod">
          <ac:chgData name="belyak_anya@outlook.com" userId="ae05f586d1b3b125" providerId="LiveId" clId="{81AAF5A5-C911-4966-AA0D-6AD3A5E39452}" dt="2023-01-18T18:43:11.194" v="972" actId="207"/>
          <ac:spMkLst>
            <pc:docMk/>
            <pc:sldMk cId="818849892" sldId="269"/>
            <ac:spMk id="3" creationId="{3B46CE92-67B1-4E2F-AFBD-9D6F4D4C47E5}"/>
          </ac:spMkLst>
        </pc:spChg>
      </pc:sldChg>
      <pc:sldChg chg="add ord">
        <pc:chgData name="belyak_anya@outlook.com" userId="ae05f586d1b3b125" providerId="LiveId" clId="{81AAF5A5-C911-4966-AA0D-6AD3A5E39452}" dt="2023-01-18T18:34:23.249" v="861"/>
        <pc:sldMkLst>
          <pc:docMk/>
          <pc:sldMk cId="491042054" sldId="270"/>
        </pc:sldMkLst>
      </pc:sldChg>
      <pc:sldChg chg="addSp delSp modSp new mod setBg">
        <pc:chgData name="belyak_anya@outlook.com" userId="ae05f586d1b3b125" providerId="LiveId" clId="{81AAF5A5-C911-4966-AA0D-6AD3A5E39452}" dt="2023-01-18T18:42:40.485" v="969" actId="122"/>
        <pc:sldMkLst>
          <pc:docMk/>
          <pc:sldMk cId="4273101088" sldId="271"/>
        </pc:sldMkLst>
        <pc:spChg chg="mod">
          <ac:chgData name="belyak_anya@outlook.com" userId="ae05f586d1b3b125" providerId="LiveId" clId="{81AAF5A5-C911-4966-AA0D-6AD3A5E39452}" dt="2023-01-18T18:42:40.485" v="969" actId="122"/>
          <ac:spMkLst>
            <pc:docMk/>
            <pc:sldMk cId="4273101088" sldId="271"/>
            <ac:spMk id="2" creationId="{612325C1-3857-4B54-9C2A-93D7DB2CA081}"/>
          </ac:spMkLst>
        </pc:spChg>
        <pc:spChg chg="del">
          <ac:chgData name="belyak_anya@outlook.com" userId="ae05f586d1b3b125" providerId="LiveId" clId="{81AAF5A5-C911-4966-AA0D-6AD3A5E39452}" dt="2023-01-18T18:41:16.201" v="935" actId="931"/>
          <ac:spMkLst>
            <pc:docMk/>
            <pc:sldMk cId="4273101088" sldId="271"/>
            <ac:spMk id="3" creationId="{AF89E32A-FA5B-423E-8D39-D5ACA1998950}"/>
          </ac:spMkLst>
        </pc:spChg>
        <pc:picChg chg="add mod">
          <ac:chgData name="belyak_anya@outlook.com" userId="ae05f586d1b3b125" providerId="LiveId" clId="{81AAF5A5-C911-4966-AA0D-6AD3A5E39452}" dt="2023-01-18T18:41:23.548" v="937" actId="1076"/>
          <ac:picMkLst>
            <pc:docMk/>
            <pc:sldMk cId="4273101088" sldId="271"/>
            <ac:picMk id="5" creationId="{9EEE149D-30E5-458C-AD3D-C5C31B76E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BB1A4-F00F-4134-A3C1-DEB6382E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076B94-AF75-4982-88AE-459E022F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1613B-500C-48FE-A6B5-04E8283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E8C29-C018-41A7-B506-C92BB7C8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7E414-ADD3-4BB5-8AF7-A7222CB6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EC08-AE72-4139-A120-27C446F3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E4016-5C5D-4BED-A59A-1FB75409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E3285-9F5C-4A78-9C32-8EB465E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DBFE9-70DE-4A77-BF6F-35403FB6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9820-D05E-4449-A0B7-C627D87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3BF228-5B48-4F3E-9A9F-F8B14364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2CF6-6CED-4A5C-9147-62DC5737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7A0E1-6AE2-422C-8881-58E4A81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A24AD-2D0F-4C3E-A36F-04BF43D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BC84E-75E6-4590-BB09-3CC0B231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C54D-34D8-443C-897D-D4422A2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262BF-8B13-484F-AF9C-9E730B22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99C9D-747F-42AC-9B49-7565BC32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E7636-94B6-4343-B43E-93E9380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8BAB3-4D5A-4F4C-B6EC-0AD412C2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27703-91E9-481F-AA93-3BC0ADFA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DB999-4442-42ED-A1B2-7AA246A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E2AA6-D063-4026-9BC2-08716198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AE323-990C-4AEC-825C-0EC3AB67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E855F-3FC0-4547-AC4C-D2025D7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33FF-FFDF-4436-82E5-82284937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E6E66-994E-45A8-A4AC-5A0DA193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4FF028-866B-4267-87C4-FD1DA9ED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B469E-7DAE-436D-98A8-128B543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131C5-D896-44F9-BD87-59D7A912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25FB7-BFBB-4316-945F-38D6BD90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F387F-4C31-47D2-A527-760BCB2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4B6083-DF3D-42DA-84CC-6AD94F41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EA0E7-8015-448A-80B8-ADEA2716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E9C63-6BC3-4541-9DED-8C6A113B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9D68FD-145A-4A07-A5A6-DBE0FFD7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3BB0A-B4DC-44D9-80A8-02762D8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22939-5943-416F-AC3C-54A6185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20C48D-434B-466E-8D24-F8734F2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E659-6DAF-43AB-94F3-836A2B3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922730-32CA-419A-99CE-28AA0FC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AA39D1-27FA-40EC-A942-E180F463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5CD13B-0391-409B-9226-FDF0DB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FF4F85-1098-410E-9AC0-BE2ADF8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B7772B-128B-4FAD-9CB5-59C134A0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B6404-7121-4449-8024-7A3A5EA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73B61-3F37-43DE-BB23-E41BEE1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98E13-02A5-4205-93F3-C7646A83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3090C4-0812-4B4C-9401-F7FC57D5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60D5-F8E8-44A9-8F2E-6638AD4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422C7-9552-4121-BD39-3726BA62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000B9D-3A85-443F-A211-FC077332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DFF0-D26E-4924-9EA1-6AE9275F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C8608-999A-459F-A7EF-54D351A8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FEE56-62FC-4C7C-B034-77FA3B97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26DDF-DC9E-467B-8802-105075C9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6E9FB-47B1-42B1-9F5E-0A08DA5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03986-91AA-4F62-92BB-2360D0E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46952-5715-41D7-917B-2FC6AAA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FDFF8-6910-46F6-B948-8BBB09AD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BEA0-6E34-4D67-86E5-0E3336EA8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015E-A616-47DA-B20E-2A2019A27ABF}" type="datetimeFigureOut">
              <a:rPr lang="ru-RU" smtClean="0"/>
              <a:t>ср 18.01.23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A23A2-67B7-4A11-B053-BE6F7BA6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E2094-7B56-44E8-95B5-43EC117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150563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5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Структура кода</a:t>
            </a:r>
          </a:p>
        </p:txBody>
      </p:sp>
    </p:spTree>
    <p:extLst>
      <p:ext uri="{BB962C8B-B14F-4D97-AF65-F5344CB8AC3E}">
        <p14:creationId xmlns:p14="http://schemas.microsoft.com/office/powerpoint/2010/main" val="162371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CEAA-6ADF-4A07-98D4-1D79311D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08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Основные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CF71EE-E0D2-463C-B8F8-BCA5C32A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9" y="1091057"/>
            <a:ext cx="5170461" cy="5575987"/>
          </a:xfrm>
        </p:spPr>
      </p:pic>
    </p:spTree>
    <p:extLst>
      <p:ext uri="{BB962C8B-B14F-4D97-AF65-F5344CB8AC3E}">
        <p14:creationId xmlns:p14="http://schemas.microsoft.com/office/powerpoint/2010/main" val="27409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253B3-F96F-4B11-BC0A-464EE183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Отдельные 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FBBCF8-9743-413F-8643-D106C6782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74629"/>
            <a:ext cx="10591800" cy="5116218"/>
          </a:xfrm>
        </p:spPr>
      </p:pic>
    </p:spTree>
    <p:extLst>
      <p:ext uri="{BB962C8B-B14F-4D97-AF65-F5344CB8AC3E}">
        <p14:creationId xmlns:p14="http://schemas.microsoft.com/office/powerpoint/2010/main" val="92732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25C1-3857-4B54-9C2A-93D7DB2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EE149D-30E5-458C-AD3D-C5C31B76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50" y="2339691"/>
            <a:ext cx="4117700" cy="2178617"/>
          </a:xfrm>
        </p:spPr>
      </p:pic>
    </p:spTree>
    <p:extLst>
      <p:ext uri="{BB962C8B-B14F-4D97-AF65-F5344CB8AC3E}">
        <p14:creationId xmlns:p14="http://schemas.microsoft.com/office/powerpoint/2010/main" val="427310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16E7-B9BC-4886-AF0A-377AD04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Возможности развития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6CE92-67B1-4E2F-AFBD-9D6F4D4C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Новые скины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Добавление меню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Сюжетные персонажи игры (наставник, помощники)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Различия между скинами в характеристике</a:t>
            </a:r>
          </a:p>
        </p:txBody>
      </p:sp>
    </p:spTree>
    <p:extLst>
      <p:ext uri="{BB962C8B-B14F-4D97-AF65-F5344CB8AC3E}">
        <p14:creationId xmlns:p14="http://schemas.microsoft.com/office/powerpoint/2010/main" val="8188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4910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8BAB-DCB1-44B6-85F1-6F28314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95307-E992-447D-A8AB-C88549ED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Игра относится к жанру рогалик – уровни генерируются </a:t>
            </a:r>
            <a:r>
              <a:rPr lang="ru-RU" sz="2400" dirty="0" err="1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рандомно</a:t>
            </a: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и игрок играет так долго, сколько он может продержаться, будучи не убитым монстром.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Заработанные игроком монеты прибавляются к его ранним сбережениям. На них он может купить себе новый скин.</a:t>
            </a:r>
          </a:p>
        </p:txBody>
      </p:sp>
    </p:spTree>
    <p:extLst>
      <p:ext uri="{BB962C8B-B14F-4D97-AF65-F5344CB8AC3E}">
        <p14:creationId xmlns:p14="http://schemas.microsoft.com/office/powerpoint/2010/main" val="5901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70BC7-8223-4FBD-9BF4-25447C10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908E9-0A78-4F9A-8F39-5B58B717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Во время прохождения игры пользователь будет сталкиваться с объектами: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Монстрами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Ящиками (внутри оружие или зелье, дающее максимум энергии или жизней)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Порталом</a:t>
            </a:r>
          </a:p>
        </p:txBody>
      </p:sp>
    </p:spTree>
    <p:extLst>
      <p:ext uri="{BB962C8B-B14F-4D97-AF65-F5344CB8AC3E}">
        <p14:creationId xmlns:p14="http://schemas.microsoft.com/office/powerpoint/2010/main" val="17257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1E5A7-5228-48AB-AF83-F068300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Подсчёт достижений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3E4C4-3168-4F0B-8322-7FF017E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После смерти персонажа он видит: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Время, прошедшее с начала игры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Собранные монеты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Количество убитых монстров</a:t>
            </a:r>
          </a:p>
        </p:txBody>
      </p:sp>
    </p:spTree>
    <p:extLst>
      <p:ext uri="{BB962C8B-B14F-4D97-AF65-F5344CB8AC3E}">
        <p14:creationId xmlns:p14="http://schemas.microsoft.com/office/powerpoint/2010/main" val="37317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5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8208-B373-42C6-92A1-1DA121D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«Домашний»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CF476-B9EF-42FB-B38F-7C04E442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Когда пользователь не проходит уровень, он находится на так называемой «домашней» сцене. Там он имеет возможность сменить скин на уже имеющийся или купить нового персонажа. Баланс отражается в левом верхнем углу.</a:t>
            </a:r>
          </a:p>
        </p:txBody>
      </p:sp>
    </p:spTree>
    <p:extLst>
      <p:ext uri="{BB962C8B-B14F-4D97-AF65-F5344CB8AC3E}">
        <p14:creationId xmlns:p14="http://schemas.microsoft.com/office/powerpoint/2010/main" val="25880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17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34468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168</Words>
  <Application>Microsoft Office PowerPoint</Application>
  <PresentationFormat>Широкоэкранный</PresentationFormat>
  <Paragraphs>30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Rubik</vt:lpstr>
      <vt:lpstr>Тема Office</vt:lpstr>
      <vt:lpstr>Civil defense</vt:lpstr>
      <vt:lpstr>Идея</vt:lpstr>
      <vt:lpstr>Уровни</vt:lpstr>
      <vt:lpstr>Презентация PowerPoint</vt:lpstr>
      <vt:lpstr>Подсчёт достижений</vt:lpstr>
      <vt:lpstr>Презентация PowerPoint</vt:lpstr>
      <vt:lpstr>«Домашний» экран</vt:lpstr>
      <vt:lpstr>Презентация PowerPoint</vt:lpstr>
      <vt:lpstr>Хранение данных</vt:lpstr>
      <vt:lpstr>Презентация PowerPoint</vt:lpstr>
      <vt:lpstr>Структура кода</vt:lpstr>
      <vt:lpstr>Основные классы</vt:lpstr>
      <vt:lpstr>Отдельные функции</vt:lpstr>
      <vt:lpstr>Необходимые библиотеки</vt:lpstr>
      <vt:lpstr>Возможности развития игры</vt:lpstr>
      <vt:lpstr>Civil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defense</dc:title>
  <dc:creator>belyak_anya@outlook.com</dc:creator>
  <cp:lastModifiedBy>belyak_anya@outlook.com</cp:lastModifiedBy>
  <cp:revision>3</cp:revision>
  <dcterms:created xsi:type="dcterms:W3CDTF">2023-01-18T17:27:56Z</dcterms:created>
  <dcterms:modified xsi:type="dcterms:W3CDTF">2023-01-18T18:44:35Z</dcterms:modified>
</cp:coreProperties>
</file>