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2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43C6-A68F-41F2-8182-7ED85B1C3DE3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0BC9-0BC6-4203-9F98-D9BA6066C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02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43C6-A68F-41F2-8182-7ED85B1C3DE3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0BC9-0BC6-4203-9F98-D9BA6066C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24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43C6-A68F-41F2-8182-7ED85B1C3DE3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0BC9-0BC6-4203-9F98-D9BA6066C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20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43C6-A68F-41F2-8182-7ED85B1C3DE3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0BC9-0BC6-4203-9F98-D9BA6066C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35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43C6-A68F-41F2-8182-7ED85B1C3DE3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0BC9-0BC6-4203-9F98-D9BA6066C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42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43C6-A68F-41F2-8182-7ED85B1C3DE3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0BC9-0BC6-4203-9F98-D9BA6066C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42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43C6-A68F-41F2-8182-7ED85B1C3DE3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0BC9-0BC6-4203-9F98-D9BA6066C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88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43C6-A68F-41F2-8182-7ED85B1C3DE3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0BC9-0BC6-4203-9F98-D9BA6066C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79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43C6-A68F-41F2-8182-7ED85B1C3DE3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0BC9-0BC6-4203-9F98-D9BA6066C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64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43C6-A68F-41F2-8182-7ED85B1C3DE3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0BC9-0BC6-4203-9F98-D9BA6066C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31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43C6-A68F-41F2-8182-7ED85B1C3DE3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0BC9-0BC6-4203-9F98-D9BA6066C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94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43C6-A68F-41F2-8182-7ED85B1C3DE3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E0BC9-0BC6-4203-9F98-D9BA6066C5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91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708920"/>
            <a:ext cx="7772400" cy="172819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Geometry dash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50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Правила игры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1556792"/>
            <a:ext cx="873916" cy="864096"/>
          </a:xfrm>
        </p:spPr>
      </p:pic>
      <p:sp>
        <p:nvSpPr>
          <p:cNvPr id="4" name="Прямоугольник 3"/>
          <p:cNvSpPr/>
          <p:nvPr/>
        </p:nvSpPr>
        <p:spPr>
          <a:xfrm>
            <a:off x="1691679" y="1772816"/>
            <a:ext cx="7715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Прыжок. Разрешён с пола или с блока.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8" y="2780928"/>
            <a:ext cx="720080" cy="72008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691679" y="2708921"/>
            <a:ext cx="69847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Блок. По нему можно ходить, на него можно запрыгивать, но если врезаться в блок – </a:t>
            </a:r>
            <a:r>
              <a:rPr lang="en-US" sz="2400" dirty="0" err="1">
                <a:solidFill>
                  <a:schemeClr val="bg1"/>
                </a:solidFill>
              </a:rPr>
              <a:t>gameover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91680" y="4077072"/>
            <a:ext cx="6768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Шип. </a:t>
            </a:r>
            <a:r>
              <a:rPr lang="ru-RU" sz="2400" dirty="0">
                <a:solidFill>
                  <a:schemeClr val="bg1"/>
                </a:solidFill>
              </a:rPr>
              <a:t>Нельзя соприкасаться с </a:t>
            </a:r>
            <a:r>
              <a:rPr lang="ru-RU" sz="2400" dirty="0" smtClean="0">
                <a:solidFill>
                  <a:schemeClr val="bg1"/>
                </a:solidFill>
              </a:rPr>
              <a:t>ним.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51" y="5445224"/>
            <a:ext cx="756228" cy="29708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08" y="4019302"/>
            <a:ext cx="711749" cy="64197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691680" y="5435932"/>
            <a:ext cx="4579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Шипы. Аналогично одному шипу.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6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76672"/>
            <a:ext cx="9194315" cy="5728306"/>
          </a:xfrm>
        </p:spPr>
      </p:pic>
    </p:spTree>
    <p:extLst>
      <p:ext uri="{BB962C8B-B14F-4D97-AF65-F5344CB8AC3E}">
        <p14:creationId xmlns:p14="http://schemas.microsoft.com/office/powerpoint/2010/main" val="353536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Шип. Нельзя соприкасаться с ним.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7" y="0"/>
            <a:ext cx="8953500" cy="4572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8" y="4509120"/>
            <a:ext cx="8909050" cy="296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9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Улучшение игры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Изменяемость внешнего вида игрока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Порталы, изменяющие направление движения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Анимации перед препятствиями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Порталы в карту наподобие </a:t>
            </a:r>
            <a:r>
              <a:rPr lang="en-US" sz="2400" dirty="0">
                <a:solidFill>
                  <a:schemeClr val="bg1"/>
                </a:solidFill>
              </a:rPr>
              <a:t>Flappy </a:t>
            </a:r>
            <a:r>
              <a:rPr lang="en-US" sz="2400" dirty="0" smtClean="0">
                <a:solidFill>
                  <a:schemeClr val="bg1"/>
                </a:solidFill>
              </a:rPr>
              <a:t>Bird</a:t>
            </a:r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Добавление уровней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9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75</Words>
  <Application>Microsoft Office PowerPoint</Application>
  <PresentationFormat>Экран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Geometry dash</vt:lpstr>
      <vt:lpstr>Правила игры</vt:lpstr>
      <vt:lpstr>Презентация PowerPoint</vt:lpstr>
      <vt:lpstr>Презентация PowerPoint</vt:lpstr>
      <vt:lpstr>Улучшение игры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Geometry dash</dc:title>
  <dc:creator>MagikBook</dc:creator>
  <cp:lastModifiedBy>MagikBook</cp:lastModifiedBy>
  <cp:revision>5</cp:revision>
  <dcterms:created xsi:type="dcterms:W3CDTF">2022-03-18T21:01:15Z</dcterms:created>
  <dcterms:modified xsi:type="dcterms:W3CDTF">2022-03-19T03:59:18Z</dcterms:modified>
</cp:coreProperties>
</file>