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4" r:id="rId10"/>
    <p:sldId id="273" r:id="rId11"/>
    <p:sldId id="274" r:id="rId12"/>
    <p:sldId id="272" r:id="rId13"/>
    <p:sldId id="266" r:id="rId14"/>
    <p:sldId id="265" r:id="rId15"/>
    <p:sldId id="268" r:id="rId16"/>
    <p:sldId id="267" r:id="rId17"/>
    <p:sldId id="271" r:id="rId18"/>
    <p:sldId id="269" r:id="rId19"/>
    <p:sldId id="27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BB1A4-F00F-4134-A3C1-DEB6382E6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076B94-AF75-4982-88AE-459E022FF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D1613B-500C-48FE-A6B5-04E8283A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E8C29-C018-41A7-B506-C92BB7C8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7E414-ADD3-4BB5-8AF7-A7222CB6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0EC08-AE72-4139-A120-27C446F3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BE4016-5C5D-4BED-A59A-1FB75409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3E3285-9F5C-4A78-9C32-8EB465E9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DBFE9-70DE-4A77-BF6F-35403FB6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149820-D05E-4449-A0B7-C627D87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89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3BF228-5B48-4F3E-9A9F-F8B143645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F62CF6-6CED-4A5C-9147-62DC5737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7A0E1-6AE2-422C-8881-58E4A813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A24AD-2D0F-4C3E-A36F-04BF43DD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BC84E-75E6-4590-BB09-3CC0B231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9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0C54D-34D8-443C-897D-D4422A29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262BF-8B13-484F-AF9C-9E730B22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99C9D-747F-42AC-9B49-7565BC32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E7636-94B6-4343-B43E-93E9380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8BAB3-4D5A-4F4C-B6EC-0AD412C2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4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27703-91E9-481F-AA93-3BC0ADFA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DB999-4442-42ED-A1B2-7AA246A5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E2AA6-D063-4026-9BC2-08716198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7AE323-990C-4AEC-825C-0EC3AB67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BE855F-3FC0-4547-AC4C-D2025D7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9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F33FF-FFDF-4436-82E5-82284937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E6E66-994E-45A8-A4AC-5A0DA1934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4FF028-866B-4267-87C4-FD1DA9EDF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B469E-7DAE-436D-98A8-128B543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A131C5-D896-44F9-BD87-59D7A912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025FB7-BFBB-4316-945F-38D6BD90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F387F-4C31-47D2-A527-760BCB24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4B6083-DF3D-42DA-84CC-6AD94F41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BEA0E7-8015-448A-80B8-ADEA2716C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E9C63-6BC3-4541-9DED-8C6A113BF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9D68FD-145A-4A07-A5A6-DBE0FFD7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F3BB0A-B4DC-44D9-80A8-02762D8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22939-5943-416F-AC3C-54A6185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20C48D-434B-466E-8D24-F8734F2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3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DE659-6DAF-43AB-94F3-836A2B38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922730-32CA-419A-99CE-28AA0FC4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AA39D1-27FA-40EC-A942-E180F463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5CD13B-0391-409B-9226-FDF0DB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FF4F85-1098-410E-9AC0-BE2ADF8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B7772B-128B-4FAD-9CB5-59C134A0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B6404-7121-4449-8024-7A3A5EA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6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73B61-3F37-43DE-BB23-E41BEE1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98E13-02A5-4205-93F3-C7646A83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3090C4-0812-4B4C-9401-F7FC57D5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60D5-F8E8-44A9-8F2E-6638AD4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7422C7-9552-4121-BD39-3726BA62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000B9D-3A85-443F-A211-FC077332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2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9DFF0-D26E-4924-9EA1-6AE9275F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3C8608-999A-459F-A7EF-54D351A89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FEE56-62FC-4C7C-B034-77FA3B97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26DDF-DC9E-467B-8802-105075C9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B6E9FB-47B1-42B1-9F5E-0A08DA53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03986-91AA-4F62-92BB-2360D0EA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46952-5715-41D7-917B-2FC6AAA7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FDFF8-6910-46F6-B948-8BBB09AD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1BEA0-6E34-4D67-86E5-0E3336EA8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015E-A616-47DA-B20E-2A2019A27ABF}" type="datetimeFigureOut">
              <a:rPr lang="ru-RU" smtClean="0"/>
              <a:t>пт 20.01.23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A23A2-67B7-4A11-B053-BE6F7BA6C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E2094-7B56-44E8-95B5-43EC117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8A54-9AAC-4CC9-8D39-F350B8452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BCEB9-C452-4847-8530-8C04CB38A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ea typeface="Noto Mono" panose="020B0609030804020204" pitchFamily="49" charset="0"/>
                <a:cs typeface="Rubik" panose="02000604000000020004" pitchFamily="2" charset="-79"/>
              </a:rPr>
              <a:t>Civil defense</a:t>
            </a:r>
            <a:endParaRPr lang="ru-RU" dirty="0">
              <a:solidFill>
                <a:schemeClr val="bg1"/>
              </a:solidFill>
              <a:latin typeface="Rubik" panose="02000604000000020004" pitchFamily="2" charset="-79"/>
              <a:ea typeface="Noto Mono" panose="020B0609030804020204" pitchFamily="49" charset="0"/>
              <a:cs typeface="Rubik" panose="02000604000000020004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244E2E-AC2E-4914-A557-7421FBACF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ea typeface="Gadugi" panose="020B0502040204020203" pitchFamily="34" charset="0"/>
                <a:cs typeface="Rubik" panose="02000604000000020004" pitchFamily="2" charset="-79"/>
              </a:rPr>
              <a:t>Белякова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150563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2EF3C4-37AE-4BA3-9CB0-40CDB8C4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43" y="1461785"/>
            <a:ext cx="8349643" cy="3934429"/>
          </a:xfrm>
        </p:spPr>
      </p:pic>
    </p:spTree>
    <p:extLst>
      <p:ext uri="{BB962C8B-B14F-4D97-AF65-F5344CB8AC3E}">
        <p14:creationId xmlns:p14="http://schemas.microsoft.com/office/powerpoint/2010/main" val="320358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2C3098-304F-4A49-B61B-267C8C7E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35" y="667658"/>
            <a:ext cx="3341529" cy="5522684"/>
          </a:xfrm>
        </p:spPr>
      </p:pic>
    </p:spTree>
    <p:extLst>
      <p:ext uri="{BB962C8B-B14F-4D97-AF65-F5344CB8AC3E}">
        <p14:creationId xmlns:p14="http://schemas.microsoft.com/office/powerpoint/2010/main" val="281574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B948-8E50-4DCD-8952-B6F1899D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74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4558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5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B948-8E50-4DCD-8952-B6F1899D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74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Структура кода</a:t>
            </a:r>
          </a:p>
        </p:txBody>
      </p:sp>
    </p:spTree>
    <p:extLst>
      <p:ext uri="{BB962C8B-B14F-4D97-AF65-F5344CB8AC3E}">
        <p14:creationId xmlns:p14="http://schemas.microsoft.com/office/powerpoint/2010/main" val="162371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CEAA-6ADF-4A07-98D4-1D79311D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008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Основные классы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CF71EE-E0D2-463C-B8F8-BCA5C32A3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69" y="1091057"/>
            <a:ext cx="5170461" cy="5575987"/>
          </a:xfrm>
        </p:spPr>
      </p:pic>
    </p:spTree>
    <p:extLst>
      <p:ext uri="{BB962C8B-B14F-4D97-AF65-F5344CB8AC3E}">
        <p14:creationId xmlns:p14="http://schemas.microsoft.com/office/powerpoint/2010/main" val="274094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253B3-F96F-4B11-BC0A-464EE183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Отдельные функции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FBBCF8-9743-413F-8643-D106C6782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474629"/>
            <a:ext cx="10591800" cy="5116218"/>
          </a:xfrm>
        </p:spPr>
      </p:pic>
    </p:spTree>
    <p:extLst>
      <p:ext uri="{BB962C8B-B14F-4D97-AF65-F5344CB8AC3E}">
        <p14:creationId xmlns:p14="http://schemas.microsoft.com/office/powerpoint/2010/main" val="92732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25C1-3857-4B54-9C2A-93D7DB2C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ubik" panose="02000604000000020004" pitchFamily="2" charset="-79"/>
                <a:cs typeface="Rubik" panose="02000604000000020004" pitchFamily="2" charset="-79"/>
              </a:rPr>
              <a:t>Необходимые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EE149D-30E5-458C-AD3D-C5C31B76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50" y="2339691"/>
            <a:ext cx="4117700" cy="2178617"/>
          </a:xfrm>
        </p:spPr>
      </p:pic>
    </p:spTree>
    <p:extLst>
      <p:ext uri="{BB962C8B-B14F-4D97-AF65-F5344CB8AC3E}">
        <p14:creationId xmlns:p14="http://schemas.microsoft.com/office/powerpoint/2010/main" val="427310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216E7-B9BC-4886-AF0A-377AD043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Возможности развития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6CE92-67B1-4E2F-AFBD-9D6F4D4C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Новые скины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Добавление меню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Сюжетные персонажи игры (наставник, помощники)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Различия между скинами в характеристике</a:t>
            </a:r>
          </a:p>
        </p:txBody>
      </p:sp>
    </p:spTree>
    <p:extLst>
      <p:ext uri="{BB962C8B-B14F-4D97-AF65-F5344CB8AC3E}">
        <p14:creationId xmlns:p14="http://schemas.microsoft.com/office/powerpoint/2010/main" val="81884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BCEB9-C452-4847-8530-8C04CB38A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ea typeface="Noto Mono" panose="020B0609030804020204" pitchFamily="49" charset="0"/>
                <a:cs typeface="Rubik" panose="02000604000000020004" pitchFamily="2" charset="-79"/>
              </a:rPr>
              <a:t>Civil defense</a:t>
            </a:r>
            <a:endParaRPr lang="ru-RU" dirty="0">
              <a:solidFill>
                <a:schemeClr val="bg1"/>
              </a:solidFill>
              <a:latin typeface="Rubik" panose="02000604000000020004" pitchFamily="2" charset="-79"/>
              <a:ea typeface="Noto Mono" panose="020B0609030804020204" pitchFamily="49" charset="0"/>
              <a:cs typeface="Rubik" panose="02000604000000020004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244E2E-AC2E-4914-A557-7421FBACF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ea typeface="Gadugi" panose="020B0502040204020203" pitchFamily="34" charset="0"/>
                <a:cs typeface="Rubik" panose="02000604000000020004" pitchFamily="2" charset="-79"/>
              </a:rPr>
              <a:t>Белякова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49104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B8BAB-DCB1-44B6-85F1-6F283140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95307-E992-447D-A8AB-C88549ED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Игра относится к жанру рогалик – уровни генерируются </a:t>
            </a:r>
            <a:r>
              <a:rPr lang="ru-RU" sz="2400" dirty="0" err="1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рандомно</a:t>
            </a: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и игрок играет так долго, сколько он может продержаться, будучи не убитым монстром.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Заработанные игроком монеты прибавляются к его ранним сбережениям. На них он может купить себе новый скин.</a:t>
            </a:r>
          </a:p>
        </p:txBody>
      </p:sp>
    </p:spTree>
    <p:extLst>
      <p:ext uri="{BB962C8B-B14F-4D97-AF65-F5344CB8AC3E}">
        <p14:creationId xmlns:p14="http://schemas.microsoft.com/office/powerpoint/2010/main" val="5901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70BC7-8223-4FBD-9BF4-25447C10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ubik" panose="02000604000000020004" pitchFamily="2" charset="-79"/>
                <a:cs typeface="Rubik" panose="02000604000000020004" pitchFamily="2" charset="-79"/>
              </a:rPr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908E9-0A78-4F9A-8F39-5B58B717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Во время прохождения игры пользователь будет сталкиваться с объектами:</a:t>
            </a:r>
          </a:p>
          <a:p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Монстрами</a:t>
            </a:r>
          </a:p>
          <a:p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Ящиками (внутри оружие или зелье, дающее максимум энергии или жизней)</a:t>
            </a:r>
          </a:p>
          <a:p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Порталом</a:t>
            </a:r>
          </a:p>
        </p:txBody>
      </p:sp>
    </p:spTree>
    <p:extLst>
      <p:ext uri="{BB962C8B-B14F-4D97-AF65-F5344CB8AC3E}">
        <p14:creationId xmlns:p14="http://schemas.microsoft.com/office/powerpoint/2010/main" val="172570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0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1E5A7-5228-48AB-AF83-F068300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Подсчёт достижений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3E4C4-3168-4F0B-8322-7FF017E6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После смерти персонажа он видит: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Время, прошедшее с начала игры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Собранные монеты</a:t>
            </a:r>
          </a:p>
          <a:p>
            <a:r>
              <a:rPr lang="ru-RU" sz="24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Количество убитых монстров</a:t>
            </a:r>
          </a:p>
        </p:txBody>
      </p:sp>
    </p:spTree>
    <p:extLst>
      <p:ext uri="{BB962C8B-B14F-4D97-AF65-F5344CB8AC3E}">
        <p14:creationId xmlns:p14="http://schemas.microsoft.com/office/powerpoint/2010/main" val="373174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51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8208-B373-42C6-92A1-1DA121D6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Rubik" panose="02000604000000020004" pitchFamily="2" charset="-79"/>
                <a:cs typeface="Rubik" panose="02000604000000020004" pitchFamily="2" charset="-79"/>
              </a:rPr>
              <a:t>«Домашний» экран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CF476-B9EF-42FB-B38F-7C04E442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ubik" panose="02000604000000020004" pitchFamily="2" charset="-79"/>
                <a:cs typeface="Rubik" panose="02000604000000020004" pitchFamily="2" charset="-79"/>
              </a:rPr>
              <a:t>Когда пользователь не проходит уровень, он находится на так называемой «домашней» сцене. Там он имеет возможность сменить скин на уже имеющийся или купить нового персонажа. Баланс отражается в левом верхнем углу.</a:t>
            </a:r>
          </a:p>
        </p:txBody>
      </p:sp>
    </p:spTree>
    <p:extLst>
      <p:ext uri="{BB962C8B-B14F-4D97-AF65-F5344CB8AC3E}">
        <p14:creationId xmlns:p14="http://schemas.microsoft.com/office/powerpoint/2010/main" val="25880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17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B948-8E50-4DCD-8952-B6F1899D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747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634468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169</Words>
  <Application>Microsoft Office PowerPoint</Application>
  <PresentationFormat>Широкоэкранный</PresentationFormat>
  <Paragraphs>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Rubik</vt:lpstr>
      <vt:lpstr>Тема Office</vt:lpstr>
      <vt:lpstr>Civil defense</vt:lpstr>
      <vt:lpstr>Идея</vt:lpstr>
      <vt:lpstr>Уровни</vt:lpstr>
      <vt:lpstr>Презентация PowerPoint</vt:lpstr>
      <vt:lpstr>Подсчёт достижений</vt:lpstr>
      <vt:lpstr>Презентация PowerPoint</vt:lpstr>
      <vt:lpstr>«Домашний» экран</vt:lpstr>
      <vt:lpstr>Презентация PowerPoint</vt:lpstr>
      <vt:lpstr>Иллюстрации</vt:lpstr>
      <vt:lpstr>Презентация PowerPoint</vt:lpstr>
      <vt:lpstr>Презентация PowerPoint</vt:lpstr>
      <vt:lpstr>Хранение данных</vt:lpstr>
      <vt:lpstr>Презентация PowerPoint</vt:lpstr>
      <vt:lpstr>Структура кода</vt:lpstr>
      <vt:lpstr>Основные классы</vt:lpstr>
      <vt:lpstr>Отдельные функции</vt:lpstr>
      <vt:lpstr>Необходимые библиотеки</vt:lpstr>
      <vt:lpstr>Возможности развития игры</vt:lpstr>
      <vt:lpstr>Civil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defense</dc:title>
  <dc:creator>belyak_anya@outlook.com</dc:creator>
  <cp:lastModifiedBy>belyak_anya@outlook.com</cp:lastModifiedBy>
  <cp:revision>6</cp:revision>
  <dcterms:created xsi:type="dcterms:W3CDTF">2023-01-18T17:27:56Z</dcterms:created>
  <dcterms:modified xsi:type="dcterms:W3CDTF">2023-01-20T05:56:36Z</dcterms:modified>
</cp:coreProperties>
</file>