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6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g/RZuh9CXrCciZJk5aGeZdQa504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dce6747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dce6747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dce67474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dce67474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dce674745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dce674745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dce674745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dce674745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4dce67474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4dce67474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dce674745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dce674745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dce674745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dce674745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dce674745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dce674745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dirty="0" smtClean="0">
                <a:solidFill>
                  <a:srgbClr val="282828"/>
                </a:solidFill>
              </a:rPr>
              <a:t>Animal Store</a:t>
            </a:r>
            <a:r>
              <a:rPr lang="ru-RU" sz="2000" dirty="0" smtClean="0">
                <a:solidFill>
                  <a:srgbClr val="282828"/>
                </a:solidFill>
              </a:rPr>
              <a:t>: онлайн-магазин товаров для животных</a:t>
            </a:r>
            <a:br>
              <a:rPr lang="ru-RU" sz="2000" dirty="0" smtClean="0">
                <a:solidFill>
                  <a:srgbClr val="282828"/>
                </a:solidFill>
              </a:rPr>
            </a:br>
            <a:r>
              <a:rPr lang="ru" sz="2000" dirty="0" smtClean="0">
                <a:solidFill>
                  <a:srgbClr val="282828"/>
                </a:solidFill>
              </a:rPr>
              <a:t>30.04.2025</a:t>
            </a:r>
            <a:br>
              <a:rPr lang="ru" sz="2000" dirty="0" smtClean="0">
                <a:solidFill>
                  <a:srgbClr val="282828"/>
                </a:solidFill>
              </a:rPr>
            </a:br>
            <a:r>
              <a:rPr lang="ru" sz="2000" dirty="0" smtClean="0">
                <a:solidFill>
                  <a:srgbClr val="282828"/>
                </a:solidFill>
              </a:rPr>
              <a:t>Беляй Александр Геннадьевич</a:t>
            </a:r>
            <a:br>
              <a:rPr lang="ru" sz="2000" dirty="0" smtClean="0">
                <a:solidFill>
                  <a:srgbClr val="282828"/>
                </a:solidFill>
              </a:rPr>
            </a:br>
            <a:r>
              <a:rPr lang="ru" sz="2000" dirty="0">
                <a:solidFill>
                  <a:srgbClr val="282828"/>
                </a:solidFill>
              </a:rPr>
              <a:t/>
            </a:r>
            <a:br>
              <a:rPr lang="ru" sz="2000" dirty="0">
                <a:solidFill>
                  <a:srgbClr val="282828"/>
                </a:solidFill>
              </a:rPr>
            </a:br>
            <a:r>
              <a:rPr lang="en-US" sz="2000" dirty="0" err="1" smtClean="0">
                <a:solidFill>
                  <a:srgbClr val="282828"/>
                </a:solidFill>
              </a:rPr>
              <a:t>github</a:t>
            </a:r>
            <a:r>
              <a:rPr lang="en-US" sz="2000" dirty="0" smtClean="0">
                <a:solidFill>
                  <a:srgbClr val="282828"/>
                </a:solidFill>
              </a:rPr>
              <a:t>///</a:t>
            </a:r>
            <a:endParaRPr sz="2000" dirty="0" smtClean="0">
              <a:solidFill>
                <a:srgbClr val="282828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dirty="0">
              <a:solidFill>
                <a:srgbClr val="28282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dce674745_0_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smtClean="0">
                <a:solidFill>
                  <a:srgbClr val="282828"/>
                </a:solidFill>
              </a:rPr>
              <a:t>Идея </a:t>
            </a:r>
            <a:r>
              <a:rPr lang="ru" sz="2000" dirty="0">
                <a:solidFill>
                  <a:srgbClr val="282828"/>
                </a:solidFill>
              </a:rPr>
              <a:t>проекта с небольшим описанием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1" name="Google Shape;61;g34dce674745_0_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Простое приложение для онлайн-магазина товаров для животных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Пользователь может: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 smtClean="0"/>
              <a:t>Просмотреть доступные товары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 smtClean="0"/>
              <a:t>Добавить товары в корзину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 smtClean="0"/>
              <a:t>Удалить товары из корзины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ru-RU" dirty="0" smtClean="0"/>
              <a:t>Оформить заказ и посмотреть итоговую сумму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dce674745_0_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dirty="0" smtClean="0">
                <a:solidFill>
                  <a:srgbClr val="282828"/>
                </a:solidFill>
              </a:rPr>
              <a:t>Диаграмма </a:t>
            </a:r>
            <a:r>
              <a:rPr lang="ru" sz="2000" dirty="0">
                <a:solidFill>
                  <a:srgbClr val="282828"/>
                </a:solidFill>
              </a:rPr>
              <a:t>с блоками описывающая структуру файлов, функций и их взаимодействия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70582" y="1175196"/>
            <a:ext cx="2047461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beliai_animal_store</a:t>
            </a:r>
            <a:r>
              <a:rPr lang="en-US" dirty="0" smtClean="0"/>
              <a:t>.py</a:t>
            </a:r>
            <a:endParaRPr lang="ru-RU" dirty="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194312" y="1459227"/>
            <a:ext cx="0" cy="217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420716" y="1696278"/>
            <a:ext cx="1567069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store.py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184912" y="1186070"/>
            <a:ext cx="42580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</a:t>
            </a:r>
            <a:r>
              <a:rPr lang="ru-RU" sz="9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ссновной</a:t>
            </a:r>
            <a:r>
              <a:rPr lang="ru-RU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функцией, </a:t>
            </a:r>
            <a:r>
              <a:rPr lang="ru-RU" sz="900" i="1" dirty="0">
                <a:latin typeface="Arial" panose="020B0604020202020204" pitchFamily="34" charset="0"/>
                <a:cs typeface="Arial" panose="020B0604020202020204" pitchFamily="34" charset="0"/>
              </a:rPr>
              <a:t>которая управляет пользовательским интерфейсом.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574811" y="1596250"/>
            <a:ext cx="2845905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9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Файл с функциями, которые обрабатывают выбор пользователя и вызывает соответствующие функции </a:t>
            </a:r>
            <a:r>
              <a:rPr lang="ru-RU" sz="900" i="1" dirty="0" smtClean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ru-RU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Прямая со стрелкой 13"/>
          <p:cNvCxnSpPr>
            <a:stCxn id="11" idx="1"/>
          </p:cNvCxnSpPr>
          <p:nvPr/>
        </p:nvCxnSpPr>
        <p:spPr>
          <a:xfrm flipH="1">
            <a:off x="1959665" y="1850167"/>
            <a:ext cx="1461051" cy="353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/>
          <p:nvPr/>
        </p:nvCxnSpPr>
        <p:spPr>
          <a:xfrm flipH="1">
            <a:off x="3637722" y="2001485"/>
            <a:ext cx="566529" cy="21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11" idx="3"/>
          </p:cNvCxnSpPr>
          <p:nvPr/>
        </p:nvCxnSpPr>
        <p:spPr>
          <a:xfrm>
            <a:off x="4987785" y="1850167"/>
            <a:ext cx="1696684" cy="367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5847" y="2223338"/>
            <a:ext cx="1553818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display_products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2430944" y="2229914"/>
            <a:ext cx="1258957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add_to_cart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71560" y="2229914"/>
            <a:ext cx="1692966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remove_from_cart</a:t>
            </a:r>
            <a:endParaRPr lang="ru-RU" dirty="0"/>
          </a:p>
        </p:txBody>
      </p:sp>
      <p:sp>
        <p:nvSpPr>
          <p:cNvPr id="24" name="TextBox 23"/>
          <p:cNvSpPr txBox="1"/>
          <p:nvPr/>
        </p:nvSpPr>
        <p:spPr>
          <a:xfrm>
            <a:off x="6684469" y="2234885"/>
            <a:ext cx="1258957" cy="307777"/>
          </a:xfrm>
          <a:prstGeom prst="rect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checkout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1" idx="2"/>
          </p:cNvCxnSpPr>
          <p:nvPr/>
        </p:nvCxnSpPr>
        <p:spPr>
          <a:xfrm>
            <a:off x="4204251" y="2004055"/>
            <a:ext cx="567360" cy="21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 28"/>
          <p:cNvSpPr/>
          <p:nvPr/>
        </p:nvSpPr>
        <p:spPr>
          <a:xfrm>
            <a:off x="404190" y="2754261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800" dirty="0">
                <a:latin typeface="system-ui"/>
              </a:rPr>
              <a:t>  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Справочник, содержащий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доступные товары и их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цены</a:t>
            </a:r>
            <a:endParaRPr lang="ru-RU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   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sz="800" dirty="0" smtClean="0">
                <a:latin typeface="Arial" panose="020B0604020202020204" pitchFamily="34" charset="0"/>
                <a:cs typeface="Arial" panose="020B0604020202020204" pitchFamily="34" charset="0"/>
              </a:rPr>
              <a:t>Обновляемый список, представляющий 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корзину пользователя.</a:t>
            </a:r>
          </a:p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   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display_products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Выводит список доступных товаров.</a:t>
            </a:r>
          </a:p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   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add</a:t>
            </a:r>
            <a:r>
              <a:rPr lang="ru-RU" sz="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Добавляет товар в корзину.</a:t>
            </a:r>
          </a:p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   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remove</a:t>
            </a:r>
            <a:r>
              <a:rPr lang="ru-RU" sz="8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cart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product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Удаляет товар из корзины.</a:t>
            </a:r>
          </a:p>
          <a:p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   • </a:t>
            </a:r>
            <a:r>
              <a:rPr lang="ru-RU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checkout</a:t>
            </a:r>
            <a:r>
              <a:rPr lang="ru-RU" sz="8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ru-RU" sz="800" dirty="0">
                <a:latin typeface="Arial" panose="020B0604020202020204" pitchFamily="34" charset="0"/>
                <a:cs typeface="Arial" panose="020B0604020202020204" pitchFamily="34" charset="0"/>
              </a:rPr>
              <a:t>: Оформляет заказ и рассчитывает итоговую сумму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dce674745_0_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dirty="0" smtClean="0">
                <a:solidFill>
                  <a:srgbClr val="282828"/>
                </a:solidFill>
              </a:rPr>
              <a:t>скрины </a:t>
            </a:r>
            <a:r>
              <a:rPr lang="ru" sz="2000" dirty="0">
                <a:solidFill>
                  <a:srgbClr val="282828"/>
                </a:solidFill>
              </a:rPr>
              <a:t>исходного кода проекта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282828"/>
              </a:solidFill>
            </a:endParaRPr>
          </a:p>
        </p:txBody>
      </p:sp>
      <p:sp>
        <p:nvSpPr>
          <p:cNvPr id="79" name="Google Shape;79;g34dce674745_0_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Файл с функциями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4852" y="66286"/>
            <a:ext cx="3326295" cy="49179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dce674745_0_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dirty="0" smtClean="0">
                <a:solidFill>
                  <a:srgbClr val="282828"/>
                </a:solidFill>
              </a:rPr>
              <a:t>скрины </a:t>
            </a:r>
            <a:r>
              <a:rPr lang="ru" sz="2000" dirty="0">
                <a:solidFill>
                  <a:srgbClr val="282828"/>
                </a:solidFill>
              </a:rPr>
              <a:t>исходного кода проекта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g34dce674745_0_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Главный файл</a:t>
            </a: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45025"/>
            <a:ext cx="3865333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537" y="676483"/>
            <a:ext cx="2815968" cy="1642648"/>
          </a:xfrm>
          <a:prstGeom prst="rect">
            <a:avLst/>
          </a:prstGeom>
        </p:spPr>
      </p:pic>
      <p:sp>
        <p:nvSpPr>
          <p:cNvPr id="5" name="Google Shape;84;g34dce674745_0_23"/>
          <p:cNvSpPr txBox="1">
            <a:spLocks noGrp="1"/>
          </p:cNvSpPr>
          <p:nvPr>
            <p:ph type="title"/>
          </p:nvPr>
        </p:nvSpPr>
        <p:spPr>
          <a:xfrm>
            <a:off x="152674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en-US" sz="2000" dirty="0" smtClean="0">
                <a:solidFill>
                  <a:srgbClr val="282828"/>
                </a:solidFill>
              </a:rPr>
              <a:t>demo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86139" y="662609"/>
            <a:ext cx="18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392556" y="662608"/>
            <a:ext cx="1855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6080211" y="645501"/>
            <a:ext cx="3445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3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6139" y="2650435"/>
            <a:ext cx="28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4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3340730" y="2650434"/>
            <a:ext cx="289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912" y="655777"/>
            <a:ext cx="2491916" cy="16633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4418" y="448067"/>
            <a:ext cx="2743068" cy="2202367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5320" y="2569346"/>
            <a:ext cx="2067479" cy="2480974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6569" y="2569346"/>
            <a:ext cx="2070324" cy="25473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dce674745_0_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1600">
                <a:solidFill>
                  <a:srgbClr val="282828"/>
                </a:solidFill>
              </a:rPr>
              <a:t>•</a:t>
            </a:r>
            <a:r>
              <a:rPr lang="ru" sz="2000">
                <a:solidFill>
                  <a:srgbClr val="282828"/>
                </a:solidFill>
              </a:rPr>
              <a:t>Slide 9: - какие были трудности и как ты их разрешал?</a:t>
            </a:r>
            <a:endParaRPr sz="200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dce674745_0_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None/>
            </a:pPr>
            <a:r>
              <a:rPr lang="ru-RU" dirty="0" smtClean="0"/>
              <a:t>1 </a:t>
            </a:r>
            <a:r>
              <a:rPr lang="ru-RU" b="1" dirty="0"/>
              <a:t>Управление данными</a:t>
            </a:r>
            <a:r>
              <a:rPr lang="ru-RU" dirty="0"/>
              <a:t>: Первоначально возникли сложности с правильным управлением данными о товарах и корзине. Я решил эту проблему, используя словари для хранения информации о товарах и списки для управления </a:t>
            </a:r>
            <a:r>
              <a:rPr lang="ru-RU" dirty="0" smtClean="0"/>
              <a:t>корзиной</a:t>
            </a:r>
            <a:endParaRPr lang="en-US" dirty="0" smtClean="0"/>
          </a:p>
          <a:p>
            <a:pPr marL="114300" indent="0">
              <a:buNone/>
            </a:pPr>
            <a:endParaRPr lang="ru-RU" dirty="0"/>
          </a:p>
          <a:p>
            <a:pPr marL="114300" indent="0">
              <a:buNone/>
            </a:pPr>
            <a:r>
              <a:rPr lang="ru-RU" dirty="0"/>
              <a:t>2. </a:t>
            </a:r>
            <a:r>
              <a:rPr lang="ru-RU" b="1" dirty="0"/>
              <a:t>Обработка ввода пользователя</a:t>
            </a:r>
            <a:r>
              <a:rPr lang="ru-RU" dirty="0"/>
              <a:t>: Обработка пользовательского ввода также потребовала времени, чтобы правильно реагировать на неверные или неожиданные действия пользователя.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dce674745_0_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dirty="0" smtClean="0">
                <a:solidFill>
                  <a:srgbClr val="282828"/>
                </a:solidFill>
              </a:rPr>
              <a:t>Идеи </a:t>
            </a:r>
            <a:r>
              <a:rPr lang="ru" sz="2000" dirty="0">
                <a:solidFill>
                  <a:srgbClr val="282828"/>
                </a:solidFill>
              </a:rPr>
              <a:t>для улучшения приложения на будущее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9" name="Google Shape;109;g34dce674745_0_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ru-RU" dirty="0" smtClean="0"/>
              <a:t>Реализовать </a:t>
            </a:r>
            <a:r>
              <a:rPr lang="ru-RU" dirty="0"/>
              <a:t>хранение данных о товарах и заказах в базе данных </a:t>
            </a:r>
            <a:r>
              <a:rPr lang="ru-RU" dirty="0" smtClean="0"/>
              <a:t>вместо </a:t>
            </a:r>
            <a:r>
              <a:rPr lang="ru-RU" dirty="0"/>
              <a:t>хранения в коде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Добавить </a:t>
            </a:r>
            <a:r>
              <a:rPr lang="ru-RU" dirty="0"/>
              <a:t>возможность добавления новых товаров через интерфейс или файл</a:t>
            </a:r>
            <a:r>
              <a:rPr lang="ru-RU" dirty="0" smtClean="0"/>
              <a:t>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Внедрить </a:t>
            </a:r>
            <a:r>
              <a:rPr lang="ru-RU" dirty="0"/>
              <a:t>систему регистрации </a:t>
            </a:r>
            <a:r>
              <a:rPr lang="ru-RU" dirty="0" smtClean="0"/>
              <a:t>/ </a:t>
            </a:r>
            <a:r>
              <a:rPr lang="ru-RU" dirty="0"/>
              <a:t>аутентификации пользователей.</a:t>
            </a:r>
          </a:p>
          <a:p>
            <a:pPr marL="114300" indent="0">
              <a:buNone/>
            </a:pPr>
            <a:endParaRPr lang="ru-RU" dirty="0"/>
          </a:p>
          <a:p>
            <a:r>
              <a:rPr lang="ru-RU" dirty="0" smtClean="0"/>
              <a:t>Реализовать какой-то графический интерфейс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r>
              <a:rPr lang="ru-RU" dirty="0" smtClean="0"/>
              <a:t>Добавить </a:t>
            </a:r>
            <a:r>
              <a:rPr lang="ru-RU" dirty="0"/>
              <a:t>возможность просмотра истории заказов пользователя.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dce674745_0_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9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ru" sz="2000" dirty="0" smtClean="0">
                <a:solidFill>
                  <a:srgbClr val="282828"/>
                </a:solidFill>
              </a:rPr>
              <a:t>пока </a:t>
            </a:r>
            <a:r>
              <a:rPr lang="ru" sz="2000" dirty="0">
                <a:solidFill>
                  <a:srgbClr val="282828"/>
                </a:solidFill>
              </a:rPr>
              <a:t>пока</a:t>
            </a:r>
            <a:endParaRPr sz="2000" dirty="0">
              <a:solidFill>
                <a:srgbClr val="28282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304</Words>
  <Application>Microsoft Office PowerPoint</Application>
  <PresentationFormat>Экран (16:9)</PresentationFormat>
  <Paragraphs>45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system-ui</vt:lpstr>
      <vt:lpstr>Wingdings</vt:lpstr>
      <vt:lpstr>Simple Light</vt:lpstr>
      <vt:lpstr>Animal Store: онлайн-магазин товаров для животных 30.04.2025 Беляй Александр Геннадьевич  github/// </vt:lpstr>
      <vt:lpstr>Идея проекта с небольшим описанием </vt:lpstr>
      <vt:lpstr>Диаграмма с блоками описывающая структуру файлов, функций и их взаимодействия </vt:lpstr>
      <vt:lpstr>скрины исходного кода проекта </vt:lpstr>
      <vt:lpstr>скрины исходного кода проекта </vt:lpstr>
      <vt:lpstr>demo </vt:lpstr>
      <vt:lpstr>•Slide 9: - какие были трудности и как ты их разрешал? </vt:lpstr>
      <vt:lpstr>Идеи для улучшения приложения на будущее </vt:lpstr>
      <vt:lpstr>пока пока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Store: онлайн-магазин товаров для животных 30.04.2025 Беляй Александр Геннадьевич  github///</dc:title>
  <dc:creator>Беляй Александр Геннадьевич</dc:creator>
  <cp:lastModifiedBy>Беляй Александр Геннадьевич</cp:lastModifiedBy>
  <cp:revision>5</cp:revision>
  <dcterms:modified xsi:type="dcterms:W3CDTF">2025-04-30T13:45:17Z</dcterms:modified>
</cp:coreProperties>
</file>