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acifico"/>
      <p:regular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0cf63b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0cf63b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0cf63b4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0cf63b4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0cf63b4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0cf63b4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0cf63b4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0cf63b4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0cf63b4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0cf63b4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0cf63b4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0cf63b4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80cf63b4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80cf63b4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0cf63b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0cf63b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0cf63b4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0cf63b4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Predicting Wine Quality Using Machine Learning Algorithms</a:t>
            </a:r>
            <a:endParaRPr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7089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Bijan Emadi</a:t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Spring ‘22</a:t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25" y="2708925"/>
            <a:ext cx="2434575" cy="24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17" name="Google Shape;117;p26"/>
          <p:cNvSpPr txBox="1"/>
          <p:nvPr>
            <p:ph idx="4294967295" type="body"/>
          </p:nvPr>
        </p:nvSpPr>
        <p:spPr>
          <a:xfrm>
            <a:off x="73725" y="1427700"/>
            <a:ext cx="41664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Originally two separate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Very clean, no missing or duplicate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Objective data likely measured in concentration (g/L)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25" y="2535373"/>
            <a:ext cx="6569199" cy="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63" y="1286500"/>
            <a:ext cx="611608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75" y="1429425"/>
            <a:ext cx="542643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52%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475375" y="1482050"/>
            <a:ext cx="81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KNN Model Testing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58%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Classifier Testing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 - Deep Learning Neural Network</a:t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50" y="1912475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50" y="1912475"/>
            <a:ext cx="3600448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644675" y="500925"/>
            <a:ext cx="4166400" cy="4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Improving this model will require a more balanced dataset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features, possibly beyond the </a:t>
            </a:r>
            <a:r>
              <a:rPr lang="en" sz="1800"/>
              <a:t>physicochemical</a:t>
            </a:r>
            <a:r>
              <a:rPr lang="en" sz="1800"/>
              <a:t>,  may need to be considered.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Finally, there is no such thing as ‘true quality’.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</a:t>
            </a:r>
            <a:r>
              <a:rPr lang="en" sz="2700"/>
              <a:t>Our model has its limits, but can be improved with better data. The best way to judge a wine is to taste it yourself! ;D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CC0000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