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f97e9cdf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f97e9cdf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f97e9cd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f97e9cd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f97e9cdf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f97e9cdf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f97e9cdf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f97e9cdf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f97e9cdf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f97e9cdf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f97e9cdf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f97e9cdf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f97e9cdf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f97e9cdf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f97e9cdf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f97e9cdf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f97e9cdf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f97e9cdf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Outlet Sales Predictions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Bijan Emadi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Insights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of the features are not as reliable at indicating sales numbers as one may expect.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Lower average item visibility may be an indicator that the outlet is larger or has a larger inventory and therefore each individual item is less noticeable.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regression tree model is best suited for predicting outlet sales.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297500" y="1551975"/>
            <a:ext cx="7268400" cy="2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60"/>
              <a:t>Variable  Name | Description</a:t>
            </a:r>
            <a:endParaRPr sz="46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60"/>
              <a:t>Item_Fat_Content - Whether the product is low fat or regular</a:t>
            </a:r>
            <a:endParaRPr sz="46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60"/>
              <a:t>Item_Visibility - Percentage of total display area of all products in a store allocated to the particular product</a:t>
            </a:r>
            <a:endParaRPr sz="46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60"/>
              <a:t>Item_Type - Category to which a product belongs</a:t>
            </a:r>
            <a:endParaRPr sz="46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60"/>
              <a:t>Item_MRP - Maximum retail price of an item</a:t>
            </a:r>
            <a:endParaRPr sz="46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60"/>
              <a:t>Outlet_Identifier - Unique store ID</a:t>
            </a:r>
            <a:endParaRPr sz="46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60"/>
              <a:t>Item_Outlet_Sales - Sales of the product in  a particular store - variable to be predicted. </a:t>
            </a:r>
            <a:endParaRPr sz="46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182925" y="1496025"/>
            <a:ext cx="538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545275"/>
            <a:ext cx="4045200" cy="3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Analyses</a:t>
            </a:r>
            <a:endParaRPr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936775"/>
            <a:ext cx="3837000" cy="3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Outlet 27 has the highest sales by far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Outlets 10 and 19 have the lowest by far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explore some the differences between these outlets.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25" y="1377813"/>
            <a:ext cx="379095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265500" y="4206748"/>
            <a:ext cx="40452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65500" y="545275"/>
            <a:ext cx="4045200" cy="3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Analyses</a:t>
            </a:r>
            <a:endParaRPr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Outlet 27 has the highest raw number of sales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 fat items consistently outsell regular items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of the outlets has roughly the same ratio.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265500" y="4206748"/>
            <a:ext cx="40452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75" y="1391025"/>
            <a:ext cx="37052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65500" y="545275"/>
            <a:ext cx="4045200" cy="3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Analyses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Average item visibility at Outlet 27 is lower overall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item visibility is not a good indicator of sales.</a:t>
            </a:r>
            <a:endParaRPr/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265500" y="4206748"/>
            <a:ext cx="40452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00" y="1247788"/>
            <a:ext cx="39624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65500" y="545275"/>
            <a:ext cx="4045200" cy="3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Analyses</a:t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Fruits and </a:t>
            </a:r>
            <a:r>
              <a:rPr lang="en"/>
              <a:t>vegetables</a:t>
            </a:r>
            <a:r>
              <a:rPr lang="en"/>
              <a:t> and snacks are the most popular items by far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Outlet 27 has the highest sales in each category except ‘others’, which outlet 19 leads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265500" y="4206748"/>
            <a:ext cx="40452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00" y="1252329"/>
            <a:ext cx="4419601" cy="2490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and Regression Modelling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Linear regression scores : 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00" y="1997350"/>
            <a:ext cx="40386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and Regression Modelling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Root mean squared errors</a:t>
            </a:r>
            <a:r>
              <a:rPr lang="en"/>
              <a:t> : 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2125925"/>
            <a:ext cx="48006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65500" y="139825"/>
            <a:ext cx="4045200" cy="10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 Model</a:t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939500" y="657150"/>
            <a:ext cx="3837000" cy="23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line indicates the ideal maximum depth for fitting our model (5)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be confident this is the best fit for our data. </a:t>
            </a:r>
            <a:endParaRPr/>
          </a:p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265500" y="1677800"/>
            <a:ext cx="40452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 scores vs Max Depth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75" y="2107700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500" y="3113855"/>
            <a:ext cx="3836999" cy="1305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