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88" d="100"/>
          <a:sy n="88" d="100"/>
        </p:scale>
        <p:origin x="-105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20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4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2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7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90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18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1035657"/>
            <a:ext cx="10515600" cy="79246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6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89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14F0C-FDCF-4194-8431-39569BE287B9}" type="datetimeFigureOut">
              <a:rPr lang="de-AT" smtClean="0"/>
              <a:t>21.02.2017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F049-1C1A-4B56-A9FD-BCF497D859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10642" y="2230735"/>
            <a:ext cx="7453086" cy="2396530"/>
            <a:chOff x="2410642" y="2068286"/>
            <a:chExt cx="7453086" cy="2396530"/>
          </a:xfrm>
        </p:grpSpPr>
        <p:sp>
          <p:nvSpPr>
            <p:cNvPr id="4" name="Textfeld 3"/>
            <p:cNvSpPr txBox="1"/>
            <p:nvPr/>
          </p:nvSpPr>
          <p:spPr>
            <a:xfrm>
              <a:off x="2410642" y="2068286"/>
              <a:ext cx="7453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Abbildungen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(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inkl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Verzeichnisse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)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funktionieren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schon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Einzeltest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Sinn und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Zweck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erfüllt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2411185" y="3171370"/>
              <a:ext cx="745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2410642" y="3541486"/>
              <a:ext cx="7453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Dieses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Kapitel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zur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Zeit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noch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in der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Entstehungsphase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wodurch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unerwünschter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Cliffhanger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entsteht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,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ich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den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einen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oder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anderen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Gedanken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dirty="0" err="1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widme</a:t>
              </a:r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  <a:endParaRPr lang="de-AT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03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22492" y="629138"/>
            <a:ext cx="10373990" cy="5628048"/>
            <a:chOff x="2917179" y="1844983"/>
            <a:chExt cx="6756849" cy="3665693"/>
          </a:xfrm>
        </p:grpSpPr>
        <p:sp>
          <p:nvSpPr>
            <p:cNvPr id="2" name="Rechteck 1"/>
            <p:cNvSpPr/>
            <p:nvPr/>
          </p:nvSpPr>
          <p:spPr>
            <a:xfrm>
              <a:off x="2917180" y="5178902"/>
              <a:ext cx="6756848" cy="3317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2917180" y="4681241"/>
              <a:ext cx="6756848" cy="3317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2917179" y="1844983"/>
              <a:ext cx="1881397" cy="26703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4936141" y="4183580"/>
              <a:ext cx="4728445" cy="3317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Virtueller</a:t>
              </a:r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Machinenmonitor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936141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360586" y="1844983"/>
              <a:ext cx="2304000" cy="217270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Virtuelle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Maschine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98421" y="3378422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(1)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09842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521531" y="3366958"/>
              <a:ext cx="1982110" cy="4976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Gast-Betriebssystem</a:t>
              </a:r>
              <a:r>
                <a:rPr lang="en-US" sz="20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(2)</a:t>
              </a:r>
              <a:endParaRPr lang="de-AT" sz="20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521531" y="2267957"/>
              <a:ext cx="1982110" cy="9459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Vollvirtualisierung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476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Containervirtualisierung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906180" y="799799"/>
            <a:ext cx="10379640" cy="5544358"/>
            <a:chOff x="922494" y="1388477"/>
            <a:chExt cx="9114754" cy="4868709"/>
          </a:xfrm>
        </p:grpSpPr>
        <p:sp>
          <p:nvSpPr>
            <p:cNvPr id="2" name="Rechteck 1"/>
            <p:cNvSpPr/>
            <p:nvPr/>
          </p:nvSpPr>
          <p:spPr>
            <a:xfrm>
              <a:off x="922494" y="5747803"/>
              <a:ext cx="9114754" cy="5093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Hardware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922494" y="4983730"/>
              <a:ext cx="9114754" cy="5093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Host-</a:t>
              </a:r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Betriebssystem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22494" y="1393215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(1)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1646" y="2042619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043796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(2)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292948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165098" y="1388477"/>
              <a:ext cx="2872150" cy="333582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Container (3)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7414250" y="2037881"/>
              <a:ext cx="2372144" cy="24357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Anwendungen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-Deployment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12371078" y="0"/>
            <a:ext cx="1983277" cy="955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yellow</a:t>
            </a:r>
            <a:endParaRPr lang="de-AT" sz="2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12371078" y="1308394"/>
            <a:ext cx="1983277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⓪①②③④⑤⑥⑦⑧⑨⑩</a:t>
            </a:r>
            <a:endParaRPr lang="de-AT" sz="1600" dirty="0">
              <a:latin typeface="CMU Serif" panose="02000603000000000000"/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475616" y="883475"/>
            <a:ext cx="11240768" cy="5091050"/>
            <a:chOff x="229236" y="1168822"/>
            <a:chExt cx="11240768" cy="5091050"/>
          </a:xfrm>
        </p:grpSpPr>
        <p:sp>
          <p:nvSpPr>
            <p:cNvPr id="2" name="Flussdiagramm: Dokument 1"/>
            <p:cNvSpPr/>
            <p:nvPr/>
          </p:nvSpPr>
          <p:spPr>
            <a:xfrm>
              <a:off x="1483427" y="4994409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vorgefertigtes</a:t>
              </a: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Ubuntu-AMI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1361744" y="1168822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6DD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Packer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7902674" y="1168822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Ansible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4219167" y="1168822"/>
              <a:ext cx="2107900" cy="843160"/>
            </a:xfrm>
            <a:prstGeom prst="cube">
              <a:avLst>
                <a:gd name="adj" fmla="val 1366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Terraform</a:t>
              </a:r>
              <a:endParaRPr lang="de-AT" sz="2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Gerade Verbindung mit Pfeil 7"/>
            <p:cNvCxnSpPr>
              <a:stCxn id="19" idx="3"/>
              <a:endCxn id="2" idx="0"/>
            </p:cNvCxnSpPr>
            <p:nvPr/>
          </p:nvCxnSpPr>
          <p:spPr>
            <a:xfrm>
              <a:off x="2358102" y="2011982"/>
              <a:ext cx="7068" cy="29824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2358103" y="3318529"/>
              <a:ext cx="88174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erstellt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⓪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24" name="Legende mit Linie 1 23"/>
            <p:cNvSpPr/>
            <p:nvPr/>
          </p:nvSpPr>
          <p:spPr>
            <a:xfrm>
              <a:off x="229236" y="3763001"/>
              <a:ext cx="1792114" cy="679269"/>
            </a:xfrm>
            <a:prstGeom prst="borderCallout1">
              <a:avLst>
                <a:gd name="adj1" fmla="val 100143"/>
                <a:gd name="adj2" fmla="val 70848"/>
                <a:gd name="adj3" fmla="val 180918"/>
                <a:gd name="adj4" fmla="val 8647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MU Serif" panose="02000603000000000000"/>
                </a:rPr>
                <a:t>inkl</a:t>
              </a:r>
              <a:r>
                <a:rPr lang="en-US" sz="1600" dirty="0">
                  <a:solidFill>
                    <a:schemeClr val="tx1"/>
                  </a:solidFill>
                  <a:latin typeface="CMU Serif" panose="02000603000000000000"/>
                </a:rPr>
                <a:t>. Node.js und Monitoring-System</a:t>
              </a:r>
              <a:endParaRPr lang="de-AT" sz="16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cxnSp>
          <p:nvCxnSpPr>
            <p:cNvPr id="25" name="Gerade Verbindung mit Pfeil 24"/>
            <p:cNvCxnSpPr>
              <a:endCxn id="30" idx="1"/>
            </p:cNvCxnSpPr>
            <p:nvPr/>
          </p:nvCxnSpPr>
          <p:spPr>
            <a:xfrm>
              <a:off x="5075493" y="5627141"/>
              <a:ext cx="29316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ussdiagramm: Mehrere Dokumente 28"/>
            <p:cNvSpPr/>
            <p:nvPr/>
          </p:nvSpPr>
          <p:spPr>
            <a:xfrm>
              <a:off x="9556437" y="2733321"/>
              <a:ext cx="1913567" cy="1539749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Services, </a:t>
              </a:r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Webhooks</a:t>
              </a:r>
              <a:r>
                <a:rPr lang="en-US" sz="1400" dirty="0">
                  <a:solidFill>
                    <a:schemeClr val="tx1"/>
                  </a:solidFill>
                  <a:latin typeface="CMU Serif" panose="02000603000000000000"/>
                </a:rPr>
                <a:t>, Deployment-</a:t>
              </a:r>
              <a:r>
                <a:rPr lang="en-US" sz="1400" dirty="0" err="1">
                  <a:solidFill>
                    <a:schemeClr val="tx1"/>
                  </a:solidFill>
                  <a:latin typeface="CMU Serif" panose="02000603000000000000"/>
                </a:rPr>
                <a:t>Skripte</a:t>
              </a:r>
              <a:endParaRPr lang="de-AT" sz="1400" dirty="0">
                <a:solidFill>
                  <a:schemeClr val="tx1"/>
                </a:solidFill>
                <a:latin typeface="CMU Serif" panose="02000603000000000000"/>
              </a:endParaRPr>
            </a:p>
          </p:txBody>
        </p:sp>
        <p:sp>
          <p:nvSpPr>
            <p:cNvPr id="30" name="Flussdiagramm: Dokument 29"/>
            <p:cNvSpPr/>
            <p:nvPr/>
          </p:nvSpPr>
          <p:spPr>
            <a:xfrm>
              <a:off x="8007144" y="4994409"/>
              <a:ext cx="1763486" cy="1265463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VM-</a:t>
              </a:r>
              <a:r>
                <a:rPr lang="en-US" dirty="0" err="1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Instanz</a:t>
              </a:r>
              <a:endParaRPr lang="de-AT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1" name="Gerade Verbindung mit Pfeil 30"/>
            <p:cNvCxnSpPr>
              <a:stCxn id="23" idx="3"/>
            </p:cNvCxnSpPr>
            <p:nvPr/>
          </p:nvCxnSpPr>
          <p:spPr>
            <a:xfrm>
              <a:off x="5215525" y="2011982"/>
              <a:ext cx="0" cy="36151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5248310" y="3318528"/>
              <a:ext cx="892802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erzeugt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②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50" name="Gerade Verbindung mit Pfeil 49"/>
            <p:cNvCxnSpPr>
              <a:stCxn id="2" idx="3"/>
            </p:cNvCxnSpPr>
            <p:nvPr/>
          </p:nvCxnSpPr>
          <p:spPr>
            <a:xfrm>
              <a:off x="3246913" y="5627141"/>
              <a:ext cx="19686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23" idx="4"/>
              <a:endCxn id="22" idx="2"/>
            </p:cNvCxnSpPr>
            <p:nvPr/>
          </p:nvCxnSpPr>
          <p:spPr>
            <a:xfrm>
              <a:off x="6211883" y="1647994"/>
              <a:ext cx="16907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6647258" y="1638252"/>
              <a:ext cx="809897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startet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③</a:t>
              </a:r>
              <a:endParaRPr lang="de-AT" dirty="0">
                <a:latin typeface="CMU Serif" panose="0200060300000000000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638990" y="5610328"/>
              <a:ext cx="1192234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verwendet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①</a:t>
              </a:r>
              <a:endParaRPr lang="de-AT" dirty="0">
                <a:latin typeface="CMU Serif" panose="02000603000000000000"/>
              </a:endParaRPr>
            </a:p>
          </p:txBody>
        </p:sp>
        <p:cxnSp>
          <p:nvCxnSpPr>
            <p:cNvPr id="66" name="Gerade Verbindung mit Pfeil 65"/>
            <p:cNvCxnSpPr>
              <a:stCxn id="22" idx="3"/>
              <a:endCxn id="30" idx="0"/>
            </p:cNvCxnSpPr>
            <p:nvPr/>
          </p:nvCxnSpPr>
          <p:spPr>
            <a:xfrm flipH="1">
              <a:off x="8888887" y="2011982"/>
              <a:ext cx="10145" cy="29824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endCxn id="29" idx="1"/>
            </p:cNvCxnSpPr>
            <p:nvPr/>
          </p:nvCxnSpPr>
          <p:spPr>
            <a:xfrm>
              <a:off x="8888887" y="3503196"/>
              <a:ext cx="6675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/>
          </p:nvSpPr>
          <p:spPr>
            <a:xfrm>
              <a:off x="7507662" y="3318528"/>
              <a:ext cx="1381225" cy="6155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>
                  <a:latin typeface="CMU Serif" panose="02000603000000000000"/>
                </a:rPr>
                <a:t>konfiguriert</a:t>
              </a:r>
              <a:br>
                <a:rPr lang="en-US" dirty="0">
                  <a:latin typeface="CMU Serif" panose="02000603000000000000"/>
                </a:rPr>
              </a:br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④</a:t>
              </a:r>
              <a:endParaRPr lang="de-AT" dirty="0">
                <a:latin typeface="CMU Serif" panose="02000603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7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CMU Serif</vt:lpstr>
      <vt:lpstr>Lato Light</vt:lpstr>
      <vt:lpstr>Office</vt:lpstr>
      <vt:lpstr>PowerPoint-Präsentation</vt:lpstr>
      <vt:lpstr>Vollvirtualisierung</vt:lpstr>
      <vt:lpstr>Containervirtualisierung</vt:lpstr>
      <vt:lpstr>npm-Deployment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23</cp:revision>
  <dcterms:created xsi:type="dcterms:W3CDTF">2016-11-01T00:17:00Z</dcterms:created>
  <dcterms:modified xsi:type="dcterms:W3CDTF">2017-02-21T14:45:48Z</dcterms:modified>
</cp:coreProperties>
</file>