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37" d="100"/>
          <a:sy n="37" d="100"/>
        </p:scale>
        <p:origin x="1224" y="1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20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4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2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71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90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183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1035657"/>
            <a:ext cx="10515600" cy="79246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6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410642" y="2230735"/>
            <a:ext cx="7453086" cy="2396530"/>
            <a:chOff x="2410642" y="2068286"/>
            <a:chExt cx="7453086" cy="2396530"/>
          </a:xfrm>
        </p:grpSpPr>
        <p:sp>
          <p:nvSpPr>
            <p:cNvPr id="4" name="Textfeld 3"/>
            <p:cNvSpPr txBox="1"/>
            <p:nvPr/>
          </p:nvSpPr>
          <p:spPr>
            <a:xfrm>
              <a:off x="2410642" y="2068286"/>
              <a:ext cx="7453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Abbildungen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(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inkl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Verzeichnisse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)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funktionieren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schon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Einzeltest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Sinn und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Zweck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erfüllt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2411185" y="3171370"/>
              <a:ext cx="74520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2410642" y="3541486"/>
              <a:ext cx="7453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Dieses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Kapitel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zur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Zeit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noch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in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Entstehungsphase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unerwünschter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Cliffhanger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den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oder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Gedanken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widme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0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22492" y="629138"/>
            <a:ext cx="10373990" cy="5628048"/>
            <a:chOff x="2917179" y="1844983"/>
            <a:chExt cx="6756849" cy="3665693"/>
          </a:xfrm>
        </p:grpSpPr>
        <p:sp>
          <p:nvSpPr>
            <p:cNvPr id="2" name="Rechteck 1"/>
            <p:cNvSpPr/>
            <p:nvPr/>
          </p:nvSpPr>
          <p:spPr>
            <a:xfrm>
              <a:off x="2917180" y="5178902"/>
              <a:ext cx="6756848" cy="3317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2917180" y="4681241"/>
              <a:ext cx="6756848" cy="33177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2917179" y="1844983"/>
              <a:ext cx="1881397" cy="26703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4936141" y="4183580"/>
              <a:ext cx="4728445" cy="3317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Virtueller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Machinenmonitor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936141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360586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98421" y="3378422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09842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521531" y="3366958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52153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Vollvirtualisierung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476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Containervirtualisierung</a:t>
            </a:r>
            <a:endParaRPr lang="de-AT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906180" y="799799"/>
            <a:ext cx="10379640" cy="5544358"/>
            <a:chOff x="922494" y="1388477"/>
            <a:chExt cx="9114754" cy="4868709"/>
          </a:xfrm>
        </p:grpSpPr>
        <p:sp>
          <p:nvSpPr>
            <p:cNvPr id="2" name="Rechteck 1"/>
            <p:cNvSpPr/>
            <p:nvPr/>
          </p:nvSpPr>
          <p:spPr>
            <a:xfrm>
              <a:off x="922494" y="5747803"/>
              <a:ext cx="9114754" cy="5093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922494" y="4983730"/>
              <a:ext cx="9114754" cy="5093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22494" y="1393215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(1)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171646" y="2042619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043796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(2)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292948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165098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(3)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414250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-Deployment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2371078" y="1308394"/>
            <a:ext cx="1983277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⓪①②③④⑤⑥⑦⑧⑨⑩</a:t>
            </a:r>
            <a:endParaRPr lang="de-AT" sz="1600" dirty="0">
              <a:latin typeface="CMU Serif" panose="02000603000000000000"/>
            </a:endParaRPr>
          </a:p>
        </p:txBody>
      </p:sp>
      <p:grpSp>
        <p:nvGrpSpPr>
          <p:cNvPr id="55" name="Gruppieren 54"/>
          <p:cNvGrpSpPr/>
          <p:nvPr/>
        </p:nvGrpSpPr>
        <p:grpSpPr>
          <a:xfrm>
            <a:off x="362016" y="390109"/>
            <a:ext cx="11467969" cy="6077783"/>
            <a:chOff x="316590" y="324675"/>
            <a:chExt cx="11467969" cy="6077783"/>
          </a:xfrm>
        </p:grpSpPr>
        <p:sp>
          <p:nvSpPr>
            <p:cNvPr id="2" name="Flussdiagramm: Dokument 1"/>
            <p:cNvSpPr/>
            <p:nvPr/>
          </p:nvSpPr>
          <p:spPr>
            <a:xfrm>
              <a:off x="1570781" y="3332981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vorgefertigtes</a:t>
              </a: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Ubuntu-AMI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1449098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Packer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7773407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Ansible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4216010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Terraform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" name="Gerade Verbindung mit Pfeil 7"/>
            <p:cNvCxnSpPr>
              <a:stCxn id="19" idx="3"/>
              <a:endCxn id="2" idx="0"/>
            </p:cNvCxnSpPr>
            <p:nvPr/>
          </p:nvCxnSpPr>
          <p:spPr>
            <a:xfrm>
              <a:off x="2445456" y="1167835"/>
              <a:ext cx="7068" cy="2165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2445457" y="1942631"/>
              <a:ext cx="88174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erstellt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⓪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24" name="Legende mit Linie 1 23"/>
            <p:cNvSpPr/>
            <p:nvPr/>
          </p:nvSpPr>
          <p:spPr>
            <a:xfrm>
              <a:off x="316590" y="2101573"/>
              <a:ext cx="1792114" cy="679269"/>
            </a:xfrm>
            <a:prstGeom prst="borderCallout1">
              <a:avLst>
                <a:gd name="adj1" fmla="val 100143"/>
                <a:gd name="adj2" fmla="val 70848"/>
                <a:gd name="adj3" fmla="val 180918"/>
                <a:gd name="adj4" fmla="val 8647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MU Serif" panose="02000603000000000000"/>
                </a:rPr>
                <a:t>inkl</a:t>
              </a:r>
              <a:r>
                <a:rPr lang="en-US" sz="1600" dirty="0">
                  <a:solidFill>
                    <a:schemeClr val="tx1"/>
                  </a:solidFill>
                  <a:latin typeface="CMU Serif" panose="02000603000000000000"/>
                </a:rPr>
                <a:t>. Node.js und Monitoring-System</a:t>
              </a:r>
              <a:endParaRPr lang="de-AT" sz="16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29" name="Flussdiagramm: Dokument 28"/>
            <p:cNvSpPr/>
            <p:nvPr/>
          </p:nvSpPr>
          <p:spPr>
            <a:xfrm>
              <a:off x="10233576" y="1667868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Services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0" name="Flussdiagramm: Dokument 29"/>
            <p:cNvSpPr/>
            <p:nvPr/>
          </p:nvSpPr>
          <p:spPr>
            <a:xfrm>
              <a:off x="4635425" y="5136995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VM-</a:t>
              </a:r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Instanz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1" name="Gerade Verbindung mit Pfeil 30"/>
            <p:cNvCxnSpPr>
              <a:stCxn id="23" idx="3"/>
            </p:cNvCxnSpPr>
            <p:nvPr/>
          </p:nvCxnSpPr>
          <p:spPr>
            <a:xfrm>
              <a:off x="5212368" y="1167835"/>
              <a:ext cx="0" cy="3969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5245153" y="2844638"/>
              <a:ext cx="89280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erzeugt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①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50" name="Gerade Verbindung mit Pfeil 49"/>
            <p:cNvCxnSpPr>
              <a:stCxn id="2" idx="3"/>
            </p:cNvCxnSpPr>
            <p:nvPr/>
          </p:nvCxnSpPr>
          <p:spPr>
            <a:xfrm>
              <a:off x="3334267" y="3965713"/>
              <a:ext cx="18781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23" idx="4"/>
              <a:endCxn id="22" idx="2"/>
            </p:cNvCxnSpPr>
            <p:nvPr/>
          </p:nvCxnSpPr>
          <p:spPr>
            <a:xfrm>
              <a:off x="6208726" y="803847"/>
              <a:ext cx="15646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6644101" y="794105"/>
              <a:ext cx="809897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②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71" name="Gerade Verbindung mit Pfeil 70"/>
            <p:cNvCxnSpPr>
              <a:endCxn id="29" idx="1"/>
            </p:cNvCxnSpPr>
            <p:nvPr/>
          </p:nvCxnSpPr>
          <p:spPr>
            <a:xfrm>
              <a:off x="8769766" y="2045868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/>
          </p:nvSpPr>
          <p:spPr>
            <a:xfrm>
              <a:off x="7378395" y="2844637"/>
              <a:ext cx="1381225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③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32" name="Flussdiagramm: Dokument 31"/>
            <p:cNvSpPr/>
            <p:nvPr/>
          </p:nvSpPr>
          <p:spPr>
            <a:xfrm>
              <a:off x="10233576" y="2639699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Webhooks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3" name="Flussdiagramm: Dokument 32"/>
            <p:cNvSpPr/>
            <p:nvPr/>
          </p:nvSpPr>
          <p:spPr>
            <a:xfrm>
              <a:off x="10233576" y="3611530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Deployment-</a:t>
              </a:r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Skripte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cxnSp>
          <p:nvCxnSpPr>
            <p:cNvPr id="12" name="Gewinkelter Verbinder 11"/>
            <p:cNvCxnSpPr>
              <a:stCxn id="22" idx="3"/>
            </p:cNvCxnSpPr>
            <p:nvPr/>
          </p:nvCxnSpPr>
          <p:spPr>
            <a:xfrm rot="5400000">
              <a:off x="5294959" y="1662189"/>
              <a:ext cx="3969160" cy="2980453"/>
            </a:xfrm>
            <a:prstGeom prst="bentConnector3">
              <a:avLst>
                <a:gd name="adj1" fmla="val 9097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endCxn id="32" idx="1"/>
            </p:cNvCxnSpPr>
            <p:nvPr/>
          </p:nvCxnSpPr>
          <p:spPr>
            <a:xfrm>
              <a:off x="8769766" y="3011488"/>
              <a:ext cx="1463810" cy="62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33" idx="1"/>
            </p:cNvCxnSpPr>
            <p:nvPr/>
          </p:nvCxnSpPr>
          <p:spPr>
            <a:xfrm>
              <a:off x="8769766" y="3989530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3522268" y="3965712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verwendet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815596" y="2039657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8813869" y="3018185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749422" y="3998198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führt</a:t>
              </a:r>
              <a:r>
                <a:rPr lang="en-US" dirty="0">
                  <a:latin typeface="CMU Serif" panose="02000603000000000000"/>
                </a:rPr>
                <a:t> </a:t>
              </a:r>
              <a:r>
                <a:rPr lang="en-US" dirty="0" err="1">
                  <a:latin typeface="CMU Serif" panose="02000603000000000000"/>
                </a:rPr>
                <a:t>aus</a:t>
              </a:r>
              <a:endParaRPr lang="de-AT" dirty="0">
                <a:latin typeface="CMU Serif" panose="02000603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743865" y="17994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352151" y="26630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1756228" y="1821542"/>
            <a:ext cx="5428343" cy="3998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&lt;base-image&gt;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42232" y="242189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0575" y="907290"/>
            <a:ext cx="9242031" cy="1407885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 UUID (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alle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Modifikationen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warden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hierdurchgeführt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61" y="1801768"/>
            <a:ext cx="2438400" cy="2438400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2242232" y="3077395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242232" y="3677234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242232" y="444881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0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</a:t>
            </a:r>
            <a:r>
              <a:rPr lang="en-US" dirty="0" err="1"/>
              <a:t>Architektur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975811" y="1339081"/>
            <a:ext cx="10242609" cy="4179838"/>
            <a:chOff x="761841" y="871556"/>
            <a:chExt cx="10242609" cy="417983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61841" y="871556"/>
              <a:ext cx="2556807" cy="1380247"/>
              <a:chOff x="571404" y="881690"/>
              <a:chExt cx="2556807" cy="1380247"/>
            </a:xfrm>
          </p:grpSpPr>
          <p:sp>
            <p:nvSpPr>
              <p:cNvPr id="3" name="Rechteck 2"/>
              <p:cNvSpPr/>
              <p:nvPr/>
            </p:nvSpPr>
            <p:spPr>
              <a:xfrm>
                <a:off x="571404" y="881690"/>
                <a:ext cx="2556807" cy="1380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Client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858168" y="1491672"/>
                <a:ext cx="1983277" cy="576185"/>
              </a:xfrm>
              <a:prstGeom prst="rect">
                <a:avLst/>
              </a:prstGeom>
              <a:solidFill>
                <a:srgbClr val="6D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docker</a:t>
                </a:r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run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69" name="Gruppieren 68"/>
            <p:cNvGrpSpPr/>
            <p:nvPr/>
          </p:nvGrpSpPr>
          <p:grpSpPr>
            <a:xfrm>
              <a:off x="9204804" y="871557"/>
              <a:ext cx="1799646" cy="2037595"/>
              <a:chOff x="9204804" y="871557"/>
              <a:chExt cx="1799646" cy="2037595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9204804" y="871557"/>
                <a:ext cx="1721429" cy="182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Registry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2177" y="1390780"/>
                <a:ext cx="767190" cy="767190"/>
              </a:xfrm>
              <a:prstGeom prst="rect">
                <a:avLst/>
              </a:prstGeom>
            </p:spPr>
          </p:pic>
          <p:pic>
            <p:nvPicPr>
              <p:cNvPr id="7" name="Grafik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590"/>
              <a:stretch/>
            </p:blipFill>
            <p:spPr>
              <a:xfrm>
                <a:off x="9896682" y="2300390"/>
                <a:ext cx="1107768" cy="608762"/>
              </a:xfrm>
              <a:prstGeom prst="rect">
                <a:avLst/>
              </a:prstGeom>
            </p:spPr>
          </p:pic>
          <p:grpSp>
            <p:nvGrpSpPr>
              <p:cNvPr id="9" name="Gruppieren 8"/>
              <p:cNvGrpSpPr/>
              <p:nvPr/>
            </p:nvGrpSpPr>
            <p:grpSpPr>
              <a:xfrm rot="5400000">
                <a:off x="10490874" y="1605938"/>
                <a:ext cx="72000" cy="334024"/>
                <a:chOff x="10338520" y="3871800"/>
                <a:chExt cx="72000" cy="334024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10338520" y="3871800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0338520" y="40040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0338520" y="41338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</p:grpSp>
        <p:grpSp>
          <p:nvGrpSpPr>
            <p:cNvPr id="25" name="Gruppieren 24"/>
            <p:cNvGrpSpPr/>
            <p:nvPr/>
          </p:nvGrpSpPr>
          <p:grpSpPr>
            <a:xfrm>
              <a:off x="3928114" y="871556"/>
              <a:ext cx="4667224" cy="4179838"/>
              <a:chOff x="3928114" y="871556"/>
              <a:chExt cx="4667224" cy="417983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928114" y="871556"/>
                <a:ext cx="4667224" cy="41798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DOCKER_HOST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4283526" y="1486691"/>
                <a:ext cx="3956398" cy="576185"/>
                <a:chOff x="4283526" y="1486691"/>
                <a:chExt cx="3956398" cy="576185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5378027" y="1486691"/>
                  <a:ext cx="2861897" cy="576185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Docker Daemon</a:t>
                  </a:r>
                  <a:endParaRPr lang="de-AT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31" name="Rechteck 30"/>
                <p:cNvSpPr/>
                <p:nvPr/>
              </p:nvSpPr>
              <p:spPr>
                <a:xfrm>
                  <a:off x="4283526" y="1486691"/>
                  <a:ext cx="1094501" cy="576185"/>
                </a:xfrm>
                <a:prstGeom prst="rect">
                  <a:avLst/>
                </a:prstGeom>
                <a:solidFill>
                  <a:srgbClr val="DBD6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REST</a:t>
                  </a:r>
                  <a:endParaRPr lang="de-AT" i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3" name="Rechteck 12"/>
              <p:cNvSpPr/>
              <p:nvPr/>
            </p:nvSpPr>
            <p:spPr>
              <a:xfrm>
                <a:off x="4283526" y="2360129"/>
                <a:ext cx="1994337" cy="237622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Containers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6544018" y="2360128"/>
                <a:ext cx="1695905" cy="156051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Images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pic>
            <p:nvPicPr>
              <p:cNvPr id="34" name="Grafik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8375" y="2890641"/>
                <a:ext cx="767190" cy="767190"/>
              </a:xfrm>
              <a:prstGeom prst="rect">
                <a:avLst/>
              </a:prstGeom>
            </p:spPr>
          </p:pic>
          <p:sp>
            <p:nvSpPr>
              <p:cNvPr id="15" name="Cube 14"/>
              <p:cNvSpPr/>
              <p:nvPr/>
            </p:nvSpPr>
            <p:spPr>
              <a:xfrm>
                <a:off x="4638806" y="3064597"/>
                <a:ext cx="1283775" cy="1269874"/>
              </a:xfrm>
              <a:prstGeom prst="cube">
                <a:avLst>
                  <a:gd name="adj" fmla="val 47584"/>
                </a:avLst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1396" y="3448163"/>
                <a:ext cx="502742" cy="502742"/>
              </a:xfrm>
              <a:prstGeom prst="rect">
                <a:avLst/>
              </a:prstGeom>
              <a:scene3d>
                <a:camera prst="isometricOffAxis1Right">
                  <a:rot lat="900000" lon="18000000" rev="0"/>
                </a:camera>
                <a:lightRig rig="threePt" dir="t"/>
              </a:scene3d>
            </p:spPr>
          </p:pic>
        </p:grpSp>
        <p:cxnSp>
          <p:nvCxnSpPr>
            <p:cNvPr id="42" name="Gerade Verbindung mit Pfeil 41"/>
            <p:cNvCxnSpPr>
              <a:stCxn id="24" idx="3"/>
              <a:endCxn id="31" idx="1"/>
            </p:cNvCxnSpPr>
            <p:nvPr/>
          </p:nvCxnSpPr>
          <p:spPr>
            <a:xfrm>
              <a:off x="3031882" y="1769631"/>
              <a:ext cx="1251644" cy="51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14" idx="3"/>
              <a:endCxn id="5" idx="1"/>
            </p:cNvCxnSpPr>
            <p:nvPr/>
          </p:nvCxnSpPr>
          <p:spPr>
            <a:xfrm flipV="1">
              <a:off x="8239924" y="1774375"/>
              <a:ext cx="1172253" cy="4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r Verbinder 55"/>
            <p:cNvCxnSpPr>
              <a:stCxn id="5" idx="2"/>
              <a:endCxn id="34" idx="3"/>
            </p:cNvCxnSpPr>
            <p:nvPr/>
          </p:nvCxnSpPr>
          <p:spPr>
            <a:xfrm rot="5400000">
              <a:off x="8227536" y="1706000"/>
              <a:ext cx="1116266" cy="202020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r Verbinder 61"/>
            <p:cNvCxnSpPr>
              <a:stCxn id="34" idx="1"/>
              <a:endCxn id="15" idx="5"/>
            </p:cNvCxnSpPr>
            <p:nvPr/>
          </p:nvCxnSpPr>
          <p:spPr>
            <a:xfrm rot="10800000" flipV="1">
              <a:off x="5922581" y="3274236"/>
              <a:ext cx="1085794" cy="123170"/>
            </a:xfrm>
            <a:prstGeom prst="bentConnector3">
              <a:avLst>
                <a:gd name="adj1" fmla="val 570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76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CMU Serif</vt:lpstr>
      <vt:lpstr>Lato Light</vt:lpstr>
      <vt:lpstr>Office</vt:lpstr>
      <vt:lpstr>PowerPoint-Präsentation</vt:lpstr>
      <vt:lpstr>Vollvirtualisierung</vt:lpstr>
      <vt:lpstr>Containervirtualisierung</vt:lpstr>
      <vt:lpstr>npm-Deployment</vt:lpstr>
      <vt:lpstr>Docker-Filesystem</vt:lpstr>
      <vt:lpstr>Docker-Filesystem</vt:lpstr>
      <vt:lpstr>Docker-Architektur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35</cp:revision>
  <dcterms:created xsi:type="dcterms:W3CDTF">2016-11-01T00:17:00Z</dcterms:created>
  <dcterms:modified xsi:type="dcterms:W3CDTF">2017-02-23T00:38:17Z</dcterms:modified>
</cp:coreProperties>
</file>