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A00"/>
    <a:srgbClr val="70A800"/>
    <a:srgbClr val="77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>
        <p:scale>
          <a:sx n="87" d="100"/>
          <a:sy n="87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A4945-EC81-4E2F-BB64-162187042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3E287C-BF2F-4E9F-8E0F-1554BF242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12B65-3425-420F-8786-91B99111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AC5-B6C4-43FD-A992-B7A313D8A5DF}" type="datetimeFigureOut">
              <a:rPr lang="de-AT" smtClean="0"/>
              <a:t>03.04.2018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BFF99C-7E6D-4586-BE5C-218639F6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32BC2F-7E4E-409C-A622-8288F711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098-AA40-42FE-9911-AF8C40C65E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037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6AADB-A65A-40D5-B74B-644AA4D8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35BD1C-DB12-4756-974B-E352FBF94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312635-82AA-4297-B0E6-03BFA7CC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AC5-B6C4-43FD-A992-B7A313D8A5DF}" type="datetimeFigureOut">
              <a:rPr lang="de-AT" smtClean="0"/>
              <a:t>03.04.2018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B6BE1-2483-4C69-BAAC-8A401F44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3BB594-2577-4B9D-A561-16156F67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098-AA40-42FE-9911-AF8C40C65E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77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0AE90D-BE08-4AAB-8BBF-169C6B755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3F509E-1C94-4970-B673-F2CD82B91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B5D527-2AFC-4FF3-9D2B-2113CB18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AC5-B6C4-43FD-A992-B7A313D8A5DF}" type="datetimeFigureOut">
              <a:rPr lang="de-AT" smtClean="0"/>
              <a:t>03.04.2018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69C371-75A6-467B-AA2E-0288C4CB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2C9B1-8DBF-4DD6-8F19-78942168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098-AA40-42FE-9911-AF8C40C65E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63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A9055-01D6-499F-A24B-82D41C34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BC8E1-2C0F-4E81-84CA-A0B9005A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932735-8AF3-482C-9874-EE0381F3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AC5-B6C4-43FD-A992-B7A313D8A5DF}" type="datetimeFigureOut">
              <a:rPr lang="de-AT" smtClean="0"/>
              <a:t>03.04.2018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6AC6D-14CE-40D0-A721-015E4F1E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BFB2B-884C-4108-A506-C5DFEFAC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098-AA40-42FE-9911-AF8C40C65E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609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099C3-507E-476A-90FC-28CE0466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45D324-1FEF-4CE2-B9EB-E662AEE20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85917D-F2FD-4D35-B939-81EBCCBA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AC5-B6C4-43FD-A992-B7A313D8A5DF}" type="datetimeFigureOut">
              <a:rPr lang="de-AT" smtClean="0"/>
              <a:t>03.04.2018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F4D9E-07AC-424B-B1FD-CC98A021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AA5C08-A92C-45E6-8E2F-ADA5B7D5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098-AA40-42FE-9911-AF8C40C65E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355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94BD0-785C-499B-9F31-32023BB5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8E54A-6989-469B-BBFB-51D831C34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260E66-F3A9-4D6C-B1E9-B8BF6635D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3F4566-A247-4F61-A55E-E003F637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AC5-B6C4-43FD-A992-B7A313D8A5DF}" type="datetimeFigureOut">
              <a:rPr lang="de-AT" smtClean="0"/>
              <a:t>03.04.2018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2225B0-98EB-4ACB-ACFB-72EE29E4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A1C0E8-4C9F-44F2-9781-2621AF6B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098-AA40-42FE-9911-AF8C40C65E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696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F0647-B93E-4E59-A0FB-35739849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1DC524-675C-4456-B39F-1496D395D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8ED442-DD4E-4A01-B385-12D844728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752A33-420F-4013-9B2B-26D2B84C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D4C1F3-39A8-4B42-9272-B35715241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73AA9C-08B6-4C05-84BD-DE9031B4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AC5-B6C4-43FD-A992-B7A313D8A5DF}" type="datetimeFigureOut">
              <a:rPr lang="de-AT" smtClean="0"/>
              <a:t>03.04.2018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DB4DF7-4FC6-4471-B6AF-86D113C4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CBE9D5-BA88-4F65-BB54-A419D60E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098-AA40-42FE-9911-AF8C40C65E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04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40BE3-E68A-4A49-BE9C-54202386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17A24D-6E42-4F60-91C9-7E2BA2BB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AC5-B6C4-43FD-A992-B7A313D8A5DF}" type="datetimeFigureOut">
              <a:rPr lang="de-AT" smtClean="0"/>
              <a:t>03.04.2018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1BB389-3A10-4588-BCE7-5CDBD930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3B3D42-5DC1-4E16-967C-8EE59EDD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098-AA40-42FE-9911-AF8C40C65E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157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A22EED-0B2A-4DE6-BA5C-DD828717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AC5-B6C4-43FD-A992-B7A313D8A5DF}" type="datetimeFigureOut">
              <a:rPr lang="de-AT" smtClean="0"/>
              <a:t>03.04.2018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20D111-3EA0-4562-8C3F-22B3F39E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C47173-02B3-4E56-BA6E-9B6B4598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098-AA40-42FE-9911-AF8C40C65E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46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9BCAD-D547-498A-8128-1D1E5162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0F3A0-3741-47FC-99E5-AF2D7C02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FFF68B-377E-476A-9669-9328EDCE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86B9B2-78D2-446E-ACBD-87CEFC26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AC5-B6C4-43FD-A992-B7A313D8A5DF}" type="datetimeFigureOut">
              <a:rPr lang="de-AT" smtClean="0"/>
              <a:t>03.04.2018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87CA9C-D7E2-4BBA-BD46-D936D334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2D7B4A-6542-4BDC-B8DD-B0093A3D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098-AA40-42FE-9911-AF8C40C65E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642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34C52-4FB2-4F00-BCE3-BB33DEF5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C2FA07-1237-487C-B96B-79324A83F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EBA751-B7DD-47DA-930E-0993E3AA9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C02F95-C5F5-4CD4-985F-BAD7CB88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CAC5-B6C4-43FD-A992-B7A313D8A5DF}" type="datetimeFigureOut">
              <a:rPr lang="de-AT" smtClean="0"/>
              <a:t>03.04.2018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329649-16C1-48B2-9A9C-9FEE1BB2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F64557-1E14-433C-8C12-E3012A07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098-AA40-42FE-9911-AF8C40C65E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142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D14B6D-5BEA-46D0-B2C3-8B57C3D4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C25CCB-CE49-4448-9A89-10BE3C51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25A0CC-AEC8-4A01-B3D7-8FD43749D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3CAC5-B6C4-43FD-A992-B7A313D8A5DF}" type="datetimeFigureOut">
              <a:rPr lang="de-AT" smtClean="0"/>
              <a:t>03.04.2018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40A05-62AA-457F-B68C-17994713C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EDA34-F6B3-4934-948F-E6F23F3DE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5D098-AA40-42FE-9911-AF8C40C65EF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898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2BAB221D-D0C7-4E3C-B8B3-D0880196F57C}"/>
              </a:ext>
            </a:extLst>
          </p:cNvPr>
          <p:cNvGrpSpPr/>
          <p:nvPr/>
        </p:nvGrpSpPr>
        <p:grpSpPr>
          <a:xfrm>
            <a:off x="2659744" y="819496"/>
            <a:ext cx="6872512" cy="5219007"/>
            <a:chOff x="4562458" y="306651"/>
            <a:chExt cx="6872512" cy="521900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DEF506-A972-4528-85C2-0847F1A3BFC2}"/>
                </a:ext>
              </a:extLst>
            </p:cNvPr>
            <p:cNvSpPr/>
            <p:nvPr/>
          </p:nvSpPr>
          <p:spPr>
            <a:xfrm>
              <a:off x="4927548" y="1118074"/>
              <a:ext cx="6156962" cy="35555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2E6EDD8D-F4AD-4112-B7AD-DF95A49EF0EF}"/>
                </a:ext>
              </a:extLst>
            </p:cNvPr>
            <p:cNvGrpSpPr/>
            <p:nvPr/>
          </p:nvGrpSpPr>
          <p:grpSpPr>
            <a:xfrm>
              <a:off x="5005120" y="1265902"/>
              <a:ext cx="6001818" cy="3259870"/>
              <a:chOff x="4189170" y="1170176"/>
              <a:chExt cx="6001818" cy="3259870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98C30612-E32C-46C7-8636-1983C341BF89}"/>
                  </a:ext>
                </a:extLst>
              </p:cNvPr>
              <p:cNvSpPr/>
              <p:nvPr/>
            </p:nvSpPr>
            <p:spPr>
              <a:xfrm>
                <a:off x="4189170" y="1170176"/>
                <a:ext cx="6001818" cy="3259870"/>
              </a:xfrm>
              <a:prstGeom prst="rect">
                <a:avLst/>
              </a:prstGeom>
              <a:solidFill>
                <a:srgbClr val="77B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EB4C0307-156F-4094-8A6C-961C92E66A8A}"/>
                  </a:ext>
                </a:extLst>
              </p:cNvPr>
              <p:cNvSpPr/>
              <p:nvPr/>
            </p:nvSpPr>
            <p:spPr>
              <a:xfrm>
                <a:off x="6794602" y="2404634"/>
                <a:ext cx="790954" cy="790954"/>
              </a:xfrm>
              <a:prstGeom prst="ellipse">
                <a:avLst/>
              </a:prstGeom>
              <a:solidFill>
                <a:srgbClr val="679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8A12AB66-FEDB-4FCC-AD22-B78804EBA910}"/>
                  </a:ext>
                </a:extLst>
              </p:cNvPr>
              <p:cNvGrpSpPr/>
              <p:nvPr/>
            </p:nvGrpSpPr>
            <p:grpSpPr>
              <a:xfrm>
                <a:off x="4200943" y="2105889"/>
                <a:ext cx="808883" cy="1388444"/>
                <a:chOff x="4200943" y="2105889"/>
                <a:chExt cx="808883" cy="1388444"/>
              </a:xfrm>
            </p:grpSpPr>
            <p:sp>
              <p:nvSpPr>
                <p:cNvPr id="10" name="Ellipse 9">
                  <a:extLst>
                    <a:ext uri="{FF2B5EF4-FFF2-40B4-BE49-F238E27FC236}">
                      <a16:creationId xmlns:a16="http://schemas.microsoft.com/office/drawing/2014/main" id="{0C622670-2B85-4FCF-BFFA-4EC340254E02}"/>
                    </a:ext>
                  </a:extLst>
                </p:cNvPr>
                <p:cNvSpPr/>
                <p:nvPr/>
              </p:nvSpPr>
              <p:spPr>
                <a:xfrm>
                  <a:off x="4218872" y="2404634"/>
                  <a:ext cx="790954" cy="790954"/>
                </a:xfrm>
                <a:prstGeom prst="ellipse">
                  <a:avLst/>
                </a:prstGeom>
                <a:solidFill>
                  <a:srgbClr val="679A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C59B591E-EEA7-48F9-B552-557E77A07359}"/>
                    </a:ext>
                  </a:extLst>
                </p:cNvPr>
                <p:cNvSpPr/>
                <p:nvPr/>
              </p:nvSpPr>
              <p:spPr>
                <a:xfrm>
                  <a:off x="4200943" y="2105889"/>
                  <a:ext cx="648148" cy="1388444"/>
                </a:xfrm>
                <a:prstGeom prst="rect">
                  <a:avLst/>
                </a:prstGeom>
                <a:solidFill>
                  <a:srgbClr val="679A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BD9A28CC-006D-45B2-9938-3A7E8CC1D714}"/>
                  </a:ext>
                </a:extLst>
              </p:cNvPr>
              <p:cNvGrpSpPr/>
              <p:nvPr/>
            </p:nvGrpSpPr>
            <p:grpSpPr>
              <a:xfrm rot="10800000">
                <a:off x="9382105" y="2105889"/>
                <a:ext cx="808883" cy="1388444"/>
                <a:chOff x="4200943" y="2105889"/>
                <a:chExt cx="808883" cy="1388444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3086078E-51A1-4FC1-8570-E5ABCEAF3E24}"/>
                    </a:ext>
                  </a:extLst>
                </p:cNvPr>
                <p:cNvSpPr/>
                <p:nvPr/>
              </p:nvSpPr>
              <p:spPr>
                <a:xfrm>
                  <a:off x="4218872" y="2404634"/>
                  <a:ext cx="790954" cy="790954"/>
                </a:xfrm>
                <a:prstGeom prst="ellipse">
                  <a:avLst/>
                </a:prstGeom>
                <a:solidFill>
                  <a:srgbClr val="679A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5905CB99-B353-4565-9D33-9F95561D36DA}"/>
                    </a:ext>
                  </a:extLst>
                </p:cNvPr>
                <p:cNvSpPr/>
                <p:nvPr/>
              </p:nvSpPr>
              <p:spPr>
                <a:xfrm>
                  <a:off x="4200943" y="2105889"/>
                  <a:ext cx="648148" cy="1388444"/>
                </a:xfrm>
                <a:prstGeom prst="rect">
                  <a:avLst/>
                </a:prstGeom>
                <a:solidFill>
                  <a:srgbClr val="679A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</p:grpSp>
        <p:sp>
          <p:nvSpPr>
            <p:cNvPr id="20" name="Sehne 19">
              <a:extLst>
                <a:ext uri="{FF2B5EF4-FFF2-40B4-BE49-F238E27FC236}">
                  <a16:creationId xmlns:a16="http://schemas.microsoft.com/office/drawing/2014/main" id="{2C46D015-A5BF-473B-9300-39157FB5D225}"/>
                </a:ext>
              </a:extLst>
            </p:cNvPr>
            <p:cNvSpPr/>
            <p:nvPr/>
          </p:nvSpPr>
          <p:spPr>
            <a:xfrm>
              <a:off x="4562458" y="1118074"/>
              <a:ext cx="763262" cy="3555526"/>
            </a:xfrm>
            <a:prstGeom prst="chord">
              <a:avLst>
                <a:gd name="adj1" fmla="val 5414633"/>
                <a:gd name="adj2" fmla="val 1620043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" name="Sehne 16">
              <a:extLst>
                <a:ext uri="{FF2B5EF4-FFF2-40B4-BE49-F238E27FC236}">
                  <a16:creationId xmlns:a16="http://schemas.microsoft.com/office/drawing/2014/main" id="{23C5EBF4-DC4A-4EDA-92D2-7784865CECDF}"/>
                </a:ext>
              </a:extLst>
            </p:cNvPr>
            <p:cNvSpPr/>
            <p:nvPr/>
          </p:nvSpPr>
          <p:spPr>
            <a:xfrm rot="10800000">
              <a:off x="10671708" y="1118073"/>
              <a:ext cx="763262" cy="3555526"/>
            </a:xfrm>
            <a:prstGeom prst="chord">
              <a:avLst>
                <a:gd name="adj1" fmla="val 5414633"/>
                <a:gd name="adj2" fmla="val 1620043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1A6CFA83-5C4F-49AF-AE69-BF75E86F1696}"/>
                </a:ext>
              </a:extLst>
            </p:cNvPr>
            <p:cNvGrpSpPr/>
            <p:nvPr/>
          </p:nvGrpSpPr>
          <p:grpSpPr>
            <a:xfrm>
              <a:off x="5121946" y="792163"/>
              <a:ext cx="203774" cy="4733495"/>
              <a:chOff x="5121946" y="792163"/>
              <a:chExt cx="203774" cy="4733495"/>
            </a:xfrm>
          </p:grpSpPr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41EF8C57-EE7F-4758-A4F7-B1887FD678F9}"/>
                  </a:ext>
                </a:extLst>
              </p:cNvPr>
              <p:cNvGrpSpPr/>
              <p:nvPr/>
            </p:nvGrpSpPr>
            <p:grpSpPr>
              <a:xfrm>
                <a:off x="5145210" y="792163"/>
                <a:ext cx="160576" cy="4733495"/>
                <a:chOff x="5145210" y="792163"/>
                <a:chExt cx="160576" cy="4733495"/>
              </a:xfrm>
            </p:grpSpPr>
            <p:sp>
              <p:nvSpPr>
                <p:cNvPr id="3" name="Rechteck 2">
                  <a:extLst>
                    <a:ext uri="{FF2B5EF4-FFF2-40B4-BE49-F238E27FC236}">
                      <a16:creationId xmlns:a16="http://schemas.microsoft.com/office/drawing/2014/main" id="{1F290DD6-03D7-47DF-9405-A0D51CD535E8}"/>
                    </a:ext>
                  </a:extLst>
                </p:cNvPr>
                <p:cNvSpPr/>
                <p:nvPr/>
              </p:nvSpPr>
              <p:spPr>
                <a:xfrm>
                  <a:off x="5180498" y="792163"/>
                  <a:ext cx="90000" cy="456132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D97E5644-39ED-4296-AE30-96D7459CA65C}"/>
                    </a:ext>
                  </a:extLst>
                </p:cNvPr>
                <p:cNvSpPr/>
                <p:nvPr/>
              </p:nvSpPr>
              <p:spPr>
                <a:xfrm>
                  <a:off x="5145210" y="4937344"/>
                  <a:ext cx="160576" cy="58831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FB418222-F02F-46C9-A4E6-31B2B85E9387}"/>
                  </a:ext>
                </a:extLst>
              </p:cNvPr>
              <p:cNvSpPr/>
              <p:nvPr/>
            </p:nvSpPr>
            <p:spPr>
              <a:xfrm>
                <a:off x="5121946" y="2758661"/>
                <a:ext cx="203774" cy="27434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4A420D5E-21A7-456C-92C7-45DC6918FC01}"/>
                </a:ext>
              </a:extLst>
            </p:cNvPr>
            <p:cNvGrpSpPr/>
            <p:nvPr/>
          </p:nvGrpSpPr>
          <p:grpSpPr>
            <a:xfrm>
              <a:off x="5774185" y="787197"/>
              <a:ext cx="203774" cy="4733495"/>
              <a:chOff x="5774185" y="787197"/>
              <a:chExt cx="203774" cy="4733495"/>
            </a:xfrm>
          </p:grpSpPr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3A099322-5D30-4B06-8FB0-9DD9D9E797CE}"/>
                  </a:ext>
                </a:extLst>
              </p:cNvPr>
              <p:cNvGrpSpPr/>
              <p:nvPr/>
            </p:nvGrpSpPr>
            <p:grpSpPr>
              <a:xfrm>
                <a:off x="5797814" y="787197"/>
                <a:ext cx="160576" cy="4733495"/>
                <a:chOff x="5145210" y="792163"/>
                <a:chExt cx="160576" cy="4733495"/>
              </a:xfrm>
            </p:grpSpPr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D8EFC0B8-CB3F-4BD0-AD86-2A06360350C7}"/>
                    </a:ext>
                  </a:extLst>
                </p:cNvPr>
                <p:cNvSpPr/>
                <p:nvPr/>
              </p:nvSpPr>
              <p:spPr>
                <a:xfrm>
                  <a:off x="5180498" y="792163"/>
                  <a:ext cx="90000" cy="456132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902480BB-8DAE-4E3F-98D8-0989BD0A0215}"/>
                    </a:ext>
                  </a:extLst>
                </p:cNvPr>
                <p:cNvSpPr/>
                <p:nvPr/>
              </p:nvSpPr>
              <p:spPr>
                <a:xfrm>
                  <a:off x="5145210" y="4937344"/>
                  <a:ext cx="160576" cy="58831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F0E8F9D9-5EA1-43FE-A3F7-F55539F3E769}"/>
                  </a:ext>
                </a:extLst>
              </p:cNvPr>
              <p:cNvSpPr/>
              <p:nvPr/>
            </p:nvSpPr>
            <p:spPr>
              <a:xfrm>
                <a:off x="5774185" y="2142410"/>
                <a:ext cx="203774" cy="27434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7" name="Rechteck: abgerundete Ecken 46">
                <a:extLst>
                  <a:ext uri="{FF2B5EF4-FFF2-40B4-BE49-F238E27FC236}">
                    <a16:creationId xmlns:a16="http://schemas.microsoft.com/office/drawing/2014/main" id="{AB6734C1-993F-47EE-B279-5ED88748DBB8}"/>
                  </a:ext>
                </a:extLst>
              </p:cNvPr>
              <p:cNvSpPr/>
              <p:nvPr/>
            </p:nvSpPr>
            <p:spPr>
              <a:xfrm>
                <a:off x="5774185" y="3380698"/>
                <a:ext cx="203774" cy="27434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9CBDB214-77B8-4AF7-98DA-B1A7136B7C32}"/>
                </a:ext>
              </a:extLst>
            </p:cNvPr>
            <p:cNvGrpSpPr/>
            <p:nvPr/>
          </p:nvGrpSpPr>
          <p:grpSpPr>
            <a:xfrm>
              <a:off x="7420424" y="787197"/>
              <a:ext cx="203774" cy="4733495"/>
              <a:chOff x="7420424" y="787197"/>
              <a:chExt cx="203774" cy="4733495"/>
            </a:xfrm>
          </p:grpSpPr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E793C8D5-322B-418F-B933-FD46E1D33158}"/>
                  </a:ext>
                </a:extLst>
              </p:cNvPr>
              <p:cNvGrpSpPr/>
              <p:nvPr/>
            </p:nvGrpSpPr>
            <p:grpSpPr>
              <a:xfrm>
                <a:off x="7439225" y="787197"/>
                <a:ext cx="160576" cy="4733495"/>
                <a:chOff x="5145210" y="792163"/>
                <a:chExt cx="160576" cy="4733495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90349B45-2F5F-4A90-A612-A97FACCE928D}"/>
                    </a:ext>
                  </a:extLst>
                </p:cNvPr>
                <p:cNvSpPr/>
                <p:nvPr/>
              </p:nvSpPr>
              <p:spPr>
                <a:xfrm>
                  <a:off x="5180498" y="792163"/>
                  <a:ext cx="90000" cy="456132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0F790572-29B0-4AFA-ABD3-6B996C4B48EA}"/>
                    </a:ext>
                  </a:extLst>
                </p:cNvPr>
                <p:cNvSpPr/>
                <p:nvPr/>
              </p:nvSpPr>
              <p:spPr>
                <a:xfrm>
                  <a:off x="5145210" y="4937344"/>
                  <a:ext cx="160576" cy="58831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  <p:sp>
            <p:nvSpPr>
              <p:cNvPr id="48" name="Rechteck: abgerundete Ecken 47">
                <a:extLst>
                  <a:ext uri="{FF2B5EF4-FFF2-40B4-BE49-F238E27FC236}">
                    <a16:creationId xmlns:a16="http://schemas.microsoft.com/office/drawing/2014/main" id="{EBC641A8-C9D6-4C37-BD8C-5936E9D49612}"/>
                  </a:ext>
                </a:extLst>
              </p:cNvPr>
              <p:cNvSpPr/>
              <p:nvPr/>
            </p:nvSpPr>
            <p:spPr>
              <a:xfrm>
                <a:off x="7420424" y="2758661"/>
                <a:ext cx="203774" cy="27434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AD55537C-F97F-453D-B5EA-C4AC3719BB2D}"/>
                  </a:ext>
                </a:extLst>
              </p:cNvPr>
              <p:cNvSpPr/>
              <p:nvPr/>
            </p:nvSpPr>
            <p:spPr>
              <a:xfrm>
                <a:off x="7420424" y="2146830"/>
                <a:ext cx="203774" cy="27434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0" name="Rechteck: abgerundete Ecken 49">
                <a:extLst>
                  <a:ext uri="{FF2B5EF4-FFF2-40B4-BE49-F238E27FC236}">
                    <a16:creationId xmlns:a16="http://schemas.microsoft.com/office/drawing/2014/main" id="{254D0EDB-82EA-4968-8B42-46B9B3B3C592}"/>
                  </a:ext>
                </a:extLst>
              </p:cNvPr>
              <p:cNvSpPr/>
              <p:nvPr/>
            </p:nvSpPr>
            <p:spPr>
              <a:xfrm>
                <a:off x="7420424" y="1547832"/>
                <a:ext cx="203774" cy="27434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AD4963A6-B5EA-49FB-9C6B-CBD443F50A24}"/>
                  </a:ext>
                </a:extLst>
              </p:cNvPr>
              <p:cNvSpPr/>
              <p:nvPr/>
            </p:nvSpPr>
            <p:spPr>
              <a:xfrm>
                <a:off x="7420424" y="3361700"/>
                <a:ext cx="203774" cy="27434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2" name="Rechteck: abgerundete Ecken 51">
                <a:extLst>
                  <a:ext uri="{FF2B5EF4-FFF2-40B4-BE49-F238E27FC236}">
                    <a16:creationId xmlns:a16="http://schemas.microsoft.com/office/drawing/2014/main" id="{9547D21F-7C1E-403B-A22B-ED575C1F935F}"/>
                  </a:ext>
                </a:extLst>
              </p:cNvPr>
              <p:cNvSpPr/>
              <p:nvPr/>
            </p:nvSpPr>
            <p:spPr>
              <a:xfrm>
                <a:off x="7420424" y="3956283"/>
                <a:ext cx="203774" cy="27434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D29C4270-326F-42A1-BBF1-CBB1A86BAC61}"/>
                </a:ext>
              </a:extLst>
            </p:cNvPr>
            <p:cNvGrpSpPr/>
            <p:nvPr/>
          </p:nvGrpSpPr>
          <p:grpSpPr>
            <a:xfrm>
              <a:off x="9197973" y="787197"/>
              <a:ext cx="203774" cy="4733495"/>
              <a:chOff x="9197973" y="787197"/>
              <a:chExt cx="203774" cy="473349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B17D8A53-3F8F-4B92-8537-9A2EAFDF8BA8}"/>
                  </a:ext>
                </a:extLst>
              </p:cNvPr>
              <p:cNvGrpSpPr/>
              <p:nvPr/>
            </p:nvGrpSpPr>
            <p:grpSpPr>
              <a:xfrm>
                <a:off x="9219572" y="787197"/>
                <a:ext cx="160576" cy="4733495"/>
                <a:chOff x="5145210" y="792163"/>
                <a:chExt cx="160576" cy="4733495"/>
              </a:xfrm>
            </p:grpSpPr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4BE091E-427D-4FA7-A144-A20F2C91A3B6}"/>
                    </a:ext>
                  </a:extLst>
                </p:cNvPr>
                <p:cNvSpPr/>
                <p:nvPr/>
              </p:nvSpPr>
              <p:spPr>
                <a:xfrm>
                  <a:off x="5180498" y="792163"/>
                  <a:ext cx="90000" cy="456132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FA11EF3C-AE77-4BF9-85D7-4B77CDED5A88}"/>
                    </a:ext>
                  </a:extLst>
                </p:cNvPr>
                <p:cNvSpPr/>
                <p:nvPr/>
              </p:nvSpPr>
              <p:spPr>
                <a:xfrm>
                  <a:off x="5145210" y="4937344"/>
                  <a:ext cx="160576" cy="58831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  <p:sp>
            <p:nvSpPr>
              <p:cNvPr id="53" name="Rechteck: abgerundete Ecken 52">
                <a:extLst>
                  <a:ext uri="{FF2B5EF4-FFF2-40B4-BE49-F238E27FC236}">
                    <a16:creationId xmlns:a16="http://schemas.microsoft.com/office/drawing/2014/main" id="{46092D8B-8950-46B4-AAD0-E13311D1E0FD}"/>
                  </a:ext>
                </a:extLst>
              </p:cNvPr>
              <p:cNvSpPr/>
              <p:nvPr/>
            </p:nvSpPr>
            <p:spPr>
              <a:xfrm>
                <a:off x="9197973" y="2758661"/>
                <a:ext cx="203774" cy="27434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4" name="Rechteck: abgerundete Ecken 53">
                <a:extLst>
                  <a:ext uri="{FF2B5EF4-FFF2-40B4-BE49-F238E27FC236}">
                    <a16:creationId xmlns:a16="http://schemas.microsoft.com/office/drawing/2014/main" id="{EE72605D-0328-4A04-AFE7-AEEDBC18418F}"/>
                  </a:ext>
                </a:extLst>
              </p:cNvPr>
              <p:cNvSpPr/>
              <p:nvPr/>
            </p:nvSpPr>
            <p:spPr>
              <a:xfrm>
                <a:off x="9197973" y="1932963"/>
                <a:ext cx="203774" cy="27434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6AD9B887-62C9-4464-93F9-57061BC49C62}"/>
                  </a:ext>
                </a:extLst>
              </p:cNvPr>
              <p:cNvSpPr/>
              <p:nvPr/>
            </p:nvSpPr>
            <p:spPr>
              <a:xfrm>
                <a:off x="9197973" y="3578590"/>
                <a:ext cx="203774" cy="27434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16C39674-DED4-48C9-998A-8558E3B75DB6}"/>
                </a:ext>
              </a:extLst>
            </p:cNvPr>
            <p:cNvGrpSpPr/>
            <p:nvPr/>
          </p:nvGrpSpPr>
          <p:grpSpPr>
            <a:xfrm>
              <a:off x="6571013" y="306653"/>
              <a:ext cx="203774" cy="4733495"/>
              <a:chOff x="6571013" y="306653"/>
              <a:chExt cx="203774" cy="4733495"/>
            </a:xfrm>
          </p:grpSpPr>
          <p:grpSp>
            <p:nvGrpSpPr>
              <p:cNvPr id="61" name="Gruppieren 60">
                <a:extLst>
                  <a:ext uri="{FF2B5EF4-FFF2-40B4-BE49-F238E27FC236}">
                    <a16:creationId xmlns:a16="http://schemas.microsoft.com/office/drawing/2014/main" id="{AA4A7615-2C75-41BE-ACAC-9AEF05D31244}"/>
                  </a:ext>
                </a:extLst>
              </p:cNvPr>
              <p:cNvGrpSpPr/>
              <p:nvPr/>
            </p:nvGrpSpPr>
            <p:grpSpPr>
              <a:xfrm rot="10800000">
                <a:off x="6592612" y="306653"/>
                <a:ext cx="160576" cy="4733495"/>
                <a:chOff x="5145210" y="792163"/>
                <a:chExt cx="160576" cy="4733495"/>
              </a:xfrm>
            </p:grpSpPr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0C499F78-40EA-4B52-9027-41304D14A387}"/>
                    </a:ext>
                  </a:extLst>
                </p:cNvPr>
                <p:cNvSpPr/>
                <p:nvPr/>
              </p:nvSpPr>
              <p:spPr>
                <a:xfrm>
                  <a:off x="5180498" y="792163"/>
                  <a:ext cx="90000" cy="456132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3E76FA71-9B97-40DA-ADFB-2B5031D335C3}"/>
                    </a:ext>
                  </a:extLst>
                </p:cNvPr>
                <p:cNvSpPr/>
                <p:nvPr/>
              </p:nvSpPr>
              <p:spPr>
                <a:xfrm>
                  <a:off x="5145210" y="4937344"/>
                  <a:ext cx="160576" cy="58831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A0D850A7-88F1-4CD0-988D-F25DA7243D93}"/>
                  </a:ext>
                </a:extLst>
              </p:cNvPr>
              <p:cNvSpPr/>
              <p:nvPr/>
            </p:nvSpPr>
            <p:spPr>
              <a:xfrm rot="10800000">
                <a:off x="6571013" y="2794336"/>
                <a:ext cx="203774" cy="2743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F0A1CEB9-D95E-46D4-947A-D7A6922F78D6}"/>
                  </a:ext>
                </a:extLst>
              </p:cNvPr>
              <p:cNvSpPr/>
              <p:nvPr/>
            </p:nvSpPr>
            <p:spPr>
              <a:xfrm rot="10800000">
                <a:off x="6571013" y="3620034"/>
                <a:ext cx="203774" cy="2743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AD1C7CF2-9F14-4180-A395-A4D78ABB90B4}"/>
                  </a:ext>
                </a:extLst>
              </p:cNvPr>
              <p:cNvSpPr/>
              <p:nvPr/>
            </p:nvSpPr>
            <p:spPr>
              <a:xfrm rot="10800000">
                <a:off x="6571013" y="1974407"/>
                <a:ext cx="203774" cy="2743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6C64D732-BB23-44F1-AAF0-E5162D521ED2}"/>
                </a:ext>
              </a:extLst>
            </p:cNvPr>
            <p:cNvGrpSpPr/>
            <p:nvPr/>
          </p:nvGrpSpPr>
          <p:grpSpPr>
            <a:xfrm>
              <a:off x="8411903" y="306653"/>
              <a:ext cx="203774" cy="4733495"/>
              <a:chOff x="8411903" y="306653"/>
              <a:chExt cx="203774" cy="4733495"/>
            </a:xfrm>
          </p:grpSpPr>
          <p:grpSp>
            <p:nvGrpSpPr>
              <p:cNvPr id="68" name="Gruppieren 67">
                <a:extLst>
                  <a:ext uri="{FF2B5EF4-FFF2-40B4-BE49-F238E27FC236}">
                    <a16:creationId xmlns:a16="http://schemas.microsoft.com/office/drawing/2014/main" id="{BAE9ED7B-1BD2-47A1-BD4E-0EC5DA26FCB5}"/>
                  </a:ext>
                </a:extLst>
              </p:cNvPr>
              <p:cNvGrpSpPr/>
              <p:nvPr/>
            </p:nvGrpSpPr>
            <p:grpSpPr>
              <a:xfrm rot="10800000">
                <a:off x="8436300" y="306653"/>
                <a:ext cx="160576" cy="4733495"/>
                <a:chOff x="5145210" y="792163"/>
                <a:chExt cx="160576" cy="4733495"/>
              </a:xfrm>
            </p:grpSpPr>
            <p:sp>
              <p:nvSpPr>
                <p:cNvPr id="74" name="Rechteck 73">
                  <a:extLst>
                    <a:ext uri="{FF2B5EF4-FFF2-40B4-BE49-F238E27FC236}">
                      <a16:creationId xmlns:a16="http://schemas.microsoft.com/office/drawing/2014/main" id="{575AF2E2-B1D8-4927-B892-2FBCC57E5A74}"/>
                    </a:ext>
                  </a:extLst>
                </p:cNvPr>
                <p:cNvSpPr/>
                <p:nvPr/>
              </p:nvSpPr>
              <p:spPr>
                <a:xfrm>
                  <a:off x="5180498" y="792163"/>
                  <a:ext cx="90000" cy="456132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4CAA03EE-3E64-4A01-9890-2EDCCE9C9206}"/>
                    </a:ext>
                  </a:extLst>
                </p:cNvPr>
                <p:cNvSpPr/>
                <p:nvPr/>
              </p:nvSpPr>
              <p:spPr>
                <a:xfrm>
                  <a:off x="5145210" y="4937344"/>
                  <a:ext cx="160576" cy="58831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  <p:sp>
            <p:nvSpPr>
              <p:cNvPr id="69" name="Rechteck: abgerundete Ecken 68">
                <a:extLst>
                  <a:ext uri="{FF2B5EF4-FFF2-40B4-BE49-F238E27FC236}">
                    <a16:creationId xmlns:a16="http://schemas.microsoft.com/office/drawing/2014/main" id="{80C9394D-2A27-41B0-A69C-1F7FBE14D52A}"/>
                  </a:ext>
                </a:extLst>
              </p:cNvPr>
              <p:cNvSpPr/>
              <p:nvPr/>
            </p:nvSpPr>
            <p:spPr>
              <a:xfrm rot="10800000">
                <a:off x="8411903" y="2794336"/>
                <a:ext cx="203774" cy="2743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67E3A2EF-0725-49F3-AE4E-D9E4C6E73862}"/>
                  </a:ext>
                </a:extLst>
              </p:cNvPr>
              <p:cNvSpPr/>
              <p:nvPr/>
            </p:nvSpPr>
            <p:spPr>
              <a:xfrm rot="10800000">
                <a:off x="8411903" y="3406167"/>
                <a:ext cx="203774" cy="2743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C50E2683-29F8-42DB-948C-DA5BFD19236A}"/>
                  </a:ext>
                </a:extLst>
              </p:cNvPr>
              <p:cNvSpPr/>
              <p:nvPr/>
            </p:nvSpPr>
            <p:spPr>
              <a:xfrm rot="10800000">
                <a:off x="8411903" y="4005165"/>
                <a:ext cx="203774" cy="2743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72" name="Rechteck: abgerundete Ecken 71">
                <a:extLst>
                  <a:ext uri="{FF2B5EF4-FFF2-40B4-BE49-F238E27FC236}">
                    <a16:creationId xmlns:a16="http://schemas.microsoft.com/office/drawing/2014/main" id="{85E932D3-3802-4AFC-8422-4F3DDDF91F2B}"/>
                  </a:ext>
                </a:extLst>
              </p:cNvPr>
              <p:cNvSpPr/>
              <p:nvPr/>
            </p:nvSpPr>
            <p:spPr>
              <a:xfrm rot="10800000">
                <a:off x="8411903" y="2191297"/>
                <a:ext cx="203774" cy="2743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73" name="Rechteck: abgerundete Ecken 72">
                <a:extLst>
                  <a:ext uri="{FF2B5EF4-FFF2-40B4-BE49-F238E27FC236}">
                    <a16:creationId xmlns:a16="http://schemas.microsoft.com/office/drawing/2014/main" id="{B17E3D62-2F54-4E0E-926D-9EEFDA2F544F}"/>
                  </a:ext>
                </a:extLst>
              </p:cNvPr>
              <p:cNvSpPr/>
              <p:nvPr/>
            </p:nvSpPr>
            <p:spPr>
              <a:xfrm rot="10800000">
                <a:off x="8411903" y="1596714"/>
                <a:ext cx="203774" cy="2743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BEF5FD7A-432D-4FB7-BA84-00B48F13A5B6}"/>
                </a:ext>
              </a:extLst>
            </p:cNvPr>
            <p:cNvGrpSpPr/>
            <p:nvPr/>
          </p:nvGrpSpPr>
          <p:grpSpPr>
            <a:xfrm>
              <a:off x="10071421" y="306652"/>
              <a:ext cx="203774" cy="4733495"/>
              <a:chOff x="10071421" y="306652"/>
              <a:chExt cx="203774" cy="4733495"/>
            </a:xfrm>
          </p:grpSpPr>
          <p:grpSp>
            <p:nvGrpSpPr>
              <p:cNvPr id="77" name="Gruppieren 76">
                <a:extLst>
                  <a:ext uri="{FF2B5EF4-FFF2-40B4-BE49-F238E27FC236}">
                    <a16:creationId xmlns:a16="http://schemas.microsoft.com/office/drawing/2014/main" id="{DB6968D1-28BA-4A24-9EF5-887C19F02B65}"/>
                  </a:ext>
                </a:extLst>
              </p:cNvPr>
              <p:cNvGrpSpPr/>
              <p:nvPr/>
            </p:nvGrpSpPr>
            <p:grpSpPr>
              <a:xfrm rot="10800000">
                <a:off x="10090990" y="306652"/>
                <a:ext cx="160576" cy="4733495"/>
                <a:chOff x="5145210" y="792163"/>
                <a:chExt cx="160576" cy="4733495"/>
              </a:xfrm>
            </p:grpSpPr>
            <p:sp>
              <p:nvSpPr>
                <p:cNvPr id="80" name="Rechteck 79">
                  <a:extLst>
                    <a:ext uri="{FF2B5EF4-FFF2-40B4-BE49-F238E27FC236}">
                      <a16:creationId xmlns:a16="http://schemas.microsoft.com/office/drawing/2014/main" id="{0F9F7992-7D8A-40C9-BF19-C0A6C5A77CDF}"/>
                    </a:ext>
                  </a:extLst>
                </p:cNvPr>
                <p:cNvSpPr/>
                <p:nvPr/>
              </p:nvSpPr>
              <p:spPr>
                <a:xfrm>
                  <a:off x="5180498" y="792163"/>
                  <a:ext cx="90000" cy="456132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81" name="Rechteck 80">
                  <a:extLst>
                    <a:ext uri="{FF2B5EF4-FFF2-40B4-BE49-F238E27FC236}">
                      <a16:creationId xmlns:a16="http://schemas.microsoft.com/office/drawing/2014/main" id="{CDB9AAF8-2B26-4696-AB92-5F4B678EDE2F}"/>
                    </a:ext>
                  </a:extLst>
                </p:cNvPr>
                <p:cNvSpPr/>
                <p:nvPr/>
              </p:nvSpPr>
              <p:spPr>
                <a:xfrm>
                  <a:off x="5145210" y="4937344"/>
                  <a:ext cx="160576" cy="58831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  <p:sp>
            <p:nvSpPr>
              <p:cNvPr id="78" name="Rechteck: abgerundete Ecken 77">
                <a:extLst>
                  <a:ext uri="{FF2B5EF4-FFF2-40B4-BE49-F238E27FC236}">
                    <a16:creationId xmlns:a16="http://schemas.microsoft.com/office/drawing/2014/main" id="{7C3AE2DD-14B5-40F9-BE3E-B8DF16E2EA9E}"/>
                  </a:ext>
                </a:extLst>
              </p:cNvPr>
              <p:cNvSpPr/>
              <p:nvPr/>
            </p:nvSpPr>
            <p:spPr>
              <a:xfrm rot="10800000">
                <a:off x="10071421" y="3410586"/>
                <a:ext cx="203774" cy="2743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79" name="Rechteck: abgerundete Ecken 78">
                <a:extLst>
                  <a:ext uri="{FF2B5EF4-FFF2-40B4-BE49-F238E27FC236}">
                    <a16:creationId xmlns:a16="http://schemas.microsoft.com/office/drawing/2014/main" id="{2C91772F-6D7C-494D-B44F-7BAE70551280}"/>
                  </a:ext>
                </a:extLst>
              </p:cNvPr>
              <p:cNvSpPr/>
              <p:nvPr/>
            </p:nvSpPr>
            <p:spPr>
              <a:xfrm rot="10800000">
                <a:off x="10071421" y="2172298"/>
                <a:ext cx="203774" cy="2743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8CDC5BC0-CB64-45C6-B624-D9CFDE3B9DF1}"/>
                </a:ext>
              </a:extLst>
            </p:cNvPr>
            <p:cNvGrpSpPr/>
            <p:nvPr/>
          </p:nvGrpSpPr>
          <p:grpSpPr>
            <a:xfrm>
              <a:off x="10686285" y="306651"/>
              <a:ext cx="203774" cy="4733495"/>
              <a:chOff x="10686285" y="306651"/>
              <a:chExt cx="203774" cy="4733495"/>
            </a:xfrm>
          </p:grpSpPr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2ECC7CA9-A0A5-4CBE-B199-98E5E3CE2281}"/>
                  </a:ext>
                </a:extLst>
              </p:cNvPr>
              <p:cNvGrpSpPr/>
              <p:nvPr/>
            </p:nvGrpSpPr>
            <p:grpSpPr>
              <a:xfrm rot="10800000">
                <a:off x="10706219" y="306651"/>
                <a:ext cx="160576" cy="4733495"/>
                <a:chOff x="5145210" y="792163"/>
                <a:chExt cx="160576" cy="4733495"/>
              </a:xfrm>
            </p:grpSpPr>
            <p:sp>
              <p:nvSpPr>
                <p:cNvPr id="85" name="Rechteck 84">
                  <a:extLst>
                    <a:ext uri="{FF2B5EF4-FFF2-40B4-BE49-F238E27FC236}">
                      <a16:creationId xmlns:a16="http://schemas.microsoft.com/office/drawing/2014/main" id="{8F64A910-C0B2-471B-B11F-1C3190667EB2}"/>
                    </a:ext>
                  </a:extLst>
                </p:cNvPr>
                <p:cNvSpPr/>
                <p:nvPr/>
              </p:nvSpPr>
              <p:spPr>
                <a:xfrm>
                  <a:off x="5180498" y="792163"/>
                  <a:ext cx="90000" cy="456132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86" name="Rechteck 85">
                  <a:extLst>
                    <a:ext uri="{FF2B5EF4-FFF2-40B4-BE49-F238E27FC236}">
                      <a16:creationId xmlns:a16="http://schemas.microsoft.com/office/drawing/2014/main" id="{AA6B4718-A595-4C45-8ADC-53E1FBFB91A5}"/>
                    </a:ext>
                  </a:extLst>
                </p:cNvPr>
                <p:cNvSpPr/>
                <p:nvPr/>
              </p:nvSpPr>
              <p:spPr>
                <a:xfrm>
                  <a:off x="5145210" y="4937344"/>
                  <a:ext cx="160576" cy="58831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6BB0CF3F-3611-47AB-9DB6-385FEFD4AC46}"/>
                  </a:ext>
                </a:extLst>
              </p:cNvPr>
              <p:cNvSpPr/>
              <p:nvPr/>
            </p:nvSpPr>
            <p:spPr>
              <a:xfrm rot="10800000">
                <a:off x="10686285" y="2799300"/>
                <a:ext cx="203774" cy="2743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5D04AFB2-1984-4356-8A34-C1FC9206A7C9}"/>
                </a:ext>
              </a:extLst>
            </p:cNvPr>
            <p:cNvGrpSpPr/>
            <p:nvPr/>
          </p:nvGrpSpPr>
          <p:grpSpPr>
            <a:xfrm>
              <a:off x="4920233" y="1118073"/>
              <a:ext cx="6170151" cy="3555526"/>
              <a:chOff x="4920233" y="1118073"/>
              <a:chExt cx="6170151" cy="3555526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BBE8DA0F-F3D9-408B-A07A-C796D74F59B4}"/>
                  </a:ext>
                </a:extLst>
              </p:cNvPr>
              <p:cNvSpPr/>
              <p:nvPr/>
            </p:nvSpPr>
            <p:spPr>
              <a:xfrm>
                <a:off x="4933422" y="1118073"/>
                <a:ext cx="6156962" cy="1478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3EB9F50D-CB97-4720-B727-F0F2C7C2AF88}"/>
                  </a:ext>
                </a:extLst>
              </p:cNvPr>
              <p:cNvSpPr/>
              <p:nvPr/>
            </p:nvSpPr>
            <p:spPr>
              <a:xfrm>
                <a:off x="4920233" y="4525771"/>
                <a:ext cx="6156962" cy="1478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882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Mayr</dc:creator>
  <cp:lastModifiedBy>Bernhard Mayr</cp:lastModifiedBy>
  <cp:revision>5</cp:revision>
  <dcterms:created xsi:type="dcterms:W3CDTF">2018-04-03T16:54:41Z</dcterms:created>
  <dcterms:modified xsi:type="dcterms:W3CDTF">2018-04-03T21:30:32Z</dcterms:modified>
</cp:coreProperties>
</file>