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95" d="100"/>
          <a:sy n="95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4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gasm.com/introduction-to-scra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71DB1D12-08E5-6C09-B291-B0271CFA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</a:blip>
          <a:srcRect t="8738" b="1262"/>
          <a:stretch/>
        </p:blipFill>
        <p:spPr>
          <a:xfrm>
            <a:off x="1686365" y="43383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2D2E4-95ED-9470-6B3A-0682F884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433820"/>
            <a:ext cx="7393922" cy="3066469"/>
          </a:xfrm>
        </p:spPr>
        <p:txBody>
          <a:bodyPr anchor="b">
            <a:normAutofit/>
          </a:bodyPr>
          <a:lstStyle/>
          <a:p>
            <a:r>
              <a:rPr lang="en-AT" dirty="0">
                <a:solidFill>
                  <a:srgbClr val="FFFFFF"/>
                </a:solidFill>
              </a:rPr>
              <a:t>Web Scraping</a:t>
            </a:r>
            <a:br>
              <a:rPr lang="en-AT" dirty="0">
                <a:solidFill>
                  <a:srgbClr val="FFFFFF"/>
                </a:solidFill>
              </a:rPr>
            </a:br>
            <a:r>
              <a:rPr lang="en-AT" dirty="0">
                <a:solidFill>
                  <a:srgbClr val="FFFFFF"/>
                </a:solidFill>
              </a:rPr>
              <a:t>&amp;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0A7D8-8698-21B0-68F2-C2FBE072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642869"/>
            <a:ext cx="7393922" cy="1329888"/>
          </a:xfrm>
        </p:spPr>
        <p:txBody>
          <a:bodyPr anchor="t">
            <a:normAutofit/>
          </a:bodyPr>
          <a:lstStyle/>
          <a:p>
            <a:r>
              <a:rPr lang="en-AT" dirty="0">
                <a:solidFill>
                  <a:srgbClr val="FFFFFF"/>
                </a:solidFill>
              </a:rPr>
              <a:t>Bernhard Mayr</a:t>
            </a:r>
            <a:br>
              <a:rPr lang="en-AT" dirty="0">
                <a:solidFill>
                  <a:srgbClr val="FFFFFF"/>
                </a:solidFill>
              </a:rPr>
            </a:br>
            <a:r>
              <a:rPr lang="en-AT" dirty="0">
                <a:solidFill>
                  <a:srgbClr val="FFFFFF"/>
                </a:solidFill>
              </a:rPr>
              <a:t>May ‘25</a:t>
            </a:r>
          </a:p>
        </p:txBody>
      </p:sp>
      <p:cxnSp>
        <p:nvCxnSpPr>
          <p:cNvPr id="18" name="Straight Connector 17" hidden="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8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109-C6B7-B8E7-B567-132C0EEF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5FA9-E2A4-88B4-B23B-9EA15B0D6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T" dirty="0"/>
              <a:t>HTTP + Requests</a:t>
            </a:r>
          </a:p>
          <a:p>
            <a:r>
              <a:rPr lang="en-AT" dirty="0"/>
              <a:t>OpenGraph</a:t>
            </a:r>
          </a:p>
          <a:p>
            <a:r>
              <a:rPr lang="en-AT" dirty="0"/>
              <a:t>HTML</a:t>
            </a:r>
          </a:p>
          <a:p>
            <a:r>
              <a:rPr lang="en-AT" dirty="0"/>
              <a:t>URL Schemes</a:t>
            </a:r>
          </a:p>
          <a:p>
            <a:r>
              <a:rPr lang="en-AT" dirty="0"/>
              <a:t>XPath</a:t>
            </a:r>
          </a:p>
          <a:p>
            <a:r>
              <a:rPr lang="en-AT" dirty="0"/>
              <a:t>CSS Selectors</a:t>
            </a:r>
          </a:p>
          <a:p>
            <a:r>
              <a:rPr lang="en-AT" dirty="0"/>
              <a:t>jsonl</a:t>
            </a:r>
          </a:p>
          <a:p>
            <a:r>
              <a:rPr lang="en-AT" dirty="0"/>
              <a:t>robots.txt</a:t>
            </a:r>
          </a:p>
          <a:p>
            <a:r>
              <a:rPr lang="en-AT" dirty="0"/>
              <a:t>Python</a:t>
            </a:r>
          </a:p>
          <a:p>
            <a:r>
              <a:rPr lang="en-AT" dirty="0"/>
              <a:t>Scrapy</a:t>
            </a:r>
          </a:p>
          <a:p>
            <a:r>
              <a:rPr lang="en-GB" dirty="0"/>
              <a:t>W</a:t>
            </a:r>
            <a:r>
              <a:rPr lang="en-AT" dirty="0"/>
              <a:t>ie ich zum Scraping gekommen bin?</a:t>
            </a:r>
          </a:p>
          <a:p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FE322-5B76-805C-7DA6-2A9A73712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T" dirty="0"/>
              <a:t>Headless Browsers</a:t>
            </a:r>
          </a:p>
          <a:p>
            <a:r>
              <a:rPr lang="en-AT" dirty="0"/>
              <a:t>LLMs, Morality and Judication</a:t>
            </a:r>
          </a:p>
          <a:p>
            <a:r>
              <a:rPr lang="en-AT" dirty="0"/>
              <a:t>Logging In, Proxies</a:t>
            </a:r>
          </a:p>
          <a:p>
            <a:r>
              <a:rPr lang="en-AT" dirty="0"/>
              <a:t>gau</a:t>
            </a:r>
          </a:p>
          <a:p>
            <a:r>
              <a:rPr lang="en-AT" dirty="0"/>
              <a:t>Zyte</a:t>
            </a:r>
          </a:p>
          <a:p>
            <a:r>
              <a:rPr lang="en-AT" dirty="0"/>
              <a:t>Page Pattern</a:t>
            </a:r>
          </a:p>
          <a:p>
            <a:r>
              <a:rPr lang="en-AT" dirty="0"/>
              <a:t>Canonical URLs</a:t>
            </a:r>
          </a:p>
        </p:txBody>
      </p:sp>
    </p:spTree>
    <p:extLst>
      <p:ext uri="{BB962C8B-B14F-4D97-AF65-F5344CB8AC3E}">
        <p14:creationId xmlns:p14="http://schemas.microsoft.com/office/powerpoint/2010/main" val="29419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A06-E66E-8782-87A6-1BC7A256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E59F-B67E-9862-99C3-A918B59F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https://www.pythongasm.com/introduction-to-scrapy</a:t>
            </a: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8555251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126</TotalTime>
  <Words>63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Grandview Display</vt:lpstr>
      <vt:lpstr>DashVTI</vt:lpstr>
      <vt:lpstr>Web Scraping &amp; Crawling</vt:lpstr>
      <vt:lpstr>Content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Mayr Bernhard</dc:creator>
  <cp:lastModifiedBy>Mayr Bernhard</cp:lastModifiedBy>
  <cp:revision>1</cp:revision>
  <dcterms:created xsi:type="dcterms:W3CDTF">2025-05-12T03:20:58Z</dcterms:created>
  <dcterms:modified xsi:type="dcterms:W3CDTF">2025-05-12T05:27:48Z</dcterms:modified>
</cp:coreProperties>
</file>