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57" r:id="rId4"/>
    <p:sldId id="263" r:id="rId5"/>
    <p:sldId id="262" r:id="rId6"/>
    <p:sldId id="265" r:id="rId7"/>
    <p:sldId id="267" r:id="rId8"/>
    <p:sldId id="269" r:id="rId9"/>
    <p:sldId id="266" r:id="rId10"/>
    <p:sldId id="258" r:id="rId11"/>
    <p:sldId id="268" r:id="rId12"/>
    <p:sldId id="25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4256" y="-20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8444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332500" y="4048975"/>
            <a:ext cx="8123100" cy="75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C343D"/>
                </a:solidFill>
              </a:rPr>
              <a:t>Hackathon #NecMergitur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319850" y="456066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Défi 3.1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4069" y="728800"/>
            <a:ext cx="5797500" cy="6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Design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728" y="267494"/>
            <a:ext cx="6876626" cy="5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64069" y="728800"/>
            <a:ext cx="5797500" cy="6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Design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rcRect t="22397"/>
          <a:stretch>
            <a:fillRect/>
          </a:stretch>
        </p:blipFill>
        <p:spPr>
          <a:xfrm>
            <a:off x="1619672" y="1463497"/>
            <a:ext cx="6876626" cy="389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728" y="267494"/>
            <a:ext cx="6876626" cy="5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64069" y="728800"/>
            <a:ext cx="5797500" cy="6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Design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199" y="638800"/>
            <a:ext cx="2371825" cy="42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022" y="650044"/>
            <a:ext cx="2371825" cy="42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1131590"/>
            <a:ext cx="8232567" cy="2571403"/>
          </a:xfrm>
        </p:spPr>
        <p:txBody>
          <a:bodyPr/>
          <a:lstStyle/>
          <a:p>
            <a:r>
              <a:rPr lang="fr-FR" dirty="0" smtClean="0"/>
              <a:t>Je suis </a:t>
            </a:r>
            <a:r>
              <a:rPr lang="fr-FR" b="1" dirty="0" smtClean="0"/>
              <a:t>victime</a:t>
            </a:r>
            <a:r>
              <a:rPr lang="fr-FR" dirty="0" smtClean="0"/>
              <a:t>, j’ai besoin d’aide !</a:t>
            </a:r>
          </a:p>
          <a:p>
            <a:r>
              <a:rPr lang="fr-FR" dirty="0" smtClean="0"/>
              <a:t>Je suis </a:t>
            </a:r>
            <a:r>
              <a:rPr lang="fr-FR" b="1" dirty="0" smtClean="0"/>
              <a:t>témoin</a:t>
            </a:r>
            <a:r>
              <a:rPr lang="fr-FR" dirty="0" smtClean="0"/>
              <a:t>, j’ai des informations à transmettre.</a:t>
            </a:r>
          </a:p>
          <a:p>
            <a:pPr algn="r"/>
            <a:endParaRPr lang="fr-FR" dirty="0" smtClean="0"/>
          </a:p>
          <a:p>
            <a:pPr algn="r">
              <a:spcAft>
                <a:spcPts val="0"/>
              </a:spcAft>
            </a:pPr>
            <a:endParaRPr lang="fr-FR" dirty="0" smtClean="0"/>
          </a:p>
          <a:p>
            <a:pPr algn="r">
              <a:spcAft>
                <a:spcPts val="0"/>
              </a:spcAft>
            </a:pPr>
            <a:endParaRPr lang="fr-FR" dirty="0" smtClean="0"/>
          </a:p>
          <a:p>
            <a:pPr algn="r">
              <a:spcAft>
                <a:spcPts val="0"/>
              </a:spcAft>
            </a:pPr>
            <a:endParaRPr lang="fr-FR" dirty="0" smtClean="0"/>
          </a:p>
          <a:p>
            <a:pPr algn="r">
              <a:spcAft>
                <a:spcPts val="0"/>
              </a:spcAft>
            </a:pPr>
            <a:r>
              <a:rPr lang="fr-FR" dirty="0" smtClean="0"/>
              <a:t>Je suis un opérateur de secours, je souhaite au plus vite</a:t>
            </a:r>
          </a:p>
          <a:p>
            <a:pPr algn="r">
              <a:spcAft>
                <a:spcPts val="0"/>
              </a:spcAft>
            </a:pPr>
            <a:r>
              <a:rPr lang="fr-FR" dirty="0" smtClean="0"/>
              <a:t> </a:t>
            </a:r>
            <a:r>
              <a:rPr lang="fr-FR" b="1" dirty="0" smtClean="0"/>
              <a:t>dimensionner les moyens de secours  les plus appropriés</a:t>
            </a:r>
            <a:endParaRPr lang="fr-FR" b="1" dirty="0"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168" y="1059582"/>
            <a:ext cx="1008112" cy="1008112"/>
          </a:xfrm>
          <a:prstGeom prst="rect">
            <a:avLst/>
          </a:prstGeom>
          <a:noFill/>
        </p:spPr>
      </p:pic>
      <p:sp>
        <p:nvSpPr>
          <p:cNvPr id="2052" name="AutoShape 4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 descr="Afficher l'image d'orig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552" y="3291830"/>
            <a:ext cx="2088232" cy="142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176" y="627534"/>
            <a:ext cx="1425777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27865" y="843558"/>
            <a:ext cx="8520599" cy="5726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dk1"/>
                </a:solidFill>
              </a:rPr>
              <a:t>Avec 10 secondes devant moi,</a:t>
            </a:r>
            <a:br>
              <a:rPr lang="en" sz="3200" dirty="0" smtClean="0">
                <a:solidFill>
                  <a:schemeClr val="dk1"/>
                </a:solidFill>
              </a:rPr>
            </a:br>
            <a:r>
              <a:rPr lang="en" sz="3200" dirty="0" smtClean="0"/>
              <a:t>					</a:t>
            </a:r>
            <a:r>
              <a:rPr lang="en" sz="3200" dirty="0" smtClean="0">
                <a:solidFill>
                  <a:schemeClr val="dk1"/>
                </a:solidFill>
              </a:rPr>
              <a:t> </a:t>
            </a:r>
            <a:r>
              <a:rPr lang="en" sz="3200" b="1" dirty="0" smtClean="0">
                <a:solidFill>
                  <a:schemeClr val="dk1"/>
                </a:solidFill>
              </a:rPr>
              <a:t>j’alerte en un clic !</a:t>
            </a:r>
            <a:endParaRPr lang="en" sz="3200" b="1" dirty="0">
              <a:solidFill>
                <a:schemeClr val="dk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9512" y="1635645"/>
            <a:ext cx="8652787" cy="2933229"/>
          </a:xfrm>
        </p:spPr>
        <p:txBody>
          <a:bodyPr/>
          <a:lstStyle/>
          <a:p>
            <a:r>
              <a:rPr lang="fr-FR" dirty="0" smtClean="0"/>
              <a:t>Envoi aux opérateurs de : </a:t>
            </a:r>
          </a:p>
          <a:p>
            <a:r>
              <a:rPr lang="fr-FR" dirty="0" smtClean="0"/>
              <a:t>- Un signal d’alerte</a:t>
            </a:r>
          </a:p>
          <a:p>
            <a:r>
              <a:rPr lang="fr-FR" dirty="0" smtClean="0"/>
              <a:t>- Une localisation</a:t>
            </a:r>
          </a:p>
          <a:p>
            <a:r>
              <a:rPr lang="fr-FR" dirty="0" smtClean="0"/>
              <a:t>- Les coordonnées de l’appelant</a:t>
            </a:r>
          </a:p>
          <a:p>
            <a:r>
              <a:rPr lang="fr-FR" dirty="0" smtClean="0"/>
              <a:t>- Enregistrement du bruit ambiant</a:t>
            </a:r>
            <a:endParaRPr lang="fr-FR" dirty="0"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3 exemples d’utilisation en 10, 20, 30 secondes</a:t>
            </a:r>
            <a:endParaRPr lang="fr-FR" sz="1800" dirty="0">
              <a:solidFill>
                <a:schemeClr val="tx2">
                  <a:lumMod val="60000"/>
                  <a:lumOff val="4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10" name="AutoShape 2" descr="Affichage de Sans titre - copie.jpg en cours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2" name="AutoShape 4" descr="Affichage de Sans titre - copie.jpg en cours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413" name="Picture 5" descr="C:\Users\stanfeel110\Downloads\Sans titre - copie.jpg"/>
          <p:cNvPicPr>
            <a:picLocks noChangeAspect="1" noChangeArrowheads="1"/>
          </p:cNvPicPr>
          <p:nvPr/>
        </p:nvPicPr>
        <p:blipFill>
          <a:blip r:embed="rId4"/>
          <a:srcRect r="25076"/>
          <a:stretch>
            <a:fillRect/>
          </a:stretch>
        </p:blipFill>
        <p:spPr bwMode="auto">
          <a:xfrm>
            <a:off x="4211960" y="1707654"/>
            <a:ext cx="4322478" cy="302433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512" y="843558"/>
            <a:ext cx="8664615" cy="5726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dk1"/>
                </a:solidFill>
              </a:rPr>
              <a:t>Avec 20 secondes devant moi,</a:t>
            </a:r>
            <a:br>
              <a:rPr lang="en" sz="3200" dirty="0" smtClean="0">
                <a:solidFill>
                  <a:schemeClr val="dk1"/>
                </a:solidFill>
              </a:rPr>
            </a:br>
            <a:r>
              <a:rPr lang="en" sz="3200" dirty="0" smtClean="0"/>
              <a:t>				</a:t>
            </a:r>
            <a:r>
              <a:rPr lang="en" sz="3200" dirty="0" smtClean="0">
                <a:solidFill>
                  <a:schemeClr val="dk1"/>
                </a:solidFill>
              </a:rPr>
              <a:t> </a:t>
            </a:r>
            <a:r>
              <a:rPr lang="en" sz="3200" b="1" dirty="0" smtClean="0">
                <a:solidFill>
                  <a:schemeClr val="dk1"/>
                </a:solidFill>
              </a:rPr>
              <a:t>je qualifie l’événement !</a:t>
            </a:r>
            <a:endParaRPr lang="en" sz="3200" b="1" dirty="0">
              <a:solidFill>
                <a:schemeClr val="dk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79512" y="1563638"/>
            <a:ext cx="8664615" cy="2861221"/>
          </a:xfrm>
        </p:spPr>
        <p:txBody>
          <a:bodyPr/>
          <a:lstStyle/>
          <a:p>
            <a:r>
              <a:rPr lang="fr-FR" dirty="0" smtClean="0"/>
              <a:t>Je réponds à 4 questions simples, selon des items et niveaux d’intensité :</a:t>
            </a:r>
          </a:p>
          <a:p>
            <a:pPr>
              <a:buFontTx/>
              <a:buChar char="-"/>
            </a:pPr>
            <a:r>
              <a:rPr lang="fr-FR" dirty="0" smtClean="0"/>
              <a:t> Type d’événement</a:t>
            </a:r>
          </a:p>
          <a:p>
            <a:pPr>
              <a:buFontTx/>
              <a:buChar char="-"/>
            </a:pPr>
            <a:r>
              <a:rPr lang="fr-FR" dirty="0" smtClean="0"/>
              <a:t> Nombre de victimes</a:t>
            </a:r>
          </a:p>
          <a:p>
            <a:pPr>
              <a:buFontTx/>
              <a:buChar char="-"/>
            </a:pPr>
            <a:r>
              <a:rPr lang="fr-FR" dirty="0" smtClean="0"/>
              <a:t> Danger persistant </a:t>
            </a:r>
          </a:p>
          <a:p>
            <a:pPr>
              <a:buFontTx/>
              <a:buChar char="-"/>
            </a:pPr>
            <a:r>
              <a:rPr lang="fr-FR" dirty="0" smtClean="0"/>
              <a:t> Typologie de lieu</a:t>
            </a:r>
            <a:endParaRPr lang="fr-FR" dirty="0"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3 exemples d’utilisation en 10, 20, 30 secondes</a:t>
            </a:r>
            <a:endParaRPr lang="fr-FR" sz="1800" dirty="0">
              <a:solidFill>
                <a:schemeClr val="tx2">
                  <a:lumMod val="60000"/>
                  <a:lumOff val="4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t="2088" b="4176"/>
          <a:stretch>
            <a:fillRect/>
          </a:stretch>
        </p:blipFill>
        <p:spPr bwMode="auto">
          <a:xfrm>
            <a:off x="2843808" y="2270510"/>
            <a:ext cx="648072" cy="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t="2088" b="4176"/>
          <a:stretch>
            <a:fillRect/>
          </a:stretch>
        </p:blipFill>
        <p:spPr bwMode="auto">
          <a:xfrm>
            <a:off x="2843808" y="3867894"/>
            <a:ext cx="648072" cy="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 t="2088" b="4176"/>
          <a:stretch>
            <a:fillRect/>
          </a:stretch>
        </p:blipFill>
        <p:spPr bwMode="auto">
          <a:xfrm>
            <a:off x="2843808" y="3291830"/>
            <a:ext cx="648072" cy="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t="2088" b="4176"/>
          <a:stretch>
            <a:fillRect/>
          </a:stretch>
        </p:blipFill>
        <p:spPr bwMode="auto">
          <a:xfrm>
            <a:off x="2843808" y="2787774"/>
            <a:ext cx="648072" cy="30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Shape 75"/>
          <p:cNvPicPr preferRelativeResize="0"/>
          <p:nvPr/>
        </p:nvPicPr>
        <p:blipFill>
          <a:blip r:embed="rId5">
            <a:alphaModFix/>
          </a:blip>
          <a:srcRect l="31871" t="45914" r="22881" b="30796"/>
          <a:stretch>
            <a:fillRect/>
          </a:stretch>
        </p:blipFill>
        <p:spPr>
          <a:xfrm>
            <a:off x="4860032" y="3507854"/>
            <a:ext cx="3096344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5"/>
          <p:cNvPicPr preferRelativeResize="0"/>
          <p:nvPr/>
        </p:nvPicPr>
        <p:blipFill>
          <a:blip r:embed="rId5">
            <a:alphaModFix/>
          </a:blip>
          <a:srcRect l="817" t="23517" r="53118" b="56553"/>
          <a:stretch>
            <a:fillRect/>
          </a:stretch>
        </p:blipFill>
        <p:spPr>
          <a:xfrm>
            <a:off x="4860032" y="2139702"/>
            <a:ext cx="30963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3528" y="843558"/>
            <a:ext cx="8520599" cy="5726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dk1"/>
                </a:solidFill>
              </a:rPr>
              <a:t>Avec 30 secondes devant moi,</a:t>
            </a:r>
            <a:br>
              <a:rPr lang="en" sz="3200" dirty="0" smtClean="0">
                <a:solidFill>
                  <a:schemeClr val="dk1"/>
                </a:solidFill>
              </a:rPr>
            </a:br>
            <a:r>
              <a:rPr lang="en" sz="3200" dirty="0" smtClean="0"/>
              <a:t>				        </a:t>
            </a:r>
            <a:r>
              <a:rPr lang="en" sz="3200" b="1" dirty="0" smtClean="0">
                <a:solidFill>
                  <a:schemeClr val="dk1"/>
                </a:solidFill>
              </a:rPr>
              <a:t>j’illustre mon alerte </a:t>
            </a:r>
            <a:r>
              <a:rPr lang="en" sz="3200" dirty="0" smtClean="0">
                <a:solidFill>
                  <a:schemeClr val="dk1"/>
                </a:solidFill>
              </a:rPr>
              <a:t>!</a:t>
            </a:r>
            <a:endParaRPr lang="en" sz="3200" dirty="0">
              <a:solidFill>
                <a:schemeClr val="dk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1700" y="1707653"/>
            <a:ext cx="8520599" cy="2861221"/>
          </a:xfrm>
        </p:spPr>
        <p:txBody>
          <a:bodyPr/>
          <a:lstStyle/>
          <a:p>
            <a:r>
              <a:rPr lang="fr-FR" dirty="0" smtClean="0"/>
              <a:t>Envoi aux opérateurs de :</a:t>
            </a:r>
          </a:p>
          <a:p>
            <a:pPr>
              <a:buFontTx/>
              <a:buChar char="-"/>
            </a:pPr>
            <a:r>
              <a:rPr lang="fr-FR" dirty="0" smtClean="0"/>
              <a:t>Une photo</a:t>
            </a:r>
          </a:p>
          <a:p>
            <a:pPr>
              <a:buFontTx/>
              <a:buChar char="-"/>
            </a:pPr>
            <a:r>
              <a:rPr lang="fr-FR" dirty="0" smtClean="0"/>
              <a:t>Une vidéo</a:t>
            </a:r>
          </a:p>
          <a:p>
            <a:pPr>
              <a:buFontTx/>
              <a:buChar char="-"/>
            </a:pPr>
            <a:r>
              <a:rPr lang="fr-FR" dirty="0" smtClean="0"/>
              <a:t>Un enregistrement audio</a:t>
            </a:r>
          </a:p>
          <a:p>
            <a:pPr>
              <a:buFontTx/>
              <a:buChar char="-"/>
            </a:pPr>
            <a:r>
              <a:rPr lang="fr-FR" dirty="0" smtClean="0"/>
              <a:t>Un texte libre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3 exemples d’utilisation en 10, 20, 30 secondes</a:t>
            </a:r>
            <a:endParaRPr lang="fr-FR" sz="1800" dirty="0">
              <a:solidFill>
                <a:schemeClr val="tx2">
                  <a:lumMod val="60000"/>
                  <a:lumOff val="4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164" y="4325908"/>
            <a:ext cx="3333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Users\stanfeel110\Downloads\Sans titre - copi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5896" y="1779662"/>
            <a:ext cx="5219881" cy="273630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-180529" y="2643758"/>
            <a:ext cx="9324529" cy="5726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Automatiser le traitement 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des remontées d’alertes, 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/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>
                <a:solidFill>
                  <a:schemeClr val="dk1"/>
                </a:solidFill>
              </a:rPr>
              <a:t/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	             		</a:t>
            </a:r>
            <a:r>
              <a:rPr lang="en" dirty="0" smtClean="0">
                <a:solidFill>
                  <a:schemeClr val="dk1"/>
                </a:solidFill>
              </a:rPr>
              <a:t>Informer sur une zone de danger</a:t>
            </a:r>
            <a:r>
              <a:rPr lang="en" sz="3200" dirty="0" smtClean="0"/>
              <a:t>	</a:t>
            </a:r>
            <a:endParaRPr lang="en" sz="3200" dirty="0">
              <a:solidFill>
                <a:schemeClr val="dk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7545" y="3867895"/>
            <a:ext cx="3168352" cy="936104"/>
          </a:xfrm>
        </p:spPr>
        <p:txBody>
          <a:bodyPr/>
          <a:lstStyle/>
          <a:p>
            <a:r>
              <a:rPr lang="fr-FR" dirty="0" smtClean="0"/>
              <a:t>Vision cartographique</a:t>
            </a:r>
          </a:p>
          <a:p>
            <a:r>
              <a:rPr lang="fr-FR" dirty="0" smtClean="0"/>
              <a:t>Synthèse des réponses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4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Une interface de supervision des alertes déclenchées</a:t>
            </a:r>
            <a:endParaRPr lang="fr-FR" sz="1800" dirty="0">
              <a:solidFill>
                <a:schemeClr val="tx2">
                  <a:lumMod val="60000"/>
                  <a:lumOff val="4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700" y="175050"/>
            <a:ext cx="1739174" cy="2935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51520" y="1563638"/>
            <a:ext cx="3600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/ capture d’écran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076056" y="2067694"/>
            <a:ext cx="360040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/ capture d’écran</a:t>
            </a:r>
            <a:endParaRPr lang="fr-FR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5975648" y="843558"/>
            <a:ext cx="3168352" cy="936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Diffuser une zone à éviter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Informer sur le motif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491880" y="915566"/>
            <a:ext cx="2088232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059582"/>
            <a:ext cx="3999899" cy="3509293"/>
          </a:xfrm>
        </p:spPr>
        <p:txBody>
          <a:bodyPr/>
          <a:lstStyle/>
          <a:p>
            <a:r>
              <a:rPr lang="fr-FR" b="1" dirty="0" smtClean="0"/>
              <a:t>Aux victimes</a:t>
            </a:r>
          </a:p>
          <a:p>
            <a:r>
              <a:rPr lang="fr-FR" b="1" dirty="0" smtClean="0"/>
              <a:t>+ </a:t>
            </a:r>
            <a:r>
              <a:rPr lang="fr-FR" dirty="0" smtClean="0"/>
              <a:t>Moyens d’alerte des secours rapide, simple, fiable, discret, sans délai d’attente au téléphone</a:t>
            </a:r>
          </a:p>
          <a:p>
            <a:r>
              <a:rPr lang="fr-FR" b="1" dirty="0" smtClean="0"/>
              <a:t>+ </a:t>
            </a:r>
            <a:r>
              <a:rPr lang="fr-FR" dirty="0" smtClean="0"/>
              <a:t>Possibilité d’envoyer en continu le son ambiant de manière discrète, si impossibilité de parler</a:t>
            </a:r>
          </a:p>
          <a:p>
            <a:r>
              <a:rPr lang="fr-FR" b="1" dirty="0" smtClean="0"/>
              <a:t>Aux impliqués témoins</a:t>
            </a:r>
            <a:endParaRPr lang="fr-FR" dirty="0" smtClean="0"/>
          </a:p>
          <a:p>
            <a:r>
              <a:rPr lang="fr-FR" b="1" dirty="0" smtClean="0"/>
              <a:t>+ </a:t>
            </a:r>
            <a:r>
              <a:rPr lang="fr-FR" dirty="0" smtClean="0"/>
              <a:t>Possibilité d’être rappelé si on a envoyé ses coordonnées</a:t>
            </a:r>
          </a:p>
          <a:p>
            <a:r>
              <a:rPr lang="fr-FR" dirty="0" smtClean="0"/>
              <a:t>+ Facilité d’envoyer des photos, vidéo, son, </a:t>
            </a:r>
            <a:r>
              <a:rPr lang="fr-FR" dirty="0" err="1" smtClean="0"/>
              <a:t>géolocalisation</a:t>
            </a:r>
            <a:r>
              <a:rPr lang="fr-FR" dirty="0" smtClean="0"/>
              <a:t> pour renseigner les services de secours</a:t>
            </a:r>
          </a:p>
          <a:p>
            <a:endParaRPr lang="fr-FR" b="1" dirty="0" smtClean="0"/>
          </a:p>
          <a:p>
            <a:endParaRPr lang="fr-FR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32400" y="1059582"/>
            <a:ext cx="3999899" cy="3509293"/>
          </a:xfrm>
        </p:spPr>
        <p:txBody>
          <a:bodyPr/>
          <a:lstStyle/>
          <a:p>
            <a:r>
              <a:rPr lang="fr-FR" b="1" dirty="0" smtClean="0"/>
              <a:t>Aux services de secours</a:t>
            </a:r>
          </a:p>
          <a:p>
            <a:r>
              <a:rPr lang="fr-FR" b="1" dirty="0" smtClean="0"/>
              <a:t>+ </a:t>
            </a:r>
            <a:r>
              <a:rPr lang="fr-FR" dirty="0" smtClean="0"/>
              <a:t>Désengorgement des lignes d’urgences</a:t>
            </a:r>
          </a:p>
          <a:p>
            <a:r>
              <a:rPr lang="fr-FR" b="1" dirty="0" smtClean="0"/>
              <a:t>+ </a:t>
            </a:r>
            <a:r>
              <a:rPr lang="fr-FR" dirty="0" smtClean="0"/>
              <a:t>Informations venue du terrain et </a:t>
            </a:r>
            <a:r>
              <a:rPr lang="fr-FR" dirty="0" err="1" smtClean="0"/>
              <a:t>géolocalisées</a:t>
            </a:r>
            <a:r>
              <a:rPr lang="fr-FR" dirty="0" smtClean="0"/>
              <a:t> sur une carte en temps réel</a:t>
            </a:r>
          </a:p>
          <a:p>
            <a:r>
              <a:rPr lang="fr-FR" b="1" dirty="0" smtClean="0"/>
              <a:t>+ </a:t>
            </a:r>
            <a:r>
              <a:rPr lang="fr-FR" dirty="0" smtClean="0"/>
              <a:t>Illustrations </a:t>
            </a:r>
            <a:r>
              <a:rPr lang="fr-FR" dirty="0" err="1" smtClean="0"/>
              <a:t>sourcées</a:t>
            </a:r>
            <a:r>
              <a:rPr lang="fr-FR" dirty="0" smtClean="0"/>
              <a:t>  et objectives</a:t>
            </a:r>
          </a:p>
          <a:p>
            <a:r>
              <a:rPr lang="fr-FR" dirty="0" smtClean="0"/>
              <a:t>+ Synthèse automatique du nombre de victimes, de la situation, du nombre d’alertes,…</a:t>
            </a:r>
          </a:p>
          <a:p>
            <a:endParaRPr lang="fr-FR" b="1" dirty="0" smtClean="0"/>
          </a:p>
          <a:p>
            <a:endParaRPr lang="fr-FR" dirty="0"/>
          </a:p>
        </p:txBody>
      </p:sp>
      <p:pic>
        <p:nvPicPr>
          <p:cNvPr id="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0152" y="267494"/>
            <a:ext cx="2952328" cy="4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PERSPECTIVES</a:t>
            </a:r>
            <a:endParaRPr lang="fr-FR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08772" cy="3416400"/>
          </a:xfrm>
        </p:spPr>
        <p:txBody>
          <a:bodyPr/>
          <a:lstStyle/>
          <a:p>
            <a:r>
              <a:rPr lang="fr-FR" dirty="0" smtClean="0"/>
              <a:t>1 – Faciliter l’intégration au SIG existant de la Préfecture de Police de Paris</a:t>
            </a:r>
          </a:p>
          <a:p>
            <a:r>
              <a:rPr lang="fr-FR" dirty="0" smtClean="0"/>
              <a:t>2 – Intégrer l’analyse de données (réduction du bruit, reconnaissance d’images, prévention des futures catastrophes)</a:t>
            </a:r>
          </a:p>
          <a:p>
            <a:r>
              <a:rPr lang="fr-FR" dirty="0" smtClean="0"/>
              <a:t>3 – Intégrer les non-porteurs de </a:t>
            </a:r>
            <a:r>
              <a:rPr lang="fr-FR" dirty="0" err="1" smtClean="0"/>
              <a:t>smartphones</a:t>
            </a:r>
            <a:r>
              <a:rPr lang="fr-FR" dirty="0" smtClean="0"/>
              <a:t> par la solution SOMS (alerte via SMS)</a:t>
            </a:r>
          </a:p>
          <a:p>
            <a:r>
              <a:rPr lang="fr-FR" dirty="0" smtClean="0"/>
              <a:t>4 – Diffuser l’outil et la culture du risque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8184" y="339502"/>
            <a:ext cx="2592288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Pikatim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NecMergitur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Pierre, etc.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372</Words>
  <Application>Microsoft Macintosh PowerPoint</Application>
  <PresentationFormat>Présentation à l'écran (16:9)</PresentationFormat>
  <Paragraphs>63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Proxima Nova</vt:lpstr>
      <vt:lpstr>spearmint</vt:lpstr>
      <vt:lpstr>Hackathon #NecMergitur</vt:lpstr>
      <vt:lpstr>Présentation PowerPoint</vt:lpstr>
      <vt:lpstr>Avec 10 secondes devant moi,       j’alerte en un clic !</vt:lpstr>
      <vt:lpstr>Avec 20 secondes devant moi,      je qualifie l’événement !</vt:lpstr>
      <vt:lpstr>Avec 30 secondes devant moi,             j’illustre mon alerte !</vt:lpstr>
      <vt:lpstr>Automatiser le traitement  des remontées d’alertes,                         Informer sur une zone de danger </vt:lpstr>
      <vt:lpstr>CONCLUSION</vt:lpstr>
      <vt:lpstr>PERSPECTIVES</vt:lpstr>
      <vt:lpstr>Pikatim</vt:lpstr>
      <vt:lpstr>Design</vt:lpstr>
      <vt:lpstr>Design</vt:lpstr>
      <vt:lpstr>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#NecMergitur</dc:title>
  <dc:creator>Arnaud MANGEPETIT</dc:creator>
  <cp:lastModifiedBy>Pierre CLEMENT</cp:lastModifiedBy>
  <cp:revision>41</cp:revision>
  <dcterms:modified xsi:type="dcterms:W3CDTF">2016-02-07T00:34:03Z</dcterms:modified>
</cp:coreProperties>
</file>