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0C086-A72A-43B7-A7F0-6D444F8086B6}" type="datetimeFigureOut">
              <a:rPr lang="en-ID" smtClean="0"/>
              <a:t>17/02/2023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400EF-7242-4BD4-9996-E1AC9DBFB9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0164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00EF-7242-4BD4-9996-E1AC9DBFB937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6305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68C4-F408-2D23-5531-9BC09988D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42DB0-A5F3-A8E6-01AB-E0235BBC9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C6278-CD12-150E-7E2E-AF10A2FD7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F9F-1934-4AAD-B8C4-F17CDBD2A865}" type="datetimeFigureOut">
              <a:rPr lang="en-ID" smtClean="0"/>
              <a:t>17/02/2023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3135F-02F3-FD0A-0224-1CCDE3B0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55055-8BD7-6AEC-3E62-EA6F368C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9FFB-042C-474D-9A01-A419876A22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230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DB20-2F33-08F0-FE3D-DF228658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F4721-7936-987E-65B5-3B3A852C2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8AEF2-01F3-EB1B-DE29-3C7EEC6D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F9F-1934-4AAD-B8C4-F17CDBD2A865}" type="datetimeFigureOut">
              <a:rPr lang="en-ID" smtClean="0"/>
              <a:t>17/02/2023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F3ED1-95B6-B7F9-C244-54FCCAB5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E8325-CEDB-39AA-D862-057C7A1DC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9FFB-042C-474D-9A01-A419876A22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11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9262C7-B63A-1463-7525-04BB5DEB4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A3F4D-31BA-1779-7325-D4DAD6B00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AFE0C-ACA9-21F2-4A01-D7582F377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F9F-1934-4AAD-B8C4-F17CDBD2A865}" type="datetimeFigureOut">
              <a:rPr lang="en-ID" smtClean="0"/>
              <a:t>17/02/2023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97311-4761-ED1E-9E2F-3C941495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604AF-1B7D-DA63-E13F-52B536EEB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9FFB-042C-474D-9A01-A419876A22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203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44E9-DE2E-FF15-26EF-000B02FE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98F1B-4EF3-B6B2-4CFC-4955E73B9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FD8E5-D7A0-C257-5F35-43FBD259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F9F-1934-4AAD-B8C4-F17CDBD2A865}" type="datetimeFigureOut">
              <a:rPr lang="en-ID" smtClean="0"/>
              <a:t>17/02/2023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5F76E-2104-F09C-7B8B-16DCEDB6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9CAF3-AD6B-D0E3-835D-7A5CF826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9FFB-042C-474D-9A01-A419876A22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503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4C1DD-D7EB-0498-E825-1A360C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0420C-0C7C-52DE-B893-6A450844A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3F74D-36B8-2186-8239-E5385ACA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F9F-1934-4AAD-B8C4-F17CDBD2A865}" type="datetimeFigureOut">
              <a:rPr lang="en-ID" smtClean="0"/>
              <a:t>17/02/2023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6FA85-D8CD-0833-C9AB-93309C3E6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4C6E8-081E-DD0F-9AA5-E3FED628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9FFB-042C-474D-9A01-A419876A22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450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E0F5-3983-3B90-5698-EC6A9951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F8BE0-85D9-88F3-BA53-F2F5A74E6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E8118-F547-3E83-FE2B-8B5742E86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9B07C-FBDE-DA04-E188-D07BA7E8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F9F-1934-4AAD-B8C4-F17CDBD2A865}" type="datetimeFigureOut">
              <a:rPr lang="en-ID" smtClean="0"/>
              <a:t>17/02/2023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B4120-1BB3-0856-988B-CB5E921D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CA407-188C-48F2-32F9-56C6332C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9FFB-042C-474D-9A01-A419876A22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624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E331-9B52-5694-C99C-29C50C16A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23393-FF7E-3689-8CF3-FD870459A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24D06-DB32-A407-0574-F63DB7EF9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C6174E-C31E-419C-220F-F5B15ABFB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4E2C0-A1DE-93E1-EA60-1BC05E2B3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D9D6E-3661-0749-46C2-D54A47B09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F9F-1934-4AAD-B8C4-F17CDBD2A865}" type="datetimeFigureOut">
              <a:rPr lang="en-ID" smtClean="0"/>
              <a:t>17/02/2023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6AACE6-9531-D0B1-5CFB-AB7CA34D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7826C3-E8FB-498E-33C9-1838A6B8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9FFB-042C-474D-9A01-A419876A22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616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ECBF-7D1E-E5CE-3C89-1BCC1E0DE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04DF1-C280-8F73-7625-BE405704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F9F-1934-4AAD-B8C4-F17CDBD2A865}" type="datetimeFigureOut">
              <a:rPr lang="en-ID" smtClean="0"/>
              <a:t>17/02/2023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530A0-D3BA-ED7D-E789-682C636A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78081-3F6C-A6B0-2B69-C9185943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9FFB-042C-474D-9A01-A419876A22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880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65C322-C9DE-C65C-EE6E-E7920635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F9F-1934-4AAD-B8C4-F17CDBD2A865}" type="datetimeFigureOut">
              <a:rPr lang="en-ID" smtClean="0"/>
              <a:t>17/02/2023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9101EC-EABF-7489-4E8D-27002384F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548B9-3705-EB7D-C8C6-63C57A581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9FFB-042C-474D-9A01-A419876A22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004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86A17-FE54-CA98-37B4-905F01BAC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92647-4F12-9EB5-450C-4BB98357B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BA94E-F499-B9C5-A230-F00DAD7D9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DC707-4088-BF84-F1E6-3824FFB1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F9F-1934-4AAD-B8C4-F17CDBD2A865}" type="datetimeFigureOut">
              <a:rPr lang="en-ID" smtClean="0"/>
              <a:t>17/02/2023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DC6BD-9A52-606F-8C67-8FADE240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53DFF-D2B4-3D74-674D-EE8F6948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9FFB-042C-474D-9A01-A419876A22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920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4D3B5-1A1B-657F-2C10-B8401A2BD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703B5-AD31-34BD-A201-720A6908A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1315A-9ABA-6220-C10B-0FB17F53E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D232B-DA59-3514-D60D-8A1A6B27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F9F-1934-4AAD-B8C4-F17CDBD2A865}" type="datetimeFigureOut">
              <a:rPr lang="en-ID" smtClean="0"/>
              <a:t>17/02/2023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47C7F-0E77-B27D-248F-B96345F72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26D42-86D7-2E89-0453-8B71A9D6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9FFB-042C-474D-9A01-A419876A22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76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BF9A1-F2B1-F000-24F6-206AC8AF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FE2D4-1EB2-B280-DE28-0CE1ED16B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74CF3-93C0-70C3-FD93-F9FC90FE6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0DF9F-1934-4AAD-B8C4-F17CDBD2A865}" type="datetimeFigureOut">
              <a:rPr lang="en-ID" smtClean="0"/>
              <a:t>17/02/2023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869ED-4279-1D43-7EEF-D2BF10E00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D032C-3F44-A61C-907E-FF701042A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D9FFB-042C-474D-9A01-A419876A22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409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D7FB98-2B59-1C4D-CEFC-B4FC7E6E560E}"/>
              </a:ext>
            </a:extLst>
          </p:cNvPr>
          <p:cNvSpPr/>
          <p:nvPr/>
        </p:nvSpPr>
        <p:spPr>
          <a:xfrm>
            <a:off x="9144000" y="3571129"/>
            <a:ext cx="2902998" cy="225262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68F08B-3354-A403-E4EE-6C8AA092AA95}"/>
              </a:ext>
            </a:extLst>
          </p:cNvPr>
          <p:cNvSpPr/>
          <p:nvPr/>
        </p:nvSpPr>
        <p:spPr>
          <a:xfrm>
            <a:off x="133165" y="5903650"/>
            <a:ext cx="11913833" cy="82562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670643-08E5-5580-5C7B-F76CF2C0CE4D}"/>
              </a:ext>
            </a:extLst>
          </p:cNvPr>
          <p:cNvSpPr/>
          <p:nvPr/>
        </p:nvSpPr>
        <p:spPr>
          <a:xfrm>
            <a:off x="133165" y="3571128"/>
            <a:ext cx="1890944" cy="225262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10E5AC-2A34-CC96-D721-78EB090D2970}"/>
              </a:ext>
            </a:extLst>
          </p:cNvPr>
          <p:cNvSpPr/>
          <p:nvPr/>
        </p:nvSpPr>
        <p:spPr>
          <a:xfrm>
            <a:off x="2112886" y="4697440"/>
            <a:ext cx="6920144" cy="2241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89E3A5-4016-B389-1D61-2C402D66E172}"/>
              </a:ext>
            </a:extLst>
          </p:cNvPr>
          <p:cNvSpPr/>
          <p:nvPr/>
        </p:nvSpPr>
        <p:spPr>
          <a:xfrm>
            <a:off x="3866333" y="2705010"/>
            <a:ext cx="3586578" cy="84485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8AE763A-1808-6FB0-ACF4-E24CC8FADD6C}"/>
              </a:ext>
            </a:extLst>
          </p:cNvPr>
          <p:cNvGrpSpPr/>
          <p:nvPr/>
        </p:nvGrpSpPr>
        <p:grpSpPr>
          <a:xfrm>
            <a:off x="7602244" y="1998218"/>
            <a:ext cx="4456591" cy="1430782"/>
            <a:chOff x="7528263" y="1998218"/>
            <a:chExt cx="4456591" cy="143078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52CD6EE-00F4-E508-BB75-31AA5E34ED94}"/>
                </a:ext>
              </a:extLst>
            </p:cNvPr>
            <p:cNvSpPr/>
            <p:nvPr/>
          </p:nvSpPr>
          <p:spPr>
            <a:xfrm>
              <a:off x="7528263" y="1998218"/>
              <a:ext cx="4456591" cy="143078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F9B6B5-38F9-C91F-4387-9EB8369FE7B9}"/>
                </a:ext>
              </a:extLst>
            </p:cNvPr>
            <p:cNvSpPr txBox="1"/>
            <p:nvPr/>
          </p:nvSpPr>
          <p:spPr>
            <a:xfrm>
              <a:off x="9341541" y="2528943"/>
              <a:ext cx="830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>
                  <a:solidFill>
                    <a:schemeClr val="bg1"/>
                  </a:solidFill>
                </a:rPr>
                <a:t>BAZAR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7E5F7C-EFD7-894E-E703-3623EBC268EB}"/>
              </a:ext>
            </a:extLst>
          </p:cNvPr>
          <p:cNvGrpSpPr/>
          <p:nvPr/>
        </p:nvGrpSpPr>
        <p:grpSpPr>
          <a:xfrm>
            <a:off x="133165" y="1998218"/>
            <a:ext cx="3586578" cy="1430782"/>
            <a:chOff x="32519" y="1730178"/>
            <a:chExt cx="3586578" cy="143078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B4241A-3CFF-5075-D840-4991D60EC668}"/>
                </a:ext>
              </a:extLst>
            </p:cNvPr>
            <p:cNvSpPr/>
            <p:nvPr/>
          </p:nvSpPr>
          <p:spPr>
            <a:xfrm>
              <a:off x="32519" y="1730178"/>
              <a:ext cx="3586578" cy="143078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B5F555E-77CD-9C1E-2BBD-D8DD0EF36174}"/>
                </a:ext>
              </a:extLst>
            </p:cNvPr>
            <p:cNvSpPr txBox="1"/>
            <p:nvPr/>
          </p:nvSpPr>
          <p:spPr>
            <a:xfrm>
              <a:off x="1410791" y="2260903"/>
              <a:ext cx="830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>
                  <a:solidFill>
                    <a:schemeClr val="bg1"/>
                  </a:solidFill>
                </a:rPr>
                <a:t>BAZAR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6032B59-11CB-3219-8655-4020F7E32F2E}"/>
              </a:ext>
            </a:extLst>
          </p:cNvPr>
          <p:cNvSpPr/>
          <p:nvPr/>
        </p:nvSpPr>
        <p:spPr>
          <a:xfrm>
            <a:off x="133165" y="1233996"/>
            <a:ext cx="11913832" cy="60715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1D6804-98E3-E7BE-9369-2281CD96FEE7}"/>
              </a:ext>
            </a:extLst>
          </p:cNvPr>
          <p:cNvSpPr/>
          <p:nvPr/>
        </p:nvSpPr>
        <p:spPr>
          <a:xfrm>
            <a:off x="4981852" y="62144"/>
            <a:ext cx="1010575" cy="130501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277341-841D-5CEF-201C-A9910E9D1B27}"/>
              </a:ext>
            </a:extLst>
          </p:cNvPr>
          <p:cNvSpPr/>
          <p:nvPr/>
        </p:nvSpPr>
        <p:spPr>
          <a:xfrm>
            <a:off x="6199574" y="64538"/>
            <a:ext cx="4116277" cy="108068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81782D-0BCC-133D-80A7-6992938925DE}"/>
              </a:ext>
            </a:extLst>
          </p:cNvPr>
          <p:cNvSpPr txBox="1"/>
          <p:nvPr/>
        </p:nvSpPr>
        <p:spPr>
          <a:xfrm>
            <a:off x="7672263" y="420212"/>
            <a:ext cx="117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chemeClr val="bg1"/>
                </a:solidFill>
              </a:rPr>
              <a:t>PARKIRAN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77C0C2-BF8A-61D3-1D5B-FAAC00F08EC5}"/>
              </a:ext>
            </a:extLst>
          </p:cNvPr>
          <p:cNvSpPr/>
          <p:nvPr/>
        </p:nvSpPr>
        <p:spPr>
          <a:xfrm>
            <a:off x="4598632" y="4921599"/>
            <a:ext cx="2050742" cy="3428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BDC1BD-878A-5036-F558-727C2B6389E4}"/>
              </a:ext>
            </a:extLst>
          </p:cNvPr>
          <p:cNvSpPr txBox="1"/>
          <p:nvPr/>
        </p:nvSpPr>
        <p:spPr>
          <a:xfrm>
            <a:off x="5207062" y="4895126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chemeClr val="bg1"/>
                </a:solidFill>
              </a:rPr>
              <a:t>MUSIK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0EF9FDB8-6E58-E8FA-901A-A188B70254D3}"/>
              </a:ext>
            </a:extLst>
          </p:cNvPr>
          <p:cNvSpPr/>
          <p:nvPr/>
        </p:nvSpPr>
        <p:spPr>
          <a:xfrm>
            <a:off x="2514106" y="5433708"/>
            <a:ext cx="362259" cy="3622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AFB18572-0924-F150-84B3-DE1111E3FDE9}"/>
              </a:ext>
            </a:extLst>
          </p:cNvPr>
          <p:cNvSpPr/>
          <p:nvPr/>
        </p:nvSpPr>
        <p:spPr>
          <a:xfrm>
            <a:off x="4156476" y="5433708"/>
            <a:ext cx="362259" cy="3622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7983A4A6-D62B-B9DF-F77B-54EB93229F36}"/>
              </a:ext>
            </a:extLst>
          </p:cNvPr>
          <p:cNvSpPr/>
          <p:nvPr/>
        </p:nvSpPr>
        <p:spPr>
          <a:xfrm>
            <a:off x="6832231" y="5433708"/>
            <a:ext cx="362259" cy="3622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5868FB80-5C59-725A-A3A7-E604709144DB}"/>
              </a:ext>
            </a:extLst>
          </p:cNvPr>
          <p:cNvSpPr/>
          <p:nvPr/>
        </p:nvSpPr>
        <p:spPr>
          <a:xfrm>
            <a:off x="8291744" y="5461491"/>
            <a:ext cx="362259" cy="3622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035A1D3E-7476-F105-4F25-3122261451E4}"/>
              </a:ext>
            </a:extLst>
          </p:cNvPr>
          <p:cNvSpPr/>
          <p:nvPr/>
        </p:nvSpPr>
        <p:spPr>
          <a:xfrm>
            <a:off x="5437449" y="5460340"/>
            <a:ext cx="362259" cy="3622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773CFD8-EA3E-1243-B1B9-B660433D58FB}"/>
              </a:ext>
            </a:extLst>
          </p:cNvPr>
          <p:cNvGrpSpPr/>
          <p:nvPr/>
        </p:nvGrpSpPr>
        <p:grpSpPr>
          <a:xfrm>
            <a:off x="3150275" y="3633197"/>
            <a:ext cx="5757111" cy="362259"/>
            <a:chOff x="3150275" y="3633197"/>
            <a:chExt cx="5757111" cy="362259"/>
          </a:xfrm>
        </p:grpSpPr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9A71F74F-8387-E433-338C-86A369C8D4C0}"/>
                </a:ext>
              </a:extLst>
            </p:cNvPr>
            <p:cNvSpPr/>
            <p:nvPr/>
          </p:nvSpPr>
          <p:spPr>
            <a:xfrm>
              <a:off x="8545127" y="3633197"/>
              <a:ext cx="362259" cy="36225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4DC62E3D-E7D1-D55A-6E01-8ED0E7DA894F}"/>
                </a:ext>
              </a:extLst>
            </p:cNvPr>
            <p:cNvSpPr/>
            <p:nvPr/>
          </p:nvSpPr>
          <p:spPr>
            <a:xfrm>
              <a:off x="7212244" y="3633197"/>
              <a:ext cx="362259" cy="36225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4130DB93-9CD0-D899-3F0B-8161A1AC5B1D}"/>
                </a:ext>
              </a:extLst>
            </p:cNvPr>
            <p:cNvSpPr/>
            <p:nvPr/>
          </p:nvSpPr>
          <p:spPr>
            <a:xfrm>
              <a:off x="6225712" y="3633197"/>
              <a:ext cx="362259" cy="36225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BF3E082D-9282-4D26-3D0D-7691E2A5433C}"/>
                </a:ext>
              </a:extLst>
            </p:cNvPr>
            <p:cNvSpPr/>
            <p:nvPr/>
          </p:nvSpPr>
          <p:spPr>
            <a:xfrm>
              <a:off x="4718482" y="3633197"/>
              <a:ext cx="362259" cy="36225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C6CD81F2-EE23-498D-8F19-2FE9788CC8D2}"/>
                </a:ext>
              </a:extLst>
            </p:cNvPr>
            <p:cNvSpPr/>
            <p:nvPr/>
          </p:nvSpPr>
          <p:spPr>
            <a:xfrm>
              <a:off x="3150275" y="3633197"/>
              <a:ext cx="362259" cy="36225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1303A8C-5C33-E88E-C525-26348F3D3E14}"/>
              </a:ext>
            </a:extLst>
          </p:cNvPr>
          <p:cNvGrpSpPr/>
          <p:nvPr/>
        </p:nvGrpSpPr>
        <p:grpSpPr>
          <a:xfrm>
            <a:off x="2332976" y="4255630"/>
            <a:ext cx="5924736" cy="362259"/>
            <a:chOff x="2332976" y="4255630"/>
            <a:chExt cx="5924736" cy="362259"/>
          </a:xfrm>
        </p:grpSpPr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10DA64C8-5018-274B-4C40-5BA97505C498}"/>
                </a:ext>
              </a:extLst>
            </p:cNvPr>
            <p:cNvSpPr/>
            <p:nvPr/>
          </p:nvSpPr>
          <p:spPr>
            <a:xfrm>
              <a:off x="7895453" y="4255630"/>
              <a:ext cx="362259" cy="36225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F52F16C7-D730-31CF-3EC1-D13ADE8E3B06}"/>
                </a:ext>
              </a:extLst>
            </p:cNvPr>
            <p:cNvSpPr/>
            <p:nvPr/>
          </p:nvSpPr>
          <p:spPr>
            <a:xfrm>
              <a:off x="6748445" y="4255630"/>
              <a:ext cx="362259" cy="36225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B4573FC8-F489-5052-AE14-EE342D2A7A0D}"/>
                </a:ext>
              </a:extLst>
            </p:cNvPr>
            <p:cNvSpPr/>
            <p:nvPr/>
          </p:nvSpPr>
          <p:spPr>
            <a:xfrm>
              <a:off x="4073553" y="4255630"/>
              <a:ext cx="362259" cy="36225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80D91259-8DB2-8429-D42C-D7A2938B4AE9}"/>
                </a:ext>
              </a:extLst>
            </p:cNvPr>
            <p:cNvSpPr/>
            <p:nvPr/>
          </p:nvSpPr>
          <p:spPr>
            <a:xfrm>
              <a:off x="2332976" y="4255630"/>
              <a:ext cx="362259" cy="36225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DA139CB-F84D-056E-FFD2-4A72DBCC0FF5}"/>
              </a:ext>
            </a:extLst>
          </p:cNvPr>
          <p:cNvSpPr txBox="1"/>
          <p:nvPr/>
        </p:nvSpPr>
        <p:spPr>
          <a:xfrm>
            <a:off x="9993666" y="4552267"/>
            <a:ext cx="13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chemeClr val="bg1"/>
                </a:solidFill>
              </a:rPr>
              <a:t>ALL PESERTA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DD5CD7-8540-2087-AD40-C99C83918A6B}"/>
              </a:ext>
            </a:extLst>
          </p:cNvPr>
          <p:cNvSpPr txBox="1"/>
          <p:nvPr/>
        </p:nvSpPr>
        <p:spPr>
          <a:xfrm>
            <a:off x="10171576" y="627827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chemeClr val="bg1"/>
                </a:solidFill>
              </a:rPr>
              <a:t>WEB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8BA18A-252A-3B31-E623-0EAE6BBF2AD2}"/>
              </a:ext>
            </a:extLst>
          </p:cNvPr>
          <p:cNvSpPr txBox="1"/>
          <p:nvPr/>
        </p:nvSpPr>
        <p:spPr>
          <a:xfrm>
            <a:off x="7452911" y="6280950"/>
            <a:ext cx="79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chemeClr val="bg1"/>
                </a:solidFill>
              </a:rPr>
              <a:t>VIDEO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D8BC10-FD65-F93A-CD51-4A9FEC79F92C}"/>
              </a:ext>
            </a:extLst>
          </p:cNvPr>
          <p:cNvSpPr txBox="1"/>
          <p:nvPr/>
        </p:nvSpPr>
        <p:spPr>
          <a:xfrm>
            <a:off x="3546170" y="6280322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chemeClr val="bg1"/>
                </a:solidFill>
              </a:rPr>
              <a:t>P3K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460764E-48E7-4B04-676A-0CB35BB4E8CC}"/>
              </a:ext>
            </a:extLst>
          </p:cNvPr>
          <p:cNvSpPr/>
          <p:nvPr/>
        </p:nvSpPr>
        <p:spPr>
          <a:xfrm>
            <a:off x="133165" y="3358124"/>
            <a:ext cx="3586578" cy="22415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99DF8A7-A7DE-2B34-4320-F40FB645FB2A}"/>
              </a:ext>
            </a:extLst>
          </p:cNvPr>
          <p:cNvSpPr/>
          <p:nvPr/>
        </p:nvSpPr>
        <p:spPr>
          <a:xfrm>
            <a:off x="7602244" y="3385857"/>
            <a:ext cx="4456591" cy="22415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EE8A05-EB16-8875-75A3-C2A662AD1A92}"/>
              </a:ext>
            </a:extLst>
          </p:cNvPr>
          <p:cNvSpPr/>
          <p:nvPr/>
        </p:nvSpPr>
        <p:spPr>
          <a:xfrm>
            <a:off x="4435812" y="527811"/>
            <a:ext cx="491295" cy="6680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3BAF171-A120-6979-DBCB-0CEBA55AF96E}"/>
              </a:ext>
            </a:extLst>
          </p:cNvPr>
          <p:cNvSpPr/>
          <p:nvPr/>
        </p:nvSpPr>
        <p:spPr>
          <a:xfrm>
            <a:off x="3888590" y="521520"/>
            <a:ext cx="491295" cy="6680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672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C10C32-2F09-847C-9835-5EE14144CAE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D27B1D-67B7-2F18-1235-55D4AA052925}"/>
              </a:ext>
            </a:extLst>
          </p:cNvPr>
          <p:cNvSpPr/>
          <p:nvPr/>
        </p:nvSpPr>
        <p:spPr>
          <a:xfrm>
            <a:off x="166457" y="136865"/>
            <a:ext cx="11859087" cy="65842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2EB0D-2795-BC3B-D6F1-29DA858676BD}"/>
              </a:ext>
            </a:extLst>
          </p:cNvPr>
          <p:cNvSpPr/>
          <p:nvPr/>
        </p:nvSpPr>
        <p:spPr>
          <a:xfrm>
            <a:off x="10333607" y="446188"/>
            <a:ext cx="1691935" cy="520000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23D92AAE-009E-7685-9B46-A6868CE6343A}"/>
              </a:ext>
            </a:extLst>
          </p:cNvPr>
          <p:cNvSpPr/>
          <p:nvPr/>
        </p:nvSpPr>
        <p:spPr>
          <a:xfrm>
            <a:off x="1085726" y="907827"/>
            <a:ext cx="788386" cy="78838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A279BF44-E11E-0F8E-182B-18214B6EEFA0}"/>
              </a:ext>
            </a:extLst>
          </p:cNvPr>
          <p:cNvSpPr/>
          <p:nvPr/>
        </p:nvSpPr>
        <p:spPr>
          <a:xfrm>
            <a:off x="1085726" y="5197299"/>
            <a:ext cx="788386" cy="78838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0F045C-FF55-E4C1-F3E9-3E996B9DEB33}"/>
              </a:ext>
            </a:extLst>
          </p:cNvPr>
          <p:cNvSpPr/>
          <p:nvPr/>
        </p:nvSpPr>
        <p:spPr>
          <a:xfrm>
            <a:off x="2964771" y="6435693"/>
            <a:ext cx="1142632" cy="28544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784F4D-7CD4-D968-A179-A0D5A0772349}"/>
              </a:ext>
            </a:extLst>
          </p:cNvPr>
          <p:cNvSpPr/>
          <p:nvPr/>
        </p:nvSpPr>
        <p:spPr>
          <a:xfrm>
            <a:off x="10966140" y="6435693"/>
            <a:ext cx="1142632" cy="28544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AED7E65F-71A3-F966-E8C9-9C00563996B1}"/>
              </a:ext>
            </a:extLst>
          </p:cNvPr>
          <p:cNvSpPr/>
          <p:nvPr/>
        </p:nvSpPr>
        <p:spPr>
          <a:xfrm>
            <a:off x="7036674" y="3129052"/>
            <a:ext cx="788386" cy="78838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AFA10584-BEB6-91E0-A575-99E68000F304}"/>
              </a:ext>
            </a:extLst>
          </p:cNvPr>
          <p:cNvSpPr/>
          <p:nvPr/>
        </p:nvSpPr>
        <p:spPr>
          <a:xfrm>
            <a:off x="5056760" y="3122680"/>
            <a:ext cx="788386" cy="78838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481379F-6389-FA91-5A92-A0FA534FBF35}"/>
              </a:ext>
            </a:extLst>
          </p:cNvPr>
          <p:cNvSpPr/>
          <p:nvPr/>
        </p:nvSpPr>
        <p:spPr>
          <a:xfrm>
            <a:off x="3072165" y="893110"/>
            <a:ext cx="788386" cy="78838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05A013F4-068D-C5B5-3F99-93AF40582C80}"/>
              </a:ext>
            </a:extLst>
          </p:cNvPr>
          <p:cNvSpPr/>
          <p:nvPr/>
        </p:nvSpPr>
        <p:spPr>
          <a:xfrm>
            <a:off x="1085726" y="3122680"/>
            <a:ext cx="788386" cy="78838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AF494B8-21D4-C2EE-9E7B-2166C509A1A9}"/>
              </a:ext>
            </a:extLst>
          </p:cNvPr>
          <p:cNvSpPr/>
          <p:nvPr/>
        </p:nvSpPr>
        <p:spPr>
          <a:xfrm>
            <a:off x="3072165" y="3122680"/>
            <a:ext cx="788386" cy="78838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F37F4147-1603-A316-FDE3-707D25E520E3}"/>
              </a:ext>
            </a:extLst>
          </p:cNvPr>
          <p:cNvSpPr/>
          <p:nvPr/>
        </p:nvSpPr>
        <p:spPr>
          <a:xfrm>
            <a:off x="5058604" y="907827"/>
            <a:ext cx="788386" cy="78838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B5800DEB-1C47-037E-4FC9-944F93400D96}"/>
              </a:ext>
            </a:extLst>
          </p:cNvPr>
          <p:cNvSpPr/>
          <p:nvPr/>
        </p:nvSpPr>
        <p:spPr>
          <a:xfrm>
            <a:off x="7036674" y="907827"/>
            <a:ext cx="788386" cy="78838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581F28F0-5306-EB56-128F-FAEF9E8F4561}"/>
              </a:ext>
            </a:extLst>
          </p:cNvPr>
          <p:cNvSpPr/>
          <p:nvPr/>
        </p:nvSpPr>
        <p:spPr>
          <a:xfrm>
            <a:off x="8858076" y="3129052"/>
            <a:ext cx="788386" cy="78838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A48044F3-C92C-F121-8CDC-CA106BE57285}"/>
              </a:ext>
            </a:extLst>
          </p:cNvPr>
          <p:cNvSpPr/>
          <p:nvPr/>
        </p:nvSpPr>
        <p:spPr>
          <a:xfrm>
            <a:off x="8858076" y="907827"/>
            <a:ext cx="788386" cy="78838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3879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10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BEM-FIKI</dc:creator>
  <cp:lastModifiedBy>BEM-FIKI</cp:lastModifiedBy>
  <cp:revision>3</cp:revision>
  <dcterms:created xsi:type="dcterms:W3CDTF">2023-02-17T12:18:08Z</dcterms:created>
  <dcterms:modified xsi:type="dcterms:W3CDTF">2023-02-17T19:37:38Z</dcterms:modified>
</cp:coreProperties>
</file>