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9" r:id="rId3"/>
    <p:sldId id="260" r:id="rId4"/>
    <p:sldId id="257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8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9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2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2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3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8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8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8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B3D917-F6F4-44AC-AEFE-0CF2814D2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287" y="1779994"/>
            <a:ext cx="9966960" cy="1517904"/>
          </a:xfrm>
        </p:spPr>
        <p:txBody>
          <a:bodyPr/>
          <a:lstStyle/>
          <a:p>
            <a:r>
              <a:rPr lang="en-US" sz="8000" dirty="0"/>
              <a:t>RKAT BEM FIKI 2022</a:t>
            </a:r>
            <a:endParaRPr lang="en-ID" sz="8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886" y="1625447"/>
            <a:ext cx="2381370" cy="23412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4287" y="2950168"/>
            <a:ext cx="5535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RENCANA KEGIATAN DAN ANGGARAN </a:t>
            </a:r>
            <a:r>
              <a:rPr lang="en-US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TAHUNAN</a:t>
            </a:r>
          </a:p>
          <a:p>
            <a:r>
              <a:rPr lang="en-US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BADAN EKSEKUTIF MAHASISWA 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r>
              <a:rPr lang="en-US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FAKULTAS ILMU KOMPUTER &amp; INFORMATIKA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r>
              <a:rPr lang="en-US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UNIVERSITAS NURTANIO </a:t>
            </a:r>
            <a:r>
              <a:rPr lang="en-US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BANDUNG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727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05232"/>
            <a:ext cx="10058400" cy="829013"/>
          </a:xfrm>
        </p:spPr>
        <p:txBody>
          <a:bodyPr>
            <a:normAutofit/>
          </a:bodyPr>
          <a:lstStyle/>
          <a:p>
            <a:pPr algn="ctr"/>
            <a:r>
              <a:rPr lang="en-ID" sz="4800" dirty="0" err="1" smtClean="0"/>
              <a:t>Pengajuan</a:t>
            </a:r>
            <a:r>
              <a:rPr lang="en-ID" sz="4800" dirty="0" smtClean="0"/>
              <a:t> </a:t>
            </a:r>
            <a:r>
              <a:rPr lang="en-ID" sz="4800" dirty="0" err="1" smtClean="0"/>
              <a:t>Inventaris</a:t>
            </a:r>
            <a:r>
              <a:rPr lang="en-ID" sz="4800" dirty="0" smtClean="0"/>
              <a:t> PC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645"/>
            <a:ext cx="10671048" cy="4858555"/>
          </a:xfrm>
        </p:spPr>
        <p:txBody>
          <a:bodyPr>
            <a:normAutofit/>
          </a:bodyPr>
          <a:lstStyle/>
          <a:p>
            <a:r>
              <a:rPr lang="en-ID" dirty="0" err="1" smtClean="0"/>
              <a:t>Inventaris</a:t>
            </a:r>
            <a:r>
              <a:rPr lang="en-ID" dirty="0" smtClean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Eksekutif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&amp; </a:t>
            </a:r>
            <a:r>
              <a:rPr lang="en-US" dirty="0" err="1"/>
              <a:t>Informatika</a:t>
            </a:r>
            <a:r>
              <a:rPr lang="en-US" dirty="0"/>
              <a:t> </a:t>
            </a:r>
            <a:r>
              <a:rPr lang="en-ID" dirty="0" err="1"/>
              <a:t>Universitas</a:t>
            </a:r>
            <a:r>
              <a:rPr lang="en-ID" dirty="0"/>
              <a:t> </a:t>
            </a:r>
            <a:r>
              <a:rPr lang="en-ID" dirty="0" err="1"/>
              <a:t>Nurtanio</a:t>
            </a:r>
            <a:r>
              <a:rPr lang="en-ID" dirty="0"/>
              <a:t> Bandung.</a:t>
            </a:r>
            <a:endParaRPr lang="en-US" sz="1800" dirty="0"/>
          </a:p>
          <a:p>
            <a:r>
              <a:rPr lang="en-US" b="1" dirty="0" err="1"/>
              <a:t>Tujuan</a:t>
            </a:r>
            <a:r>
              <a:rPr lang="en-US" b="1" dirty="0"/>
              <a:t> </a:t>
            </a:r>
            <a:r>
              <a:rPr lang="en-US" b="1" dirty="0" err="1"/>
              <a:t>Pengajuan</a:t>
            </a:r>
            <a:r>
              <a:rPr lang="en-US" b="1" dirty="0"/>
              <a:t>:</a:t>
            </a:r>
            <a:endParaRPr lang="en-US" sz="1800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menunjang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Eksekutif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&amp; </a:t>
            </a:r>
            <a:r>
              <a:rPr lang="en-US" dirty="0" err="1"/>
              <a:t>Informatika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Nurtanio</a:t>
            </a:r>
            <a:r>
              <a:rPr lang="en-US" dirty="0"/>
              <a:t> Bandung.</a:t>
            </a:r>
            <a:endParaRPr lang="en-US" sz="1800" dirty="0"/>
          </a:p>
          <a:p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Pengajuan</a:t>
            </a:r>
            <a:r>
              <a:rPr lang="en-US" b="1" dirty="0"/>
              <a:t>:</a:t>
            </a:r>
            <a:endParaRPr lang="en-US" sz="1800" dirty="0"/>
          </a:p>
          <a:p>
            <a:pPr lvl="1"/>
            <a:r>
              <a:rPr lang="en-US" b="1" dirty="0" err="1"/>
              <a:t>Waktu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Tempat</a:t>
            </a:r>
            <a:r>
              <a:rPr lang="en-US" b="1" dirty="0"/>
              <a:t>:</a:t>
            </a:r>
            <a:endParaRPr lang="en-US" sz="1600" dirty="0"/>
          </a:p>
          <a:p>
            <a:pPr marL="27432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Februari</a:t>
            </a:r>
            <a:r>
              <a:rPr lang="en-US" dirty="0" smtClean="0"/>
              <a:t> </a:t>
            </a:r>
            <a:r>
              <a:rPr lang="en-US" dirty="0"/>
              <a:t>2022,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Nurtanio</a:t>
            </a:r>
            <a:r>
              <a:rPr lang="en-US" dirty="0"/>
              <a:t> Bandung</a:t>
            </a:r>
            <a:endParaRPr lang="en-US" sz="1600" dirty="0"/>
          </a:p>
          <a:p>
            <a:pPr lvl="1"/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dirty="0" err="1"/>
              <a:t>Kegiatan</a:t>
            </a:r>
            <a:r>
              <a:rPr lang="en-US" b="1" dirty="0"/>
              <a:t>:</a:t>
            </a:r>
            <a:endParaRPr lang="en-US" sz="1600" dirty="0"/>
          </a:p>
          <a:p>
            <a:pPr marL="274320" lvl="1" indent="0">
              <a:buNone/>
            </a:pPr>
            <a:r>
              <a:rPr lang="en-US" b="1" dirty="0" smtClean="0"/>
              <a:t>	-</a:t>
            </a:r>
            <a:endParaRPr lang="en-US" sz="1600" dirty="0"/>
          </a:p>
          <a:p>
            <a:pPr lvl="1"/>
            <a:r>
              <a:rPr lang="en-US" b="1" dirty="0" err="1"/>
              <a:t>Estimasi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: </a:t>
            </a:r>
            <a:endParaRPr lang="en-US" sz="1600" dirty="0"/>
          </a:p>
          <a:p>
            <a:pPr lvl="1"/>
            <a:r>
              <a:rPr lang="en-US" dirty="0"/>
              <a:t>Personal Computer (PC) BEM FIKI : </a:t>
            </a:r>
            <a:r>
              <a:rPr lang="en-US" dirty="0" err="1"/>
              <a:t>Rp</a:t>
            </a:r>
            <a:r>
              <a:rPr lang="en-US" dirty="0"/>
              <a:t>. 6.000.000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0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68722"/>
            <a:ext cx="10058400" cy="725982"/>
          </a:xfrm>
        </p:spPr>
        <p:txBody>
          <a:bodyPr>
            <a:normAutofit fontScale="90000"/>
          </a:bodyPr>
          <a:lstStyle/>
          <a:p>
            <a:r>
              <a:rPr lang="en-ID" dirty="0" err="1" smtClean="0"/>
              <a:t>Etimasi</a:t>
            </a:r>
            <a:r>
              <a:rPr lang="en-ID" dirty="0" smtClean="0"/>
              <a:t> </a:t>
            </a:r>
            <a:r>
              <a:rPr lang="en-ID" dirty="0" err="1" smtClean="0"/>
              <a:t>biaya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22966"/>
              </p:ext>
            </p:extLst>
          </p:nvPr>
        </p:nvGraphicFramePr>
        <p:xfrm>
          <a:off x="1069848" y="1499136"/>
          <a:ext cx="9702801" cy="14140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7032"/>
                <a:gridCol w="3058668"/>
                <a:gridCol w="1111765"/>
                <a:gridCol w="2176529"/>
                <a:gridCol w="2568807"/>
              </a:tblGrid>
              <a:tr h="5099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KETERANGAN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JUMLAH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HARGA SATUAN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TOTAL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07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Personal Computer (PC) BEM FIKI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Rp6,000,000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Rp6,000,000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62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Jumlah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Rp6,000,000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3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7AEFC3-5516-4F0C-8AED-BDAD1FAF7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277"/>
            <a:ext cx="10058400" cy="969818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Bakti</a:t>
            </a:r>
            <a:r>
              <a:rPr lang="en-US" sz="4800" dirty="0"/>
              <a:t> </a:t>
            </a:r>
            <a:r>
              <a:rPr lang="en-US" sz="4800" dirty="0" err="1" smtClean="0"/>
              <a:t>soSial</a:t>
            </a:r>
            <a:r>
              <a:rPr lang="en-US" sz="4800" dirty="0" smtClean="0"/>
              <a:t> BEM FIKI</a:t>
            </a:r>
            <a:endParaRPr lang="en-ID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3BA53D-51A4-4366-9DB4-AA762F3B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487" y="969541"/>
            <a:ext cx="11462198" cy="5278860"/>
          </a:xfrm>
        </p:spPr>
        <p:txBody>
          <a:bodyPr>
            <a:normAutofit lnSpcReduction="10000"/>
          </a:bodyPr>
          <a:lstStyle/>
          <a:p>
            <a:pPr defTabSz="1260475"/>
            <a:r>
              <a:rPr lang="en-US" dirty="0"/>
              <a:t>BAKSOS BEM FIKI (</a:t>
            </a:r>
            <a:r>
              <a:rPr lang="en-US" dirty="0" err="1"/>
              <a:t>Bakti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Eksekutif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&amp; </a:t>
            </a:r>
            <a:r>
              <a:rPr lang="en-US" dirty="0" err="1"/>
              <a:t>Informatika</a:t>
            </a:r>
            <a:r>
              <a:rPr lang="en-US" dirty="0" smtClean="0"/>
              <a:t>)</a:t>
            </a:r>
          </a:p>
          <a:p>
            <a:pPr defTabSz="1260475"/>
            <a:r>
              <a:rPr lang="en-US" b="1" dirty="0" err="1" smtClean="0"/>
              <a:t>Tujuan</a:t>
            </a:r>
            <a:r>
              <a:rPr lang="en-US" b="1" dirty="0" smtClean="0"/>
              <a:t> </a:t>
            </a:r>
            <a:r>
              <a:rPr lang="en-US" b="1" dirty="0" err="1" smtClean="0"/>
              <a:t>Kegiatan</a:t>
            </a:r>
            <a:r>
              <a:rPr lang="en-US" b="1" dirty="0" smtClean="0"/>
              <a:t> </a:t>
            </a:r>
          </a:p>
          <a:p>
            <a:pPr marL="0" indent="0" algn="just" defTabSz="1260475">
              <a:buNone/>
            </a:pPr>
            <a:r>
              <a:rPr lang="en-US" dirty="0" smtClean="0"/>
              <a:t>	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mengabdi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mempererat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sesama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motivasi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pentingnya</a:t>
            </a:r>
            <a:r>
              <a:rPr lang="en-US" dirty="0"/>
              <a:t> </a:t>
            </a:r>
            <a:r>
              <a:rPr lang="en-US" dirty="0" err="1"/>
              <a:t>kesadaran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wawasan</a:t>
            </a:r>
            <a:r>
              <a:rPr lang="en-US" dirty="0"/>
              <a:t> </a:t>
            </a:r>
            <a:r>
              <a:rPr lang="en-US" dirty="0" err="1"/>
              <a:t>khususnya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menumbuhkan</a:t>
            </a:r>
            <a:r>
              <a:rPr lang="en-US" dirty="0"/>
              <a:t> </a:t>
            </a:r>
            <a:r>
              <a:rPr lang="en-US" dirty="0" err="1"/>
              <a:t>jiwa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kepedulian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,</a:t>
            </a:r>
            <a:r>
              <a:rPr lang="en-US" dirty="0" err="1"/>
              <a:t>mengaplikasikan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keterampilan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aktualisasi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sesama</a:t>
            </a:r>
            <a:r>
              <a:rPr lang="en-US" dirty="0"/>
              <a:t>.</a:t>
            </a:r>
          </a:p>
          <a:p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Kegiatan</a:t>
            </a:r>
            <a:r>
              <a:rPr lang="en-US" b="1" dirty="0"/>
              <a:t> </a:t>
            </a:r>
            <a:endParaRPr lang="en-US" sz="1800" dirty="0"/>
          </a:p>
          <a:p>
            <a:pPr lvl="2"/>
            <a:r>
              <a:rPr lang="en-US" b="1" dirty="0" err="1"/>
              <a:t>Waktu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Tempat</a:t>
            </a:r>
            <a:r>
              <a:rPr lang="en-US" b="1" dirty="0"/>
              <a:t> :</a:t>
            </a:r>
          </a:p>
          <a:p>
            <a:pPr lvl="3"/>
            <a:r>
              <a:rPr lang="en-US" sz="1900" dirty="0" err="1"/>
              <a:t>Bulan</a:t>
            </a:r>
            <a:r>
              <a:rPr lang="en-US" sz="1900" dirty="0"/>
              <a:t> </a:t>
            </a:r>
            <a:r>
              <a:rPr lang="en-US" sz="1900" dirty="0" err="1"/>
              <a:t>Maret</a:t>
            </a:r>
            <a:r>
              <a:rPr lang="en-US" sz="1900" dirty="0"/>
              <a:t> 2022, </a:t>
            </a:r>
            <a:r>
              <a:rPr lang="en-US" sz="1900" dirty="0" err="1"/>
              <a:t>bertempat</a:t>
            </a:r>
            <a:r>
              <a:rPr lang="en-US" sz="1900" dirty="0"/>
              <a:t> di </a:t>
            </a:r>
            <a:r>
              <a:rPr lang="en-US" sz="1900" dirty="0" err="1"/>
              <a:t>Desa</a:t>
            </a:r>
            <a:r>
              <a:rPr lang="en-US" sz="1900" dirty="0"/>
              <a:t> </a:t>
            </a:r>
            <a:r>
              <a:rPr lang="en-US" sz="1900" dirty="0" err="1"/>
              <a:t>Sukahaji</a:t>
            </a:r>
            <a:r>
              <a:rPr lang="en-US" sz="1900" dirty="0"/>
              <a:t>,</a:t>
            </a:r>
            <a:r>
              <a:rPr lang="en-US" sz="1700" dirty="0"/>
              <a:t> </a:t>
            </a:r>
            <a:r>
              <a:rPr lang="en-US" sz="1900" dirty="0" err="1"/>
              <a:t>Cipeundeuy</a:t>
            </a:r>
            <a:r>
              <a:rPr lang="en-US" sz="1900" dirty="0"/>
              <a:t>, </a:t>
            </a:r>
            <a:r>
              <a:rPr lang="en-US" sz="1900" dirty="0" err="1"/>
              <a:t>Kab</a:t>
            </a:r>
            <a:r>
              <a:rPr lang="en-US" sz="1900" dirty="0"/>
              <a:t> Bandung </a:t>
            </a:r>
            <a:r>
              <a:rPr lang="en-US" sz="1900" dirty="0" smtClean="0"/>
              <a:t>Barat </a:t>
            </a:r>
            <a:r>
              <a:rPr lang="en-US" sz="1900" dirty="0" err="1" smtClean="0"/>
              <a:t>Jawa</a:t>
            </a:r>
            <a:r>
              <a:rPr lang="en-US" sz="1900" dirty="0" smtClean="0"/>
              <a:t> </a:t>
            </a:r>
            <a:r>
              <a:rPr lang="en-US" sz="1900" dirty="0"/>
              <a:t>Barat </a:t>
            </a:r>
            <a:endParaRPr lang="en-US" sz="1700" dirty="0"/>
          </a:p>
          <a:p>
            <a:pPr lvl="2"/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dirty="0" err="1"/>
              <a:t>Kegiatan</a:t>
            </a:r>
            <a:r>
              <a:rPr lang="en-US" b="1" dirty="0"/>
              <a:t> :</a:t>
            </a:r>
          </a:p>
          <a:p>
            <a:pPr lvl="3"/>
            <a:r>
              <a:rPr lang="en-US" sz="2000" dirty="0"/>
              <a:t>Acara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dilaksanakan</a:t>
            </a:r>
            <a:r>
              <a:rPr lang="en-US" sz="2000" dirty="0"/>
              <a:t> di </a:t>
            </a:r>
            <a:r>
              <a:rPr lang="en-US" sz="2000" dirty="0" err="1"/>
              <a:t>luar</a:t>
            </a:r>
            <a:r>
              <a:rPr lang="en-US" sz="2000" dirty="0"/>
              <a:t> </a:t>
            </a:r>
            <a:r>
              <a:rPr lang="en-US" sz="2000" dirty="0" err="1"/>
              <a:t>kampus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acara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diisi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edukasi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masyarakat</a:t>
            </a:r>
            <a:r>
              <a:rPr lang="en-US" sz="2000" dirty="0"/>
              <a:t> </a:t>
            </a:r>
            <a:r>
              <a:rPr lang="en-US" sz="2000" dirty="0" err="1"/>
              <a:t>sekitar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juga </a:t>
            </a:r>
            <a:r>
              <a:rPr lang="en-US" sz="2000" dirty="0" err="1"/>
              <a:t>berbagi</a:t>
            </a:r>
            <a:r>
              <a:rPr lang="en-US" sz="2000" dirty="0"/>
              <a:t> </a:t>
            </a:r>
            <a:r>
              <a:rPr lang="en-US" sz="2000" dirty="0" err="1"/>
              <a:t>bantuan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warga</a:t>
            </a:r>
            <a:r>
              <a:rPr lang="en-US" sz="2000" dirty="0"/>
              <a:t> yang paling </a:t>
            </a:r>
            <a:r>
              <a:rPr lang="en-US" sz="2000" dirty="0" err="1"/>
              <a:t>membutuhkan</a:t>
            </a:r>
            <a:r>
              <a:rPr lang="en-US" sz="2000" dirty="0"/>
              <a:t> </a:t>
            </a:r>
            <a:r>
              <a:rPr lang="en-US" sz="2000" dirty="0" err="1"/>
              <a:t>disekitar</a:t>
            </a:r>
            <a:r>
              <a:rPr lang="en-US" sz="2000" dirty="0"/>
              <a:t>.</a:t>
            </a:r>
            <a:endParaRPr lang="en-US" sz="1800" dirty="0"/>
          </a:p>
          <a:p>
            <a:pPr lvl="2"/>
            <a:r>
              <a:rPr lang="en-US" b="1" dirty="0" err="1"/>
              <a:t>Estimasi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smtClean="0"/>
              <a:t>:</a:t>
            </a:r>
          </a:p>
          <a:p>
            <a:pPr lvl="3"/>
            <a:r>
              <a:rPr lang="en-US" sz="1800" dirty="0" err="1"/>
              <a:t>Baksos</a:t>
            </a:r>
            <a:r>
              <a:rPr lang="en-US" sz="1800" dirty="0"/>
              <a:t> BEM FIKI : </a:t>
            </a:r>
            <a:r>
              <a:rPr lang="en-US" sz="1800" dirty="0" err="1"/>
              <a:t>Rp</a:t>
            </a:r>
            <a:r>
              <a:rPr lang="en-US" sz="1800" dirty="0"/>
              <a:t>. </a:t>
            </a:r>
            <a:r>
              <a:rPr lang="en-US" sz="1800" dirty="0" smtClean="0"/>
              <a:t>10.000.000</a:t>
            </a:r>
          </a:p>
        </p:txBody>
      </p:sp>
    </p:spTree>
    <p:extLst>
      <p:ext uri="{BB962C8B-B14F-4D97-AF65-F5344CB8AC3E}">
        <p14:creationId xmlns:p14="http://schemas.microsoft.com/office/powerpoint/2010/main" val="18705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68722"/>
            <a:ext cx="10058400" cy="725982"/>
          </a:xfrm>
        </p:spPr>
        <p:txBody>
          <a:bodyPr>
            <a:normAutofit fontScale="90000"/>
          </a:bodyPr>
          <a:lstStyle/>
          <a:p>
            <a:r>
              <a:rPr lang="en-ID" dirty="0" err="1" smtClean="0"/>
              <a:t>EStimasi</a:t>
            </a:r>
            <a:r>
              <a:rPr lang="en-ID" dirty="0" smtClean="0"/>
              <a:t> </a:t>
            </a:r>
            <a:r>
              <a:rPr lang="en-ID" dirty="0" err="1" smtClean="0"/>
              <a:t>biaya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473553"/>
              </p:ext>
            </p:extLst>
          </p:nvPr>
        </p:nvGraphicFramePr>
        <p:xfrm>
          <a:off x="914401" y="1625074"/>
          <a:ext cx="10341734" cy="26090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0773"/>
                <a:gridCol w="3146175"/>
                <a:gridCol w="1857366"/>
                <a:gridCol w="2559090"/>
                <a:gridCol w="2128330"/>
              </a:tblGrid>
              <a:tr h="127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KETERANGAN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JUMLAH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HARGA SATUAN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7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Banner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 pcs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       200.000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  200.000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7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ATK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 pack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         50.000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    50.000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7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Paket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Sembako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35 paket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       200.000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7.500.000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7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Transportasi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 mobil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       200.000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  400.000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7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Konsumsi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65 box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         25.000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1.650.000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7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Air Mineral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 dus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         25.000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  200.000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7000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Jumlah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Rp</a:t>
                      </a:r>
                      <a:r>
                        <a:rPr lang="en-US" sz="2000" dirty="0" smtClean="0">
                          <a:effectLst/>
                        </a:rPr>
                        <a:t>     </a:t>
                      </a:r>
                      <a:r>
                        <a:rPr lang="en-US" sz="2000" dirty="0">
                          <a:effectLst/>
                        </a:rPr>
                        <a:t>10.000.000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44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9F57F8-F735-45FF-8ABB-AD0E0A8C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8174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IT days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4F8C55-EC11-4220-81FA-7AF54981B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817418"/>
            <a:ext cx="11252200" cy="5354782"/>
          </a:xfrm>
        </p:spPr>
        <p:txBody>
          <a:bodyPr>
            <a:normAutofit/>
          </a:bodyPr>
          <a:lstStyle/>
          <a:p>
            <a:r>
              <a:rPr lang="en-US" dirty="0"/>
              <a:t>IT DAYS (</a:t>
            </a:r>
            <a:r>
              <a:rPr lang="en-US" dirty="0" err="1"/>
              <a:t>Informatika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Days)</a:t>
            </a:r>
            <a:endParaRPr lang="en-US" sz="1800" dirty="0"/>
          </a:p>
          <a:p>
            <a:r>
              <a:rPr lang="en-US" b="1" dirty="0" err="1"/>
              <a:t>Tujuan</a:t>
            </a:r>
            <a:r>
              <a:rPr lang="en-US" b="1" dirty="0"/>
              <a:t> </a:t>
            </a:r>
            <a:r>
              <a:rPr lang="en-US" b="1" dirty="0" err="1"/>
              <a:t>Kegiatan</a:t>
            </a:r>
            <a:r>
              <a:rPr lang="en-US" dirty="0"/>
              <a:t> </a:t>
            </a:r>
            <a:r>
              <a:rPr lang="en-US" b="1" dirty="0"/>
              <a:t>:</a:t>
            </a:r>
            <a:endParaRPr lang="en-US" sz="1800" dirty="0"/>
          </a:p>
          <a:p>
            <a:pPr marL="27432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bakat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mengasah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smtClean="0"/>
              <a:t>para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IT di </a:t>
            </a:r>
            <a:r>
              <a:rPr lang="en-US" dirty="0" err="1"/>
              <a:t>jaman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serba</a:t>
            </a:r>
            <a:r>
              <a:rPr lang="en-US" dirty="0" smtClean="0"/>
              <a:t> digital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Nurtanio</a:t>
            </a:r>
            <a:r>
              <a:rPr lang="en-US" dirty="0"/>
              <a:t> Bandung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.</a:t>
            </a:r>
            <a:endParaRPr lang="en-US" sz="3200" dirty="0"/>
          </a:p>
          <a:p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Kegiatan</a:t>
            </a:r>
            <a:r>
              <a:rPr lang="en-US" b="1" dirty="0"/>
              <a:t> </a:t>
            </a:r>
            <a:endParaRPr lang="en-US" sz="1800" dirty="0"/>
          </a:p>
          <a:p>
            <a:pPr lvl="2"/>
            <a:r>
              <a:rPr lang="en-US" b="1" dirty="0" err="1"/>
              <a:t>Waktu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Tempat</a:t>
            </a:r>
            <a:r>
              <a:rPr lang="en-US" b="1" dirty="0"/>
              <a:t> :</a:t>
            </a:r>
          </a:p>
          <a:p>
            <a:pPr lvl="3"/>
            <a:r>
              <a:rPr lang="en-US" sz="2000" dirty="0" err="1"/>
              <a:t>Bulan</a:t>
            </a:r>
            <a:r>
              <a:rPr lang="en-US" sz="2000" dirty="0"/>
              <a:t> </a:t>
            </a:r>
            <a:r>
              <a:rPr lang="en-US" sz="2000" dirty="0" err="1"/>
              <a:t>Juli</a:t>
            </a:r>
            <a:r>
              <a:rPr lang="en-US" sz="2000" dirty="0"/>
              <a:t> 2022, </a:t>
            </a:r>
            <a:r>
              <a:rPr lang="en-US" sz="2000" dirty="0" err="1"/>
              <a:t>bertempat</a:t>
            </a:r>
            <a:r>
              <a:rPr lang="en-US" sz="2000" dirty="0"/>
              <a:t> di </a:t>
            </a:r>
            <a:r>
              <a:rPr lang="en-US" sz="2000" dirty="0" err="1"/>
              <a:t>Universitas</a:t>
            </a:r>
            <a:r>
              <a:rPr lang="en-US" sz="2000" dirty="0"/>
              <a:t> </a:t>
            </a:r>
            <a:r>
              <a:rPr lang="en-US" sz="2000" dirty="0" err="1"/>
              <a:t>Nurtanio</a:t>
            </a:r>
            <a:r>
              <a:rPr lang="en-US" sz="2000" dirty="0"/>
              <a:t> Bandung.</a:t>
            </a:r>
            <a:endParaRPr lang="en-US" sz="1800" dirty="0"/>
          </a:p>
          <a:p>
            <a:pPr lvl="2"/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dirty="0" err="1"/>
              <a:t>Kegiatan</a:t>
            </a:r>
            <a:r>
              <a:rPr lang="en-US" b="1" dirty="0"/>
              <a:t> :</a:t>
            </a:r>
          </a:p>
          <a:p>
            <a:pPr lvl="3"/>
            <a:r>
              <a:rPr lang="en-US" sz="2000" dirty="0"/>
              <a:t>Acara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diadakan</a:t>
            </a:r>
            <a:r>
              <a:rPr lang="en-US" sz="2000" dirty="0"/>
              <a:t> di </a:t>
            </a:r>
            <a:r>
              <a:rPr lang="en-US" sz="2000" dirty="0" err="1"/>
              <a:t>kampus</a:t>
            </a:r>
            <a:r>
              <a:rPr lang="en-US" sz="2000" dirty="0"/>
              <a:t> </a:t>
            </a:r>
            <a:r>
              <a:rPr lang="en-US" sz="2000" dirty="0" err="1"/>
              <a:t>universitas</a:t>
            </a:r>
            <a:r>
              <a:rPr lang="en-US" sz="2000" dirty="0"/>
              <a:t> </a:t>
            </a:r>
            <a:r>
              <a:rPr lang="en-US" sz="2000" dirty="0" err="1"/>
              <a:t>nurtanio</a:t>
            </a:r>
            <a:r>
              <a:rPr lang="en-US" sz="2000" dirty="0"/>
              <a:t> </a:t>
            </a:r>
            <a:r>
              <a:rPr lang="en-US" sz="2000" dirty="0" err="1"/>
              <a:t>bandung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konsep</a:t>
            </a:r>
            <a:r>
              <a:rPr lang="en-US" sz="2000" dirty="0"/>
              <a:t> </a:t>
            </a:r>
            <a:r>
              <a:rPr lang="en-US" sz="2000" dirty="0" err="1"/>
              <a:t>kompetisi</a:t>
            </a:r>
            <a:r>
              <a:rPr lang="en-US" sz="2000" dirty="0"/>
              <a:t> di </a:t>
            </a:r>
            <a:r>
              <a:rPr lang="en-US" sz="2000" dirty="0" err="1"/>
              <a:t>bidang</a:t>
            </a:r>
            <a:r>
              <a:rPr lang="en-US" sz="2000" dirty="0"/>
              <a:t> </a:t>
            </a:r>
            <a:r>
              <a:rPr lang="en-US" sz="2000" dirty="0" err="1"/>
              <a:t>informatika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kategori</a:t>
            </a:r>
            <a:r>
              <a:rPr lang="en-US" sz="2000" dirty="0"/>
              <a:t> </a:t>
            </a:r>
            <a:r>
              <a:rPr lang="en-US" sz="2000" dirty="0" err="1"/>
              <a:t>kompetisi</a:t>
            </a:r>
            <a:r>
              <a:rPr lang="en-US" sz="2000" dirty="0"/>
              <a:t>,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dilaksanakan</a:t>
            </a:r>
            <a:r>
              <a:rPr lang="en-US" sz="2000" dirty="0"/>
              <a:t> 3 </a:t>
            </a:r>
            <a:r>
              <a:rPr lang="en-US" sz="2000" dirty="0" err="1"/>
              <a:t>hari</a:t>
            </a:r>
            <a:r>
              <a:rPr lang="en-US" sz="2000" dirty="0"/>
              <a:t> , 2 </a:t>
            </a:r>
            <a:r>
              <a:rPr lang="en-US" sz="2000" dirty="0" err="1"/>
              <a:t>hari</a:t>
            </a:r>
            <a:r>
              <a:rPr lang="en-US" sz="2000" dirty="0"/>
              <a:t> </a:t>
            </a:r>
            <a:r>
              <a:rPr lang="en-US" sz="2000" dirty="0" err="1"/>
              <a:t>persiapan</a:t>
            </a:r>
            <a:r>
              <a:rPr lang="en-US" sz="2000" dirty="0"/>
              <a:t> </a:t>
            </a:r>
            <a:r>
              <a:rPr lang="en-US" sz="2000" dirty="0" err="1"/>
              <a:t>pembuatan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, 1 </a:t>
            </a:r>
            <a:r>
              <a:rPr lang="en-US" sz="2000" dirty="0" err="1"/>
              <a:t>hari</a:t>
            </a:r>
            <a:r>
              <a:rPr lang="en-US" sz="2000" dirty="0"/>
              <a:t> </a:t>
            </a:r>
            <a:r>
              <a:rPr lang="en-US" sz="2000" dirty="0" err="1"/>
              <a:t>persentasi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dewan </a:t>
            </a:r>
            <a:r>
              <a:rPr lang="en-US" sz="2000" dirty="0" err="1"/>
              <a:t>juri</a:t>
            </a:r>
            <a:r>
              <a:rPr lang="en-US" sz="2000" dirty="0"/>
              <a:t> </a:t>
            </a:r>
            <a:r>
              <a:rPr lang="en-US" sz="2000" dirty="0" err="1"/>
              <a:t>adapun</a:t>
            </a:r>
            <a:r>
              <a:rPr lang="en-US" sz="2000" dirty="0"/>
              <a:t> </a:t>
            </a:r>
            <a:r>
              <a:rPr lang="en-US" sz="2000" dirty="0" err="1"/>
              <a:t>peserta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siswa</a:t>
            </a:r>
            <a:r>
              <a:rPr lang="en-US" sz="2000" dirty="0"/>
              <a:t> SMA/SMK/MA </a:t>
            </a:r>
            <a:r>
              <a:rPr lang="en-US" sz="2000" dirty="0" err="1"/>
              <a:t>seBandung</a:t>
            </a:r>
            <a:r>
              <a:rPr lang="en-US" sz="2000" dirty="0"/>
              <a:t> </a:t>
            </a:r>
            <a:r>
              <a:rPr lang="en-US" sz="2000" dirty="0" err="1"/>
              <a:t>raya</a:t>
            </a:r>
            <a:r>
              <a:rPr lang="en-US" sz="2000" dirty="0"/>
              <a:t>.</a:t>
            </a:r>
            <a:endParaRPr lang="en-US" sz="1800" dirty="0"/>
          </a:p>
          <a:p>
            <a:pPr lvl="2"/>
            <a:r>
              <a:rPr lang="en-US" b="1" dirty="0" err="1"/>
              <a:t>Estimasi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:</a:t>
            </a:r>
          </a:p>
          <a:p>
            <a:pPr lvl="3"/>
            <a:r>
              <a:rPr lang="en-US" sz="2000" dirty="0"/>
              <a:t>IT Days BEM FIKI : </a:t>
            </a:r>
            <a:r>
              <a:rPr lang="en-US" sz="2000" dirty="0" err="1"/>
              <a:t>Rp</a:t>
            </a:r>
            <a:r>
              <a:rPr lang="en-US" sz="2000" dirty="0"/>
              <a:t>. 14.000.000</a:t>
            </a:r>
            <a:endParaRPr lang="en-US" sz="1800" dirty="0"/>
          </a:p>
          <a:p>
            <a:pPr marL="0" indent="0" defTabSz="1081088">
              <a:buNone/>
            </a:pPr>
            <a:endParaRPr lang="en-US" dirty="0" smtClean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4538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68722"/>
            <a:ext cx="10058400" cy="725982"/>
          </a:xfrm>
        </p:spPr>
        <p:txBody>
          <a:bodyPr>
            <a:normAutofit fontScale="90000"/>
          </a:bodyPr>
          <a:lstStyle/>
          <a:p>
            <a:r>
              <a:rPr lang="en-ID" dirty="0" err="1" smtClean="0"/>
              <a:t>EStimasi</a:t>
            </a:r>
            <a:r>
              <a:rPr lang="en-ID" dirty="0" smtClean="0"/>
              <a:t> </a:t>
            </a:r>
            <a:r>
              <a:rPr lang="en-ID" dirty="0" err="1" smtClean="0"/>
              <a:t>biaya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596561"/>
              </p:ext>
            </p:extLst>
          </p:nvPr>
        </p:nvGraphicFramePr>
        <p:xfrm>
          <a:off x="1069848" y="1465480"/>
          <a:ext cx="10058399" cy="38238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4406"/>
                <a:gridCol w="3010117"/>
                <a:gridCol w="1593556"/>
                <a:gridCol w="2626729"/>
                <a:gridCol w="2223591"/>
              </a:tblGrid>
              <a:tr h="5786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KETERANGAN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JUMLAH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HARGA SATUAN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14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Banner 4 x 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 pcs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      150.000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150.000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14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Banner 6 x 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 pcs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      250.000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250.000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14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Juri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 orang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      500.000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2.000.000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14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Uang Pembinaan Juara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 katagory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   2.000.000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4.000.000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14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Piala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 set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      250.000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500.000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14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Sertifikat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60 lembar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        10.000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600.000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14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P3K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 box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      150.000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150.000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14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Konsumsi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80 x 3 box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        25.000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6.000.000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14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Air Mineral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 dus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        35.000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Rp      350.000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1427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Jumlah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Rp</a:t>
                      </a:r>
                      <a:r>
                        <a:rPr lang="en-US" sz="2000" dirty="0">
                          <a:effectLst/>
                        </a:rPr>
                        <a:t> 14.000.000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8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63168"/>
          </a:xfrm>
        </p:spPr>
        <p:txBody>
          <a:bodyPr/>
          <a:lstStyle/>
          <a:p>
            <a:r>
              <a:rPr lang="en-ID" dirty="0" smtClean="0"/>
              <a:t>Total </a:t>
            </a:r>
            <a:r>
              <a:rPr lang="en-ID" dirty="0" err="1" smtClean="0"/>
              <a:t>Pengajuan</a:t>
            </a:r>
            <a:r>
              <a:rPr lang="en-ID" dirty="0" smtClean="0"/>
              <a:t> dana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727200"/>
            <a:ext cx="10772648" cy="4445000"/>
          </a:xfrm>
        </p:spPr>
        <p:txBody>
          <a:bodyPr/>
          <a:lstStyle/>
          <a:p>
            <a:pPr lvl="2"/>
            <a:r>
              <a:rPr lang="en-US" sz="2400" b="1" dirty="0" err="1" smtClean="0"/>
              <a:t>Pengajuan</a:t>
            </a:r>
            <a:r>
              <a:rPr lang="en-US" sz="2400" b="1" dirty="0" smtClean="0"/>
              <a:t> </a:t>
            </a:r>
            <a:r>
              <a:rPr lang="en-US" sz="2400" b="1" dirty="0" err="1"/>
              <a:t>Inventaris</a:t>
            </a:r>
            <a:r>
              <a:rPr lang="en-US" sz="2400" b="1" dirty="0"/>
              <a:t> PC </a:t>
            </a:r>
            <a:r>
              <a:rPr lang="en-US" sz="2400" b="1" dirty="0" smtClean="0"/>
              <a:t>	</a:t>
            </a:r>
            <a:r>
              <a:rPr lang="en-US" sz="2400" b="1" dirty="0"/>
              <a:t>	: </a:t>
            </a:r>
            <a:r>
              <a:rPr lang="en-US" sz="2400" b="1" dirty="0" err="1"/>
              <a:t>Rp</a:t>
            </a:r>
            <a:r>
              <a:rPr lang="en-US" sz="2400" b="1" dirty="0"/>
              <a:t>. </a:t>
            </a:r>
            <a:r>
              <a:rPr lang="en-US" sz="2400" b="1" dirty="0" smtClean="0"/>
              <a:t>6.000.000</a:t>
            </a:r>
          </a:p>
          <a:p>
            <a:pPr lvl="2"/>
            <a:r>
              <a:rPr lang="en-US" sz="2400" b="1" dirty="0" err="1" smtClean="0"/>
              <a:t>Baksos</a:t>
            </a:r>
            <a:r>
              <a:rPr lang="en-US" sz="2400" b="1" dirty="0" smtClean="0"/>
              <a:t> </a:t>
            </a:r>
            <a:r>
              <a:rPr lang="en-US" sz="2400" b="1" dirty="0"/>
              <a:t>BEM FIKI 	</a:t>
            </a:r>
            <a:r>
              <a:rPr lang="en-US" sz="2400" b="1" dirty="0" smtClean="0"/>
              <a:t>		: </a:t>
            </a:r>
            <a:r>
              <a:rPr lang="en-US" sz="2400" b="1" dirty="0" err="1"/>
              <a:t>Rp</a:t>
            </a:r>
            <a:r>
              <a:rPr lang="en-US" sz="2400" b="1" dirty="0"/>
              <a:t>. </a:t>
            </a:r>
            <a:r>
              <a:rPr lang="en-US" sz="2400" b="1" dirty="0" smtClean="0"/>
              <a:t>10.000.000</a:t>
            </a:r>
          </a:p>
          <a:p>
            <a:pPr lvl="2"/>
            <a:r>
              <a:rPr lang="en-US" sz="2400" b="1" dirty="0" smtClean="0"/>
              <a:t>IT </a:t>
            </a:r>
            <a:r>
              <a:rPr lang="en-US" sz="2400" b="1" dirty="0"/>
              <a:t>Days 			</a:t>
            </a:r>
            <a:r>
              <a:rPr lang="en-US" sz="2400" b="1" dirty="0" smtClean="0"/>
              <a:t>	: </a:t>
            </a:r>
            <a:r>
              <a:rPr lang="en-US" sz="2400" b="1" dirty="0" err="1"/>
              <a:t>Rp</a:t>
            </a:r>
            <a:r>
              <a:rPr lang="en-US" sz="2400" b="1" dirty="0"/>
              <a:t>. </a:t>
            </a:r>
            <a:r>
              <a:rPr lang="en-US" sz="2400" b="1" dirty="0" smtClean="0"/>
              <a:t>14.000.000</a:t>
            </a:r>
          </a:p>
          <a:p>
            <a:pPr marL="548640" lvl="2" indent="0">
              <a:buNone/>
            </a:pPr>
            <a:endParaRPr lang="en-ID" sz="2000" b="1" dirty="0" smtClean="0"/>
          </a:p>
          <a:p>
            <a:pPr marL="548640" lvl="2" indent="0">
              <a:buNone/>
            </a:pPr>
            <a:endParaRPr lang="en-ID" sz="2000" b="1" dirty="0"/>
          </a:p>
          <a:p>
            <a:pPr marL="548640" lvl="2" indent="0">
              <a:buNone/>
            </a:pPr>
            <a:endParaRPr lang="en-ID" sz="2000" b="1" dirty="0" smtClean="0"/>
          </a:p>
          <a:p>
            <a:pPr marL="548640" lvl="2" indent="0">
              <a:buNone/>
            </a:pPr>
            <a:endParaRPr lang="en-ID" sz="2000" b="1" dirty="0"/>
          </a:p>
          <a:p>
            <a:pPr marL="548640" lvl="2" indent="0">
              <a:buNone/>
            </a:pPr>
            <a:endParaRPr lang="en-ID" sz="2000" b="1" dirty="0" smtClean="0"/>
          </a:p>
          <a:p>
            <a:pPr marL="548640" lvl="2" indent="0">
              <a:buNone/>
            </a:pPr>
            <a:endParaRPr lang="en-ID" sz="2000" b="1" dirty="0"/>
          </a:p>
          <a:p>
            <a:pPr marL="548640" lvl="2" indent="0">
              <a:buNone/>
            </a:pPr>
            <a:endParaRPr lang="en-US" sz="2000" b="1" dirty="0"/>
          </a:p>
          <a:p>
            <a:pPr lvl="2"/>
            <a:r>
              <a:rPr lang="en-US" sz="2400" b="1" dirty="0"/>
              <a:t>Total 				</a:t>
            </a:r>
            <a:r>
              <a:rPr lang="en-US" sz="2400" b="1" dirty="0" smtClean="0"/>
              <a:t>	: </a:t>
            </a:r>
            <a:r>
              <a:rPr lang="en-US" sz="2400" b="1" dirty="0" err="1"/>
              <a:t>Rp</a:t>
            </a:r>
            <a:r>
              <a:rPr lang="en-US" sz="2400" b="1" dirty="0"/>
              <a:t>. 30.000.000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1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221</TotalTime>
  <Words>285</Words>
  <Application>Microsoft Office PowerPoint</Application>
  <PresentationFormat>Widescreen</PresentationFormat>
  <Paragraphs>154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Adobe Heiti Std R</vt:lpstr>
      <vt:lpstr>Calibri</vt:lpstr>
      <vt:lpstr>Rockwell</vt:lpstr>
      <vt:lpstr>Rockwell Condensed</vt:lpstr>
      <vt:lpstr>Times New Roman</vt:lpstr>
      <vt:lpstr>Wingdings</vt:lpstr>
      <vt:lpstr>Wood Type</vt:lpstr>
      <vt:lpstr>RKAT BEM FIKI 2022</vt:lpstr>
      <vt:lpstr>Pengajuan Inventaris PC</vt:lpstr>
      <vt:lpstr>Etimasi biaya</vt:lpstr>
      <vt:lpstr>Bakti soSial BEM FIKI</vt:lpstr>
      <vt:lpstr>EStimasi biaya</vt:lpstr>
      <vt:lpstr>IT days</vt:lpstr>
      <vt:lpstr>EStimasi biaya</vt:lpstr>
      <vt:lpstr>Total Pengajuan dana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RKAT BEM FIKI 2022</dc:title>
  <dc:creator>Aditia Gusti</dc:creator>
  <cp:lastModifiedBy>Windows User</cp:lastModifiedBy>
  <cp:revision>15</cp:revision>
  <dcterms:created xsi:type="dcterms:W3CDTF">2022-01-01T07:02:18Z</dcterms:created>
  <dcterms:modified xsi:type="dcterms:W3CDTF">2022-03-11T11:20:24Z</dcterms:modified>
</cp:coreProperties>
</file>