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2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3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3D917-F6F4-44AC-AEFE-0CF2814D2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87" y="1779994"/>
            <a:ext cx="9966960" cy="1517904"/>
          </a:xfrm>
        </p:spPr>
        <p:txBody>
          <a:bodyPr/>
          <a:lstStyle/>
          <a:p>
            <a:r>
              <a:rPr lang="en-US" sz="8000" dirty="0"/>
              <a:t>RKAT BEM FIKI 2022</a:t>
            </a:r>
            <a:endParaRPr lang="en-ID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86" y="1625447"/>
            <a:ext cx="2381370" cy="23412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287" y="2950168"/>
            <a:ext cx="553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RENCANA KEGIATAN DAN ANGGARAN </a:t>
            </a:r>
            <a:r>
              <a:rPr lang="en-US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TAHUNAN</a:t>
            </a:r>
          </a:p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BADAN EKSEKUTIF MAHASISWA 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FAKULTAS ILMU KOMPUTER &amp; INFORMATIKA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UNIVERSITAS NURTANIO </a:t>
            </a:r>
            <a:r>
              <a:rPr lang="en-US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BANDUNG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2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5232"/>
            <a:ext cx="10058400" cy="829013"/>
          </a:xfrm>
        </p:spPr>
        <p:txBody>
          <a:bodyPr>
            <a:normAutofit/>
          </a:bodyPr>
          <a:lstStyle/>
          <a:p>
            <a:pPr algn="ctr"/>
            <a:r>
              <a:rPr lang="en-ID" sz="4800" dirty="0" err="1" smtClean="0"/>
              <a:t>Pengajuan</a:t>
            </a:r>
            <a:r>
              <a:rPr lang="en-ID" sz="4800" dirty="0" smtClean="0"/>
              <a:t> </a:t>
            </a:r>
            <a:r>
              <a:rPr lang="en-ID" sz="4800" dirty="0" err="1" smtClean="0"/>
              <a:t>Inventaris</a:t>
            </a:r>
            <a:r>
              <a:rPr lang="en-ID" sz="4800" dirty="0" smtClean="0"/>
              <a:t> PC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645"/>
            <a:ext cx="10671048" cy="4858555"/>
          </a:xfrm>
        </p:spPr>
        <p:txBody>
          <a:bodyPr>
            <a:normAutofit/>
          </a:bodyPr>
          <a:lstStyle/>
          <a:p>
            <a:r>
              <a:rPr lang="en-ID" dirty="0" err="1" smtClean="0"/>
              <a:t>Inventaris</a:t>
            </a:r>
            <a:r>
              <a:rPr lang="en-ID" dirty="0" smtClean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Nurtanio</a:t>
            </a:r>
            <a:r>
              <a:rPr lang="en-ID" dirty="0"/>
              <a:t> Bandung.</a:t>
            </a:r>
            <a:endParaRPr lang="en-US" sz="1800" dirty="0"/>
          </a:p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Bandung.</a:t>
            </a:r>
            <a:endParaRPr lang="en-US" sz="1800" dirty="0"/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:</a:t>
            </a:r>
            <a:endParaRPr lang="en-US" sz="1800" dirty="0"/>
          </a:p>
          <a:p>
            <a:pPr lvl="1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:</a:t>
            </a:r>
            <a:endParaRPr lang="en-US" sz="1600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Februari</a:t>
            </a:r>
            <a:r>
              <a:rPr lang="en-US" dirty="0" smtClean="0"/>
              <a:t> </a:t>
            </a:r>
            <a:r>
              <a:rPr lang="en-US" dirty="0"/>
              <a:t>2022,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</a:t>
            </a:r>
            <a:endParaRPr lang="en-US" sz="1600" dirty="0"/>
          </a:p>
          <a:p>
            <a:pPr lvl="1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:</a:t>
            </a:r>
            <a:endParaRPr lang="en-US" sz="1600" dirty="0"/>
          </a:p>
          <a:p>
            <a:pPr marL="274320" lvl="1" indent="0">
              <a:buNone/>
            </a:pPr>
            <a:r>
              <a:rPr lang="en-US" b="1" dirty="0" smtClean="0"/>
              <a:t>	-</a:t>
            </a:r>
            <a:endParaRPr lang="en-US" sz="1600" dirty="0"/>
          </a:p>
          <a:p>
            <a:pPr lvl="1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: </a:t>
            </a:r>
            <a:endParaRPr lang="en-US" sz="1600" dirty="0"/>
          </a:p>
          <a:p>
            <a:pPr lvl="1"/>
            <a:r>
              <a:rPr lang="en-US" dirty="0"/>
              <a:t>Personal Computer (PC) BEM FIKI : </a:t>
            </a:r>
            <a:r>
              <a:rPr lang="en-US" dirty="0" err="1"/>
              <a:t>Rp</a:t>
            </a:r>
            <a:r>
              <a:rPr lang="en-US" dirty="0"/>
              <a:t>. </a:t>
            </a:r>
            <a:r>
              <a:rPr lang="en-US" dirty="0" smtClean="0"/>
              <a:t>6.000.000</a:t>
            </a:r>
            <a:endParaRPr lang="en-US" sz="1600" dirty="0"/>
          </a:p>
          <a:p>
            <a:pPr lvl="1"/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persentase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: 100%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4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r>
              <a:rPr lang="en-ID" dirty="0" smtClean="0"/>
              <a:t> </a:t>
            </a:r>
            <a:r>
              <a:rPr lang="en-ID" dirty="0" err="1" smtClean="0"/>
              <a:t>Inventaris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22966"/>
              </p:ext>
            </p:extLst>
          </p:nvPr>
        </p:nvGraphicFramePr>
        <p:xfrm>
          <a:off x="1069848" y="1499136"/>
          <a:ext cx="9702801" cy="1414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032"/>
                <a:gridCol w="3058668"/>
                <a:gridCol w="1111765"/>
                <a:gridCol w="2176529"/>
                <a:gridCol w="2568807"/>
              </a:tblGrid>
              <a:tr h="50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KETERANGAN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JUMLAH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HARGA SATUAN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Personal Computer (PC) BEM FIKI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Rp6,000,000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Rp6,000,000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Rp6,000,000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AEFC3-5516-4F0C-8AED-BDAD1FAF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77"/>
            <a:ext cx="10058400" cy="9698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Bakti</a:t>
            </a:r>
            <a:r>
              <a:rPr lang="en-US" sz="4800" dirty="0"/>
              <a:t> </a:t>
            </a:r>
            <a:r>
              <a:rPr lang="en-US" sz="4800" dirty="0" err="1" smtClean="0"/>
              <a:t>soSial</a:t>
            </a:r>
            <a:r>
              <a:rPr lang="en-US" sz="4800" dirty="0" smtClean="0"/>
              <a:t> BEM FIKI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3BA53D-51A4-4366-9DB4-AA762F3B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87" y="969541"/>
            <a:ext cx="11462198" cy="5278860"/>
          </a:xfrm>
        </p:spPr>
        <p:txBody>
          <a:bodyPr>
            <a:normAutofit lnSpcReduction="10000"/>
          </a:bodyPr>
          <a:lstStyle/>
          <a:p>
            <a:pPr defTabSz="1260475"/>
            <a:r>
              <a:rPr lang="en-US" dirty="0"/>
              <a:t>BAKSOS BEM FIKI (</a:t>
            </a:r>
            <a:r>
              <a:rPr lang="en-US" dirty="0" err="1"/>
              <a:t>Bakti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 smtClean="0"/>
              <a:t>)</a:t>
            </a:r>
          </a:p>
          <a:p>
            <a:pPr defTabSz="1260475"/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</a:p>
          <a:p>
            <a:pPr marL="0" indent="0" algn="just" defTabSz="1260475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mempererat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,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.</a:t>
            </a:r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endParaRPr lang="en-US" sz="1800" dirty="0"/>
          </a:p>
          <a:p>
            <a:pPr lvl="2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:</a:t>
            </a:r>
          </a:p>
          <a:p>
            <a:pPr lvl="3"/>
            <a:r>
              <a:rPr lang="en-US" sz="1900" dirty="0" err="1"/>
              <a:t>Bulan</a:t>
            </a:r>
            <a:r>
              <a:rPr lang="en-US" sz="1900" dirty="0"/>
              <a:t> </a:t>
            </a:r>
            <a:r>
              <a:rPr lang="en-US" sz="1900" dirty="0" err="1"/>
              <a:t>Maret</a:t>
            </a:r>
            <a:r>
              <a:rPr lang="en-US" sz="1900" dirty="0"/>
              <a:t> 2022, </a:t>
            </a:r>
            <a:r>
              <a:rPr lang="en-US" sz="1900" dirty="0" err="1"/>
              <a:t>bertempat</a:t>
            </a:r>
            <a:r>
              <a:rPr lang="en-US" sz="1900" dirty="0"/>
              <a:t> di </a:t>
            </a:r>
            <a:r>
              <a:rPr lang="en-US" sz="1900" dirty="0" err="1"/>
              <a:t>Desa</a:t>
            </a:r>
            <a:r>
              <a:rPr lang="en-US" sz="1900" dirty="0"/>
              <a:t> </a:t>
            </a:r>
            <a:r>
              <a:rPr lang="en-US" sz="1900" dirty="0" err="1"/>
              <a:t>Sukahaji</a:t>
            </a:r>
            <a:r>
              <a:rPr lang="en-US" sz="1900" dirty="0"/>
              <a:t>,</a:t>
            </a:r>
            <a:r>
              <a:rPr lang="en-US" sz="1700" dirty="0"/>
              <a:t> </a:t>
            </a:r>
            <a:r>
              <a:rPr lang="en-US" sz="1900" dirty="0" err="1"/>
              <a:t>Cipeundeuy</a:t>
            </a:r>
            <a:r>
              <a:rPr lang="en-US" sz="1900" dirty="0"/>
              <a:t>, </a:t>
            </a:r>
            <a:r>
              <a:rPr lang="en-US" sz="1900" dirty="0" err="1"/>
              <a:t>Kab</a:t>
            </a:r>
            <a:r>
              <a:rPr lang="en-US" sz="1900" dirty="0"/>
              <a:t> Bandung </a:t>
            </a:r>
            <a:r>
              <a:rPr lang="en-US" sz="1900" dirty="0" smtClean="0"/>
              <a:t>Barat </a:t>
            </a:r>
            <a:r>
              <a:rPr lang="en-US" sz="1900" dirty="0" err="1" smtClean="0"/>
              <a:t>Jawa</a:t>
            </a:r>
            <a:r>
              <a:rPr lang="en-US" sz="1900" dirty="0" smtClean="0"/>
              <a:t> </a:t>
            </a:r>
            <a:r>
              <a:rPr lang="en-US" sz="1900" dirty="0"/>
              <a:t>Barat </a:t>
            </a:r>
            <a:endParaRPr lang="en-US" sz="1700" dirty="0"/>
          </a:p>
          <a:p>
            <a:pPr lvl="2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edukasi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juga </a:t>
            </a:r>
            <a:r>
              <a:rPr lang="en-US" sz="2000" dirty="0" err="1"/>
              <a:t>berbagi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yang paling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.</a:t>
            </a:r>
            <a:endParaRPr lang="en-US" sz="1800" dirty="0"/>
          </a:p>
          <a:p>
            <a:pPr lvl="2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</a:p>
          <a:p>
            <a:pPr lvl="3"/>
            <a:r>
              <a:rPr lang="en-US" sz="1800" dirty="0" err="1"/>
              <a:t>Baksos</a:t>
            </a:r>
            <a:r>
              <a:rPr lang="en-US" sz="1800" dirty="0"/>
              <a:t> BEM FIKI : </a:t>
            </a:r>
            <a:r>
              <a:rPr lang="en-US" sz="1800" dirty="0" err="1"/>
              <a:t>Rp</a:t>
            </a:r>
            <a:r>
              <a:rPr lang="en-US" sz="1800" dirty="0"/>
              <a:t>. </a:t>
            </a:r>
            <a:r>
              <a:rPr lang="en-US" sz="1800" dirty="0" smtClean="0"/>
              <a:t>10.000.000</a:t>
            </a:r>
          </a:p>
          <a:p>
            <a:pPr lvl="3"/>
            <a:r>
              <a:rPr lang="en-US" sz="1800" b="1" dirty="0" err="1"/>
              <a:t>Skala</a:t>
            </a:r>
            <a:r>
              <a:rPr lang="en-US" sz="1800" b="1" dirty="0"/>
              <a:t> </a:t>
            </a:r>
            <a:r>
              <a:rPr lang="en-US" sz="1800" b="1" dirty="0" err="1"/>
              <a:t>keberhasilan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persentase</a:t>
            </a:r>
            <a:r>
              <a:rPr lang="en-US" sz="1800" b="1" dirty="0"/>
              <a:t> </a:t>
            </a:r>
            <a:r>
              <a:rPr lang="en-US" sz="1800" b="1" dirty="0" err="1"/>
              <a:t>keberhasilan</a:t>
            </a:r>
            <a:r>
              <a:rPr lang="en-US" sz="1800" b="1" dirty="0"/>
              <a:t>: </a:t>
            </a:r>
            <a:r>
              <a:rPr lang="en-US" sz="1800" b="1" dirty="0" smtClean="0"/>
              <a:t>90%</a:t>
            </a:r>
            <a:endParaRPr lang="en-US" sz="1800" dirty="0"/>
          </a:p>
          <a:p>
            <a:pPr lvl="3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705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EStimasi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r>
              <a:rPr lang="en-ID" dirty="0" smtClean="0"/>
              <a:t> BAKSOS BEM FIKI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704899"/>
              </p:ext>
            </p:extLst>
          </p:nvPr>
        </p:nvGraphicFramePr>
        <p:xfrm>
          <a:off x="1069847" y="1571221"/>
          <a:ext cx="10058402" cy="4662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900"/>
                <a:gridCol w="2882866"/>
                <a:gridCol w="1856015"/>
                <a:gridCol w="2503304"/>
                <a:gridCol w="2172317"/>
              </a:tblGrid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KETERANGAN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HARGA SATUAN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Banner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     250.000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250.000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     100.000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100.000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Paket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Sembako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45 </a:t>
                      </a:r>
                      <a:r>
                        <a:rPr lang="en-US" sz="2000" dirty="0" err="1">
                          <a:effectLst/>
                        </a:rPr>
                        <a:t>paket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     150.000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6.750.000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Transportasi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</a:t>
                      </a:r>
                      <a:r>
                        <a:rPr lang="en-US" sz="2000" dirty="0" err="1">
                          <a:effectLst/>
                        </a:rPr>
                        <a:t>mobil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     200.000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400.000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Konsumsi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65 box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            30.000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1.950.000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Air Mineral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 dus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            25.000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150.000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Plakat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          100.000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     100.000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66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p3k + Prokes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          300.000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     300.000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6621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10.000.000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4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F57F8-F735-45FF-8ABB-AD0E0A8C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17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 days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4F8C55-EC11-4220-81FA-7AF54981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817418"/>
            <a:ext cx="11252200" cy="5354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DAYS (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Days)</a:t>
            </a:r>
            <a:endParaRPr lang="en-US" sz="1800" dirty="0"/>
          </a:p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dirty="0"/>
              <a:t> </a:t>
            </a:r>
            <a:r>
              <a:rPr lang="en-US" b="1" dirty="0"/>
              <a:t>:</a:t>
            </a:r>
            <a:endParaRPr lang="en-US" sz="1800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mengasah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IT di </a:t>
            </a:r>
            <a:r>
              <a:rPr lang="en-US" dirty="0" err="1"/>
              <a:t>jaman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serba</a:t>
            </a:r>
            <a:r>
              <a:rPr lang="en-US" dirty="0" smtClean="0"/>
              <a:t> digital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.</a:t>
            </a:r>
            <a:endParaRPr lang="en-US" sz="3200" dirty="0"/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endParaRPr lang="en-US" sz="1800" dirty="0"/>
          </a:p>
          <a:p>
            <a:pPr lvl="2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:</a:t>
            </a:r>
          </a:p>
          <a:p>
            <a:pPr lvl="3"/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Juli</a:t>
            </a:r>
            <a:r>
              <a:rPr lang="en-US" sz="2000" dirty="0"/>
              <a:t> 2022, </a:t>
            </a:r>
            <a:r>
              <a:rPr lang="en-US" sz="2000" dirty="0" err="1"/>
              <a:t>bertempat</a:t>
            </a:r>
            <a:r>
              <a:rPr lang="en-US" sz="2000" dirty="0"/>
              <a:t> di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Nurtanio</a:t>
            </a:r>
            <a:r>
              <a:rPr lang="en-US" sz="2000" dirty="0"/>
              <a:t> Bandung.</a:t>
            </a:r>
            <a:endParaRPr lang="en-US" sz="1800" dirty="0"/>
          </a:p>
          <a:p>
            <a:pPr lvl="2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diadakan</a:t>
            </a:r>
            <a:r>
              <a:rPr lang="en-US" sz="2000" dirty="0"/>
              <a:t> di </a:t>
            </a:r>
            <a:r>
              <a:rPr lang="en-US" sz="2000" dirty="0" err="1"/>
              <a:t>kampus</a:t>
            </a:r>
            <a:r>
              <a:rPr lang="en-US" sz="2000" dirty="0"/>
              <a:t>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nurtanio</a:t>
            </a:r>
            <a:r>
              <a:rPr lang="en-US" sz="2000" dirty="0"/>
              <a:t> </a:t>
            </a:r>
            <a:r>
              <a:rPr lang="en-US" sz="2000" dirty="0" err="1"/>
              <a:t>bandung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kompetisi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kompetisi</a:t>
            </a:r>
            <a:r>
              <a:rPr lang="en-US" sz="2000" dirty="0"/>
              <a:t>,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3 </a:t>
            </a:r>
            <a:r>
              <a:rPr lang="en-US" sz="2000" dirty="0" err="1"/>
              <a:t>hari</a:t>
            </a:r>
            <a:r>
              <a:rPr lang="en-US" sz="2000" dirty="0"/>
              <a:t> , 2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persiapan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, 1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persentasi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dewan </a:t>
            </a:r>
            <a:r>
              <a:rPr lang="en-US" sz="2000" dirty="0" err="1"/>
              <a:t>juri</a:t>
            </a:r>
            <a:r>
              <a:rPr lang="en-US" sz="2000" dirty="0"/>
              <a:t> </a:t>
            </a:r>
            <a:r>
              <a:rPr lang="en-US" sz="2000" dirty="0" err="1"/>
              <a:t>adapun</a:t>
            </a:r>
            <a:r>
              <a:rPr lang="en-US" sz="2000" dirty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r>
              <a:rPr lang="en-US" sz="2000" dirty="0"/>
              <a:t> SMA/SMK/MA </a:t>
            </a:r>
            <a:r>
              <a:rPr lang="en-US" sz="2000" dirty="0" err="1"/>
              <a:t>seBandung</a:t>
            </a:r>
            <a:r>
              <a:rPr lang="en-US" sz="2000" dirty="0"/>
              <a:t> </a:t>
            </a:r>
            <a:r>
              <a:rPr lang="en-US" sz="2000" dirty="0" err="1"/>
              <a:t>raya</a:t>
            </a:r>
            <a:r>
              <a:rPr lang="en-US" sz="2000" dirty="0"/>
              <a:t>.</a:t>
            </a:r>
            <a:endParaRPr lang="en-US" sz="1800" dirty="0"/>
          </a:p>
          <a:p>
            <a:pPr lvl="2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endParaRPr lang="en-US" b="1" dirty="0"/>
          </a:p>
          <a:p>
            <a:pPr lvl="3"/>
            <a:r>
              <a:rPr lang="en-US" sz="2000" dirty="0"/>
              <a:t>IT Days BEM FIKI : </a:t>
            </a:r>
            <a:r>
              <a:rPr lang="en-US" sz="2000" dirty="0" err="1"/>
              <a:t>Rp</a:t>
            </a:r>
            <a:r>
              <a:rPr lang="en-US" sz="2000" dirty="0"/>
              <a:t>. </a:t>
            </a:r>
            <a:r>
              <a:rPr lang="en-US" sz="2000" dirty="0" smtClean="0"/>
              <a:t>14.000.000</a:t>
            </a:r>
          </a:p>
          <a:p>
            <a:pPr marL="822960" lvl="3" indent="0">
              <a:buNone/>
            </a:pPr>
            <a:r>
              <a:rPr lang="en-US" sz="2000" b="1" dirty="0" err="1"/>
              <a:t>Skala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persentase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: </a:t>
            </a:r>
            <a:r>
              <a:rPr lang="en-US" sz="2000" b="1" dirty="0" smtClean="0"/>
              <a:t>90%</a:t>
            </a:r>
            <a:endParaRPr lang="en-US" sz="2000" dirty="0"/>
          </a:p>
          <a:p>
            <a:pPr marL="822960" lvl="3" indent="0">
              <a:buNone/>
            </a:pPr>
            <a:endParaRPr lang="en-US" sz="2000" dirty="0" smtClean="0"/>
          </a:p>
          <a:p>
            <a:pPr marL="822960" lvl="3" indent="0">
              <a:buNone/>
            </a:pPr>
            <a:endParaRPr lang="en-US" sz="1800" dirty="0"/>
          </a:p>
          <a:p>
            <a:pPr marL="0" indent="0" defTabSz="1081088">
              <a:buNone/>
            </a:pPr>
            <a:endParaRPr lang="en-US" dirty="0" smtClean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53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EStimasi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r>
              <a:rPr lang="en-ID" dirty="0" smtClean="0"/>
              <a:t> IT DAYS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25812"/>
              </p:ext>
            </p:extLst>
          </p:nvPr>
        </p:nvGraphicFramePr>
        <p:xfrm>
          <a:off x="1069848" y="1465476"/>
          <a:ext cx="10058399" cy="4806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406"/>
                <a:gridCol w="3010117"/>
                <a:gridCol w="1593556"/>
                <a:gridCol w="2626729"/>
                <a:gridCol w="2223591"/>
              </a:tblGrid>
              <a:tr h="724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KETERANGAN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HARGA SATUAN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Banner 4 x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Banner 6 x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250.000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250.000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Juri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 orang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500.000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2.000.000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Uang Pembinaan Juara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 katagory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2.000.000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4.000.000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Piala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 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250.000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500.000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Sertifikat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60 lembar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10.000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600.000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P3K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box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Konsumsi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 x 3 box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25.000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6.000.000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Air Mineral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 dus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35.000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350.000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228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14.000.000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3168"/>
          </a:xfrm>
        </p:spPr>
        <p:txBody>
          <a:bodyPr/>
          <a:lstStyle/>
          <a:p>
            <a:r>
              <a:rPr lang="en-ID" dirty="0" smtClean="0"/>
              <a:t>Total </a:t>
            </a:r>
            <a:r>
              <a:rPr lang="en-ID" dirty="0" err="1" smtClean="0"/>
              <a:t>Pengajuan</a:t>
            </a:r>
            <a:r>
              <a:rPr lang="en-ID" dirty="0" smtClean="0"/>
              <a:t> dana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727200"/>
            <a:ext cx="10772648" cy="4445000"/>
          </a:xfrm>
        </p:spPr>
        <p:txBody>
          <a:bodyPr/>
          <a:lstStyle/>
          <a:p>
            <a:pPr lvl="2"/>
            <a:r>
              <a:rPr lang="en-US" sz="2400" b="1" dirty="0" err="1" smtClean="0"/>
              <a:t>Pengajuan</a:t>
            </a:r>
            <a:r>
              <a:rPr lang="en-US" sz="2400" b="1" dirty="0" smtClean="0"/>
              <a:t> </a:t>
            </a:r>
            <a:r>
              <a:rPr lang="en-US" sz="2400" b="1" dirty="0" err="1"/>
              <a:t>Inventaris</a:t>
            </a:r>
            <a:r>
              <a:rPr lang="en-US" sz="2400" b="1" dirty="0"/>
              <a:t> PC </a:t>
            </a:r>
            <a:r>
              <a:rPr lang="en-US" sz="2400" b="1" dirty="0" smtClean="0"/>
              <a:t>	</a:t>
            </a:r>
            <a:r>
              <a:rPr lang="en-US" sz="2400" b="1" dirty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6.000.000</a:t>
            </a:r>
          </a:p>
          <a:p>
            <a:pPr lvl="2"/>
            <a:r>
              <a:rPr lang="en-US" sz="2400" b="1" dirty="0" err="1" smtClean="0"/>
              <a:t>Baksos</a:t>
            </a:r>
            <a:r>
              <a:rPr lang="en-US" sz="2400" b="1" dirty="0" smtClean="0"/>
              <a:t> </a:t>
            </a:r>
            <a:r>
              <a:rPr lang="en-US" sz="2400" b="1" dirty="0"/>
              <a:t>BEM FIKI 	</a:t>
            </a:r>
            <a:r>
              <a:rPr lang="en-US" sz="2400" b="1" dirty="0" smtClean="0"/>
              <a:t>	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10.000.000</a:t>
            </a:r>
          </a:p>
          <a:p>
            <a:pPr lvl="2"/>
            <a:r>
              <a:rPr lang="en-US" sz="2400" b="1" dirty="0" smtClean="0"/>
              <a:t>IT </a:t>
            </a:r>
            <a:r>
              <a:rPr lang="en-US" sz="2400" b="1" dirty="0"/>
              <a:t>Days 			</a:t>
            </a:r>
            <a:r>
              <a:rPr lang="en-US" sz="2400" b="1" dirty="0" smtClean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14.000.000</a:t>
            </a:r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US" sz="2000" b="1" dirty="0"/>
          </a:p>
          <a:p>
            <a:pPr lvl="2"/>
            <a:r>
              <a:rPr lang="en-US" sz="2400" b="1" dirty="0"/>
              <a:t>Total 				</a:t>
            </a:r>
            <a:r>
              <a:rPr lang="en-US" sz="2400" b="1" dirty="0" smtClean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30.000.000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128</TotalTime>
  <Words>297</Words>
  <Application>Microsoft Office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Heiti Std R</vt:lpstr>
      <vt:lpstr>Calibri</vt:lpstr>
      <vt:lpstr>Rockwell</vt:lpstr>
      <vt:lpstr>Rockwell Condensed</vt:lpstr>
      <vt:lpstr>Times New Roman</vt:lpstr>
      <vt:lpstr>Wingdings</vt:lpstr>
      <vt:lpstr>Wood Type</vt:lpstr>
      <vt:lpstr>RKAT BEM FIKI 2022</vt:lpstr>
      <vt:lpstr>Pengajuan Inventaris PC</vt:lpstr>
      <vt:lpstr>Etimasi biaya Inventaris</vt:lpstr>
      <vt:lpstr>Bakti soSial BEM FIKI</vt:lpstr>
      <vt:lpstr>EStimasi biaya BAKSOS BEM FIKI</vt:lpstr>
      <vt:lpstr>IT days</vt:lpstr>
      <vt:lpstr>EStimasi biaya IT DAYS</vt:lpstr>
      <vt:lpstr>Total Pengajuan dana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RKAT BEM FIKI 2022</dc:title>
  <dc:creator>Aditia Gusti</dc:creator>
  <cp:lastModifiedBy>Windows User</cp:lastModifiedBy>
  <cp:revision>16</cp:revision>
  <dcterms:created xsi:type="dcterms:W3CDTF">2022-01-01T07:02:18Z</dcterms:created>
  <dcterms:modified xsi:type="dcterms:W3CDTF">2022-01-14T15:52:27Z</dcterms:modified>
</cp:coreProperties>
</file>