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8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2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3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8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3D917-F6F4-44AC-AEFE-0CF2814D2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RKAT BEM FIKI 2022</a:t>
            </a:r>
            <a:endParaRPr lang="en-ID" sz="8800" dirty="0"/>
          </a:p>
        </p:txBody>
      </p:sp>
    </p:spTree>
    <p:extLst>
      <p:ext uri="{BB962C8B-B14F-4D97-AF65-F5344CB8AC3E}">
        <p14:creationId xmlns:p14="http://schemas.microsoft.com/office/powerpoint/2010/main" val="137727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05232"/>
            <a:ext cx="10058400" cy="829013"/>
          </a:xfrm>
        </p:spPr>
        <p:txBody>
          <a:bodyPr>
            <a:normAutofit/>
          </a:bodyPr>
          <a:lstStyle/>
          <a:p>
            <a:pPr algn="ctr"/>
            <a:r>
              <a:rPr lang="en-ID" sz="4800" dirty="0" err="1" smtClean="0"/>
              <a:t>Pengajuan</a:t>
            </a:r>
            <a:r>
              <a:rPr lang="en-ID" sz="4800" dirty="0" smtClean="0"/>
              <a:t> </a:t>
            </a:r>
            <a:r>
              <a:rPr lang="en-ID" sz="4800" dirty="0" err="1" smtClean="0"/>
              <a:t>Inventaris</a:t>
            </a:r>
            <a:r>
              <a:rPr lang="en-ID" sz="4800" dirty="0" smtClean="0"/>
              <a:t> PC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645"/>
            <a:ext cx="10671048" cy="4858555"/>
          </a:xfrm>
        </p:spPr>
        <p:txBody>
          <a:bodyPr>
            <a:normAutofit/>
          </a:bodyPr>
          <a:lstStyle/>
          <a:p>
            <a:r>
              <a:rPr lang="en-ID" dirty="0" err="1" smtClean="0"/>
              <a:t>Inventaris</a:t>
            </a:r>
            <a:r>
              <a:rPr lang="en-ID" dirty="0" smtClean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Nurtanio</a:t>
            </a:r>
            <a:r>
              <a:rPr lang="en-ID" dirty="0"/>
              <a:t> Bandung.</a:t>
            </a:r>
            <a:endParaRPr lang="en-US" sz="1800" dirty="0"/>
          </a:p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Pengajuan</a:t>
            </a:r>
            <a:r>
              <a:rPr lang="en-US" b="1" dirty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Nurtanio</a:t>
            </a:r>
            <a:r>
              <a:rPr lang="en-US" dirty="0"/>
              <a:t> Bandung.</a:t>
            </a:r>
            <a:endParaRPr lang="en-US" sz="1800" dirty="0"/>
          </a:p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Pengajuan</a:t>
            </a:r>
            <a:r>
              <a:rPr lang="en-US" b="1" dirty="0"/>
              <a:t>:</a:t>
            </a:r>
            <a:endParaRPr lang="en-US" sz="1800" dirty="0"/>
          </a:p>
          <a:p>
            <a:pPr lvl="1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:</a:t>
            </a:r>
            <a:endParaRPr lang="en-US" sz="1600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Februari</a:t>
            </a:r>
            <a:r>
              <a:rPr lang="en-US" dirty="0" smtClean="0"/>
              <a:t> </a:t>
            </a:r>
            <a:r>
              <a:rPr lang="en-US" dirty="0"/>
              <a:t>2022,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Nurtanio</a:t>
            </a:r>
            <a:r>
              <a:rPr lang="en-US" dirty="0"/>
              <a:t> Bandung</a:t>
            </a:r>
            <a:endParaRPr lang="en-US" sz="1600" dirty="0"/>
          </a:p>
          <a:p>
            <a:pPr lvl="1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:</a:t>
            </a:r>
            <a:endParaRPr lang="en-US" sz="1600" dirty="0"/>
          </a:p>
          <a:p>
            <a:pPr marL="274320" lvl="1" indent="0">
              <a:buNone/>
            </a:pPr>
            <a:r>
              <a:rPr lang="en-US" b="1" dirty="0" smtClean="0"/>
              <a:t>	-</a:t>
            </a:r>
            <a:endParaRPr lang="en-US" sz="1600" dirty="0"/>
          </a:p>
          <a:p>
            <a:pPr lvl="1"/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: </a:t>
            </a:r>
            <a:endParaRPr lang="en-US" sz="1600" dirty="0"/>
          </a:p>
          <a:p>
            <a:pPr lvl="1"/>
            <a:r>
              <a:rPr lang="en-US" dirty="0"/>
              <a:t>Personal Computer (PC) BEM FIKI : </a:t>
            </a:r>
            <a:r>
              <a:rPr lang="en-US" dirty="0" err="1"/>
              <a:t>Rp</a:t>
            </a:r>
            <a:r>
              <a:rPr lang="en-US" dirty="0"/>
              <a:t>. 6.000.000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68722"/>
            <a:ext cx="10058400" cy="725982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Etimasi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94704"/>
            <a:ext cx="10058400" cy="50774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AEFC3-5516-4F0C-8AED-BDAD1FAF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77"/>
            <a:ext cx="10058400" cy="9698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Bakti</a:t>
            </a:r>
            <a:r>
              <a:rPr lang="en-US" sz="4800" dirty="0"/>
              <a:t> </a:t>
            </a:r>
            <a:r>
              <a:rPr lang="en-US" sz="4800" dirty="0" err="1" smtClean="0"/>
              <a:t>soSial</a:t>
            </a:r>
            <a:r>
              <a:rPr lang="en-US" sz="4800" dirty="0" smtClean="0"/>
              <a:t> BEM FIKI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3BA53D-51A4-4366-9DB4-AA762F3B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87" y="969541"/>
            <a:ext cx="11462198" cy="5278860"/>
          </a:xfrm>
        </p:spPr>
        <p:txBody>
          <a:bodyPr>
            <a:normAutofit lnSpcReduction="10000"/>
          </a:bodyPr>
          <a:lstStyle/>
          <a:p>
            <a:pPr defTabSz="1260475"/>
            <a:r>
              <a:rPr lang="en-US" dirty="0"/>
              <a:t>BAKSOS BEM FIKI (</a:t>
            </a:r>
            <a:r>
              <a:rPr lang="en-US" dirty="0" err="1"/>
              <a:t>Bakti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 smtClean="0"/>
              <a:t>)</a:t>
            </a:r>
          </a:p>
          <a:p>
            <a:pPr defTabSz="1260475"/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Kegiatan</a:t>
            </a:r>
            <a:r>
              <a:rPr lang="en-US" b="1" dirty="0" smtClean="0"/>
              <a:t> </a:t>
            </a:r>
          </a:p>
          <a:p>
            <a:pPr marL="0" indent="0" algn="just" defTabSz="1260475">
              <a:buNone/>
            </a:pPr>
            <a:r>
              <a:rPr lang="en-US" dirty="0" smtClean="0"/>
              <a:t>	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mengabdi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mempererat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kepedulian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,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aktualisasi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.</a:t>
            </a:r>
          </a:p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endParaRPr lang="en-US" sz="1800" dirty="0"/>
          </a:p>
          <a:p>
            <a:pPr lvl="2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 :</a:t>
            </a:r>
          </a:p>
          <a:p>
            <a:pPr lvl="3"/>
            <a:r>
              <a:rPr lang="en-US" sz="1900" dirty="0" err="1"/>
              <a:t>Bulan</a:t>
            </a:r>
            <a:r>
              <a:rPr lang="en-US" sz="1900" dirty="0"/>
              <a:t> </a:t>
            </a:r>
            <a:r>
              <a:rPr lang="en-US" sz="1900" dirty="0" err="1"/>
              <a:t>Maret</a:t>
            </a:r>
            <a:r>
              <a:rPr lang="en-US" sz="1900" dirty="0"/>
              <a:t> 2022, </a:t>
            </a:r>
            <a:r>
              <a:rPr lang="en-US" sz="1900" dirty="0" err="1"/>
              <a:t>bertempat</a:t>
            </a:r>
            <a:r>
              <a:rPr lang="en-US" sz="1900" dirty="0"/>
              <a:t> di </a:t>
            </a:r>
            <a:r>
              <a:rPr lang="en-US" sz="1900" dirty="0" err="1"/>
              <a:t>Desa</a:t>
            </a:r>
            <a:r>
              <a:rPr lang="en-US" sz="1900" dirty="0"/>
              <a:t> </a:t>
            </a:r>
            <a:r>
              <a:rPr lang="en-US" sz="1900" dirty="0" err="1"/>
              <a:t>Sukahaji</a:t>
            </a:r>
            <a:r>
              <a:rPr lang="en-US" sz="1900" dirty="0"/>
              <a:t>,</a:t>
            </a:r>
            <a:r>
              <a:rPr lang="en-US" sz="1700" dirty="0"/>
              <a:t> </a:t>
            </a:r>
            <a:r>
              <a:rPr lang="en-US" sz="1900" dirty="0" err="1"/>
              <a:t>Cipeundeuy</a:t>
            </a:r>
            <a:r>
              <a:rPr lang="en-US" sz="1900" dirty="0"/>
              <a:t>, </a:t>
            </a:r>
            <a:r>
              <a:rPr lang="en-US" sz="1900" dirty="0" err="1"/>
              <a:t>Kab</a:t>
            </a:r>
            <a:r>
              <a:rPr lang="en-US" sz="1900" dirty="0"/>
              <a:t> Bandung </a:t>
            </a:r>
            <a:r>
              <a:rPr lang="en-US" sz="1900" dirty="0" smtClean="0"/>
              <a:t>Barat </a:t>
            </a:r>
            <a:r>
              <a:rPr lang="en-US" sz="1900" dirty="0" err="1" smtClean="0"/>
              <a:t>Jawa</a:t>
            </a:r>
            <a:r>
              <a:rPr lang="en-US" sz="1900" dirty="0" smtClean="0"/>
              <a:t> </a:t>
            </a:r>
            <a:r>
              <a:rPr lang="en-US" sz="1900" dirty="0"/>
              <a:t>Barat </a:t>
            </a:r>
            <a:endParaRPr lang="en-US" sz="1700" dirty="0"/>
          </a:p>
          <a:p>
            <a:pPr lvl="2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:</a:t>
            </a:r>
          </a:p>
          <a:p>
            <a:pPr lvl="3"/>
            <a:r>
              <a:rPr lang="en-US" sz="2000" dirty="0"/>
              <a:t>Acara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kampus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acara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edukasi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juga </a:t>
            </a:r>
            <a:r>
              <a:rPr lang="en-US" sz="2000" dirty="0" err="1"/>
              <a:t>berbagi</a:t>
            </a:r>
            <a:r>
              <a:rPr lang="en-US" sz="2000" dirty="0"/>
              <a:t> </a:t>
            </a:r>
            <a:r>
              <a:rPr lang="en-US" sz="2000" dirty="0" err="1"/>
              <a:t>bantuan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yang paling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disekitar</a:t>
            </a:r>
            <a:r>
              <a:rPr lang="en-US" sz="2000" dirty="0"/>
              <a:t>.</a:t>
            </a:r>
            <a:endParaRPr lang="en-US" sz="1800" dirty="0"/>
          </a:p>
          <a:p>
            <a:pPr lvl="2"/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</a:p>
          <a:p>
            <a:pPr lvl="3"/>
            <a:r>
              <a:rPr lang="en-US" sz="1800" dirty="0" err="1"/>
              <a:t>Baksos</a:t>
            </a:r>
            <a:r>
              <a:rPr lang="en-US" sz="1800" dirty="0"/>
              <a:t> BEM FIKI : </a:t>
            </a:r>
            <a:r>
              <a:rPr lang="en-US" sz="1800" dirty="0" err="1"/>
              <a:t>Rp</a:t>
            </a:r>
            <a:r>
              <a:rPr lang="en-US" sz="1800" dirty="0"/>
              <a:t>. </a:t>
            </a:r>
            <a:r>
              <a:rPr lang="en-US" sz="1800" dirty="0" smtClean="0"/>
              <a:t>10.000.000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7058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68722"/>
            <a:ext cx="10058400" cy="725982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Etimasi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94704"/>
            <a:ext cx="10058400" cy="50774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4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F57F8-F735-45FF-8ABB-AD0E0A8C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17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 days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F8C55-EC11-4220-81FA-7AF54981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817418"/>
            <a:ext cx="11252200" cy="5354782"/>
          </a:xfrm>
        </p:spPr>
        <p:txBody>
          <a:bodyPr>
            <a:normAutofit/>
          </a:bodyPr>
          <a:lstStyle/>
          <a:p>
            <a:r>
              <a:rPr lang="en-US" dirty="0"/>
              <a:t>IT DAYS (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Days)</a:t>
            </a:r>
            <a:endParaRPr lang="en-US" sz="1800" dirty="0"/>
          </a:p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dirty="0"/>
              <a:t> </a:t>
            </a:r>
            <a:r>
              <a:rPr lang="en-US" b="1" dirty="0"/>
              <a:t>:</a:t>
            </a:r>
            <a:endParaRPr lang="en-US" sz="1800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bakat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mengasah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IT di </a:t>
            </a:r>
            <a:r>
              <a:rPr lang="en-US" dirty="0" err="1"/>
              <a:t>jaman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serba</a:t>
            </a:r>
            <a:r>
              <a:rPr lang="en-US" dirty="0" smtClean="0"/>
              <a:t> digital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Nurtanio</a:t>
            </a:r>
            <a:r>
              <a:rPr lang="en-US" dirty="0"/>
              <a:t> Bandung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.</a:t>
            </a:r>
            <a:endParaRPr lang="en-US" sz="3200" dirty="0"/>
          </a:p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endParaRPr lang="en-US" sz="1800" dirty="0"/>
          </a:p>
          <a:p>
            <a:pPr lvl="2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 :</a:t>
            </a:r>
          </a:p>
          <a:p>
            <a:pPr lvl="3"/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Juli</a:t>
            </a:r>
            <a:r>
              <a:rPr lang="en-US" sz="2000" dirty="0"/>
              <a:t> 2022, </a:t>
            </a:r>
            <a:r>
              <a:rPr lang="en-US" sz="2000" dirty="0" err="1"/>
              <a:t>bertempat</a:t>
            </a:r>
            <a:r>
              <a:rPr lang="en-US" sz="2000" dirty="0"/>
              <a:t> di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Nurtanio</a:t>
            </a:r>
            <a:r>
              <a:rPr lang="en-US" sz="2000" dirty="0"/>
              <a:t> Bandung.</a:t>
            </a:r>
            <a:endParaRPr lang="en-US" sz="1800" dirty="0"/>
          </a:p>
          <a:p>
            <a:pPr lvl="2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:</a:t>
            </a:r>
          </a:p>
          <a:p>
            <a:pPr lvl="3"/>
            <a:r>
              <a:rPr lang="en-US" sz="2000" dirty="0"/>
              <a:t>Acara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diadakan</a:t>
            </a:r>
            <a:r>
              <a:rPr lang="en-US" sz="2000" dirty="0"/>
              <a:t> di </a:t>
            </a:r>
            <a:r>
              <a:rPr lang="en-US" sz="2000" dirty="0" err="1"/>
              <a:t>kampus</a:t>
            </a:r>
            <a:r>
              <a:rPr lang="en-US" sz="2000" dirty="0"/>
              <a:t>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nurtanio</a:t>
            </a:r>
            <a:r>
              <a:rPr lang="en-US" sz="2000" dirty="0"/>
              <a:t> </a:t>
            </a:r>
            <a:r>
              <a:rPr lang="en-US" sz="2000" dirty="0" err="1"/>
              <a:t>bandung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kompetisi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kompetisi</a:t>
            </a:r>
            <a:r>
              <a:rPr lang="en-US" sz="2000" dirty="0"/>
              <a:t>,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 3 </a:t>
            </a:r>
            <a:r>
              <a:rPr lang="en-US" sz="2000" dirty="0" err="1"/>
              <a:t>hari</a:t>
            </a:r>
            <a:r>
              <a:rPr lang="en-US" sz="2000" dirty="0"/>
              <a:t> , 2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persiapan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, 1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persentasi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dewan </a:t>
            </a:r>
            <a:r>
              <a:rPr lang="en-US" sz="2000" dirty="0" err="1"/>
              <a:t>juri</a:t>
            </a:r>
            <a:r>
              <a:rPr lang="en-US" sz="2000" dirty="0"/>
              <a:t> </a:t>
            </a:r>
            <a:r>
              <a:rPr lang="en-US" sz="2000" dirty="0" err="1"/>
              <a:t>adapun</a:t>
            </a:r>
            <a:r>
              <a:rPr lang="en-US" sz="2000" dirty="0"/>
              <a:t>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siswa</a:t>
            </a:r>
            <a:r>
              <a:rPr lang="en-US" sz="2000" dirty="0"/>
              <a:t> SMA/SMK/MA </a:t>
            </a:r>
            <a:r>
              <a:rPr lang="en-US" sz="2000" dirty="0" err="1"/>
              <a:t>seBandung</a:t>
            </a:r>
            <a:r>
              <a:rPr lang="en-US" sz="2000" dirty="0"/>
              <a:t> </a:t>
            </a:r>
            <a:r>
              <a:rPr lang="en-US" sz="2000" dirty="0" err="1"/>
              <a:t>raya</a:t>
            </a:r>
            <a:r>
              <a:rPr lang="en-US" sz="2000" dirty="0"/>
              <a:t>.</a:t>
            </a:r>
            <a:endParaRPr lang="en-US" sz="1800" dirty="0"/>
          </a:p>
          <a:p>
            <a:pPr lvl="2"/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:</a:t>
            </a:r>
          </a:p>
          <a:p>
            <a:pPr lvl="3"/>
            <a:r>
              <a:rPr lang="en-US" sz="2000" dirty="0"/>
              <a:t>IT Days BEM FIKI : </a:t>
            </a:r>
            <a:r>
              <a:rPr lang="en-US" sz="2000" dirty="0" err="1"/>
              <a:t>Rp</a:t>
            </a:r>
            <a:r>
              <a:rPr lang="en-US" sz="2000" dirty="0"/>
              <a:t>. 14.000.000</a:t>
            </a:r>
            <a:endParaRPr lang="en-US" sz="1800" dirty="0"/>
          </a:p>
          <a:p>
            <a:pPr marL="0" indent="0" defTabSz="1081088">
              <a:buNone/>
            </a:pPr>
            <a:endParaRPr lang="en-US" dirty="0" smtClean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538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68722"/>
            <a:ext cx="10058400" cy="725982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Etimasi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94704"/>
            <a:ext cx="10058400" cy="50774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3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3168"/>
          </a:xfrm>
        </p:spPr>
        <p:txBody>
          <a:bodyPr/>
          <a:lstStyle/>
          <a:p>
            <a:r>
              <a:rPr lang="en-ID" dirty="0" smtClean="0"/>
              <a:t>Total </a:t>
            </a:r>
            <a:r>
              <a:rPr lang="en-ID" dirty="0" err="1" smtClean="0"/>
              <a:t>Pengajuan</a:t>
            </a:r>
            <a:r>
              <a:rPr lang="en-ID" dirty="0" smtClean="0"/>
              <a:t> dana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727200"/>
            <a:ext cx="10772648" cy="4445000"/>
          </a:xfrm>
        </p:spPr>
        <p:txBody>
          <a:bodyPr/>
          <a:lstStyle/>
          <a:p>
            <a:pPr lvl="2"/>
            <a:r>
              <a:rPr lang="en-US" sz="2400" b="1" dirty="0" err="1" smtClean="0"/>
              <a:t>Pengajuan</a:t>
            </a:r>
            <a:r>
              <a:rPr lang="en-US" sz="2400" b="1" dirty="0" smtClean="0"/>
              <a:t> </a:t>
            </a:r>
            <a:r>
              <a:rPr lang="en-US" sz="2400" b="1" dirty="0" err="1"/>
              <a:t>Inventaris</a:t>
            </a:r>
            <a:r>
              <a:rPr lang="en-US" sz="2400" b="1" dirty="0"/>
              <a:t> PC </a:t>
            </a:r>
            <a:r>
              <a:rPr lang="en-US" sz="2400" b="1" dirty="0" smtClean="0"/>
              <a:t>	</a:t>
            </a:r>
            <a:r>
              <a:rPr lang="en-US" sz="2400" b="1" dirty="0"/>
              <a:t>	: </a:t>
            </a:r>
            <a:r>
              <a:rPr lang="en-US" sz="2400" b="1" dirty="0" err="1"/>
              <a:t>Rp</a:t>
            </a:r>
            <a:r>
              <a:rPr lang="en-US" sz="2400" b="1" dirty="0"/>
              <a:t>. </a:t>
            </a:r>
            <a:r>
              <a:rPr lang="en-US" sz="2400" b="1" dirty="0" smtClean="0"/>
              <a:t>6.000.000</a:t>
            </a:r>
          </a:p>
          <a:p>
            <a:pPr lvl="2"/>
            <a:r>
              <a:rPr lang="en-US" sz="2400" b="1" dirty="0" err="1" smtClean="0"/>
              <a:t>Baksos</a:t>
            </a:r>
            <a:r>
              <a:rPr lang="en-US" sz="2400" b="1" dirty="0" smtClean="0"/>
              <a:t> </a:t>
            </a:r>
            <a:r>
              <a:rPr lang="en-US" sz="2400" b="1" dirty="0"/>
              <a:t>BEM FIKI 	</a:t>
            </a:r>
            <a:r>
              <a:rPr lang="en-US" sz="2400" b="1" dirty="0" smtClean="0"/>
              <a:t>		: </a:t>
            </a:r>
            <a:r>
              <a:rPr lang="en-US" sz="2400" b="1" dirty="0" err="1"/>
              <a:t>Rp</a:t>
            </a:r>
            <a:r>
              <a:rPr lang="en-US" sz="2400" b="1" dirty="0"/>
              <a:t>. </a:t>
            </a:r>
            <a:r>
              <a:rPr lang="en-US" sz="2400" b="1" dirty="0" smtClean="0"/>
              <a:t>10.000.000</a:t>
            </a:r>
          </a:p>
          <a:p>
            <a:pPr lvl="2"/>
            <a:r>
              <a:rPr lang="en-US" sz="2400" b="1" dirty="0" smtClean="0"/>
              <a:t>IT </a:t>
            </a:r>
            <a:r>
              <a:rPr lang="en-US" sz="2400" b="1" dirty="0"/>
              <a:t>Days 			</a:t>
            </a:r>
            <a:r>
              <a:rPr lang="en-US" sz="2400" b="1" dirty="0" smtClean="0"/>
              <a:t>	: </a:t>
            </a:r>
            <a:r>
              <a:rPr lang="en-US" sz="2400" b="1" dirty="0" err="1"/>
              <a:t>Rp</a:t>
            </a:r>
            <a:r>
              <a:rPr lang="en-US" sz="2400" b="1" dirty="0"/>
              <a:t>. </a:t>
            </a:r>
            <a:r>
              <a:rPr lang="en-US" sz="2400" b="1" dirty="0" smtClean="0"/>
              <a:t>14.000.000</a:t>
            </a:r>
          </a:p>
          <a:p>
            <a:pPr marL="548640" lvl="2" indent="0">
              <a:buNone/>
            </a:pPr>
            <a:endParaRPr lang="en-ID" sz="2000" b="1" dirty="0" smtClean="0"/>
          </a:p>
          <a:p>
            <a:pPr marL="548640" lvl="2" indent="0">
              <a:buNone/>
            </a:pPr>
            <a:endParaRPr lang="en-ID" sz="2000" b="1" dirty="0"/>
          </a:p>
          <a:p>
            <a:pPr marL="548640" lvl="2" indent="0">
              <a:buNone/>
            </a:pPr>
            <a:endParaRPr lang="en-ID" sz="2000" b="1" dirty="0" smtClean="0"/>
          </a:p>
          <a:p>
            <a:pPr marL="548640" lvl="2" indent="0">
              <a:buNone/>
            </a:pPr>
            <a:endParaRPr lang="en-ID" sz="2000" b="1" dirty="0"/>
          </a:p>
          <a:p>
            <a:pPr marL="548640" lvl="2" indent="0">
              <a:buNone/>
            </a:pPr>
            <a:endParaRPr lang="en-ID" sz="2000" b="1" dirty="0" smtClean="0"/>
          </a:p>
          <a:p>
            <a:pPr marL="548640" lvl="2" indent="0">
              <a:buNone/>
            </a:pPr>
            <a:endParaRPr lang="en-ID" sz="2000" b="1" dirty="0"/>
          </a:p>
          <a:p>
            <a:pPr marL="548640" lvl="2" indent="0">
              <a:buNone/>
            </a:pPr>
            <a:endParaRPr lang="en-US" sz="2000" b="1" dirty="0"/>
          </a:p>
          <a:p>
            <a:pPr lvl="2"/>
            <a:r>
              <a:rPr lang="en-US" sz="2400" b="1" dirty="0"/>
              <a:t>Total 				</a:t>
            </a:r>
            <a:r>
              <a:rPr lang="en-US" sz="2400" b="1" dirty="0" smtClean="0"/>
              <a:t>	: </a:t>
            </a:r>
            <a:r>
              <a:rPr lang="en-US" sz="2400" b="1" dirty="0" err="1"/>
              <a:t>Rp</a:t>
            </a:r>
            <a:r>
              <a:rPr lang="en-US" sz="2400" b="1" dirty="0"/>
              <a:t>. 30.000.000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1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107</TotalTime>
  <Words>68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RKAT BEM FIKI 2022</vt:lpstr>
      <vt:lpstr>Pengajuan Inventaris PC</vt:lpstr>
      <vt:lpstr>Etimasi biaya</vt:lpstr>
      <vt:lpstr>Bakti soSial BEM FIKI</vt:lpstr>
      <vt:lpstr>Etimasi biaya</vt:lpstr>
      <vt:lpstr>IT days</vt:lpstr>
      <vt:lpstr>Etimasi biaya</vt:lpstr>
      <vt:lpstr>Total Pengajuan dana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RKAT BEM FIKI 2022</dc:title>
  <dc:creator>Aditia Gusti</dc:creator>
  <cp:lastModifiedBy>Windows User</cp:lastModifiedBy>
  <cp:revision>5</cp:revision>
  <dcterms:created xsi:type="dcterms:W3CDTF">2022-01-01T07:02:18Z</dcterms:created>
  <dcterms:modified xsi:type="dcterms:W3CDTF">2021-12-29T11:58:27Z</dcterms:modified>
</cp:coreProperties>
</file>