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402FF0-4975-478A-B511-210FDAF8CE75}" type="datetimeFigureOut">
              <a:rPr lang="nl-NL" smtClean="0"/>
              <a:pPr/>
              <a:t>8-4-2011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66AC5-CF3B-4368-90D9-D246836C5B8F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Festival Planner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143056" cy="3296808"/>
          </a:xfrm>
        </p:spPr>
        <p:txBody>
          <a:bodyPr>
            <a:normAutofit/>
          </a:bodyPr>
          <a:lstStyle/>
          <a:p>
            <a:pPr algn="l"/>
            <a:r>
              <a:rPr lang="nl-NL" sz="3200" dirty="0" smtClean="0"/>
              <a:t>Team Foxtrot:</a:t>
            </a:r>
          </a:p>
          <a:p>
            <a:pPr algn="l"/>
            <a:r>
              <a:rPr lang="nl-NL" dirty="0" smtClean="0"/>
              <a:t>-Bart Kuivenhoven</a:t>
            </a:r>
          </a:p>
          <a:p>
            <a:pPr algn="l"/>
            <a:r>
              <a:rPr lang="nl-NL" dirty="0" smtClean="0"/>
              <a:t>-Jeroen van </a:t>
            </a:r>
            <a:r>
              <a:rPr lang="nl-NL" dirty="0" err="1" smtClean="0"/>
              <a:t>Pienbroek</a:t>
            </a:r>
            <a:endParaRPr lang="nl-NL" dirty="0" smtClean="0"/>
          </a:p>
          <a:p>
            <a:pPr algn="l"/>
            <a:r>
              <a:rPr lang="nl-NL" dirty="0" smtClean="0"/>
              <a:t>-Jasper van de </a:t>
            </a:r>
            <a:r>
              <a:rPr lang="nl-NL" dirty="0" err="1" smtClean="0"/>
              <a:t>Klundert</a:t>
            </a:r>
            <a:endParaRPr lang="nl-NL" dirty="0" smtClean="0"/>
          </a:p>
          <a:p>
            <a:pPr algn="l"/>
            <a:r>
              <a:rPr lang="nl-NL" dirty="0" smtClean="0"/>
              <a:t>-Lisette </a:t>
            </a:r>
            <a:r>
              <a:rPr lang="nl-NL" dirty="0" err="1" smtClean="0"/>
              <a:t>Roovers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Projectopdracht</a:t>
            </a:r>
          </a:p>
          <a:p>
            <a:r>
              <a:rPr lang="nl-NL" dirty="0" smtClean="0"/>
              <a:t>Agenda</a:t>
            </a:r>
          </a:p>
          <a:p>
            <a:r>
              <a:rPr lang="nl-NL" dirty="0" smtClean="0"/>
              <a:t>Simulator</a:t>
            </a:r>
          </a:p>
          <a:p>
            <a:r>
              <a:rPr lang="nl-NL" dirty="0" smtClean="0"/>
              <a:t>Demo</a:t>
            </a:r>
          </a:p>
          <a:p>
            <a:r>
              <a:rPr lang="nl-NL" dirty="0" smtClean="0"/>
              <a:t>Vragen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Serious</a:t>
            </a:r>
            <a:r>
              <a:rPr lang="nl-NL" dirty="0" smtClean="0"/>
              <a:t> </a:t>
            </a:r>
            <a:r>
              <a:rPr lang="nl-NL" dirty="0" err="1" smtClean="0"/>
              <a:t>Sims</a:t>
            </a:r>
            <a:endParaRPr lang="nl-NL" dirty="0" smtClean="0"/>
          </a:p>
          <a:p>
            <a:r>
              <a:rPr lang="nl-NL" dirty="0" smtClean="0"/>
              <a:t>Ontwerp van agenda en simulatie</a:t>
            </a:r>
          </a:p>
          <a:p>
            <a:r>
              <a:rPr lang="nl-NL" dirty="0" smtClean="0"/>
              <a:t>7 weken</a:t>
            </a:r>
          </a:p>
          <a:p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2952328" cy="223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933056"/>
            <a:ext cx="312843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Artiesten</a:t>
            </a:r>
          </a:p>
          <a:p>
            <a:pPr lvl="1"/>
            <a:r>
              <a:rPr lang="nl-NL" sz="2000" dirty="0" smtClean="0"/>
              <a:t>Naam</a:t>
            </a:r>
          </a:p>
          <a:p>
            <a:pPr lvl="1"/>
            <a:r>
              <a:rPr lang="nl-NL" sz="2000" dirty="0" smtClean="0"/>
              <a:t>Wensen</a:t>
            </a:r>
          </a:p>
          <a:p>
            <a:pPr lvl="1"/>
            <a:r>
              <a:rPr lang="nl-NL" sz="2000" dirty="0" smtClean="0"/>
              <a:t>Etc.</a:t>
            </a:r>
          </a:p>
          <a:p>
            <a:r>
              <a:rPr lang="nl-NL" dirty="0" smtClean="0"/>
              <a:t>Acts</a:t>
            </a:r>
          </a:p>
          <a:p>
            <a:pPr lvl="1"/>
            <a:r>
              <a:rPr lang="nl-NL" sz="2000" dirty="0" smtClean="0"/>
              <a:t>Datum</a:t>
            </a:r>
          </a:p>
          <a:p>
            <a:pPr lvl="1"/>
            <a:r>
              <a:rPr lang="nl-NL" sz="2000" dirty="0" err="1" smtClean="0"/>
              <a:t>Duratie</a:t>
            </a:r>
            <a:endParaRPr lang="nl-NL" sz="2000" dirty="0" smtClean="0"/>
          </a:p>
          <a:p>
            <a:pPr lvl="1"/>
            <a:r>
              <a:rPr lang="nl-NL" sz="2000" dirty="0" smtClean="0"/>
              <a:t>Etc.</a:t>
            </a:r>
          </a:p>
          <a:p>
            <a:r>
              <a:rPr lang="nl-NL" dirty="0" smtClean="0"/>
              <a:t>Tijdslijn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700808"/>
            <a:ext cx="5760720" cy="398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Simulator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Grid</a:t>
            </a:r>
            <a:endParaRPr lang="nl-NL" dirty="0" smtClean="0"/>
          </a:p>
          <a:p>
            <a:r>
              <a:rPr lang="nl-NL" dirty="0" smtClean="0"/>
              <a:t>Legenda</a:t>
            </a:r>
          </a:p>
          <a:p>
            <a:r>
              <a:rPr lang="nl-NL" dirty="0" smtClean="0"/>
              <a:t>Gebouwen</a:t>
            </a:r>
          </a:p>
          <a:p>
            <a:r>
              <a:rPr lang="nl-NL" dirty="0" smtClean="0"/>
              <a:t>Bezoekers</a:t>
            </a:r>
          </a:p>
          <a:p>
            <a:endParaRPr lang="nl-NL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844824"/>
            <a:ext cx="5112648" cy="381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1844824"/>
            <a:ext cx="971600" cy="385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</a:p>
          <a:p>
            <a:r>
              <a:rPr lang="nl-NL" dirty="0" smtClean="0"/>
              <a:t>Simulatie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76872"/>
            <a:ext cx="2551559" cy="382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57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Stroom</vt:lpstr>
      <vt:lpstr>Festival Planner </vt:lpstr>
      <vt:lpstr>Inhoud</vt:lpstr>
      <vt:lpstr>Projectopdracht</vt:lpstr>
      <vt:lpstr>Agenda</vt:lpstr>
      <vt:lpstr>Simulator</vt:lpstr>
      <vt:lpstr>Demo</vt:lpstr>
      <vt:lpstr>Vragen</vt:lpstr>
    </vt:vector>
  </TitlesOfParts>
  <Company>Got2be-Unattended-4U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 Planner</dc:title>
  <dc:creator>USER</dc:creator>
  <cp:lastModifiedBy>Jasper</cp:lastModifiedBy>
  <cp:revision>4</cp:revision>
  <dcterms:created xsi:type="dcterms:W3CDTF">2011-03-22T13:30:02Z</dcterms:created>
  <dcterms:modified xsi:type="dcterms:W3CDTF">2011-04-08T07:36:56Z</dcterms:modified>
</cp:coreProperties>
</file>