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het opmaakprofiel van de modelondertitel te bewerken</a:t>
            </a:r>
            <a:endParaRPr kumimoji="0" lang="en-US"/>
          </a:p>
        </p:txBody>
      </p: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2FF0-4975-478A-B511-210FDAF8CE75}" type="datetimeFigureOut">
              <a:rPr lang="nl-NL" smtClean="0"/>
              <a:t>22-3-2011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6AC5-CF3B-4368-90D9-D246836C5B8F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2FF0-4975-478A-B511-210FDAF8CE75}" type="datetimeFigureOut">
              <a:rPr lang="nl-NL" smtClean="0"/>
              <a:t>22-3-2011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6AC5-CF3B-4368-90D9-D246836C5B8F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2FF0-4975-478A-B511-210FDAF8CE75}" type="datetimeFigureOut">
              <a:rPr lang="nl-NL" smtClean="0"/>
              <a:t>22-3-2011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6AC5-CF3B-4368-90D9-D246836C5B8F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2FF0-4975-478A-B511-210FDAF8CE75}" type="datetimeFigureOut">
              <a:rPr lang="nl-NL" smtClean="0"/>
              <a:t>22-3-2011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6AC5-CF3B-4368-90D9-D246836C5B8F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2FF0-4975-478A-B511-210FDAF8CE75}" type="datetimeFigureOut">
              <a:rPr lang="nl-NL" smtClean="0"/>
              <a:t>22-3-2011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6AC5-CF3B-4368-90D9-D246836C5B8F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2FF0-4975-478A-B511-210FDAF8CE75}" type="datetimeFigureOut">
              <a:rPr lang="nl-NL" smtClean="0"/>
              <a:t>22-3-2011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6AC5-CF3B-4368-90D9-D246836C5B8F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2FF0-4975-478A-B511-210FDAF8CE75}" type="datetimeFigureOut">
              <a:rPr lang="nl-NL" smtClean="0"/>
              <a:t>22-3-2011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6AC5-CF3B-4368-90D9-D246836C5B8F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2FF0-4975-478A-B511-210FDAF8CE75}" type="datetimeFigureOut">
              <a:rPr lang="nl-NL" smtClean="0"/>
              <a:t>22-3-2011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6AC5-CF3B-4368-90D9-D246836C5B8F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2FF0-4975-478A-B511-210FDAF8CE75}" type="datetimeFigureOut">
              <a:rPr lang="nl-NL" smtClean="0"/>
              <a:t>22-3-2011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6AC5-CF3B-4368-90D9-D246836C5B8F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2FF0-4975-478A-B511-210FDAF8CE75}" type="datetimeFigureOut">
              <a:rPr lang="nl-NL" smtClean="0"/>
              <a:t>22-3-2011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6AC5-CF3B-4368-90D9-D246836C5B8F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met één afgeknipte en afgeronde hoek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hoekige driehoe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2FF0-4975-478A-B511-210FDAF8CE75}" type="datetimeFigureOut">
              <a:rPr lang="nl-NL" smtClean="0"/>
              <a:t>22-3-2011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9F66AC5-CF3B-4368-90D9-D246836C5B8F}" type="slidenum">
              <a:rPr lang="nl-NL" smtClean="0"/>
              <a:t>‹nr.›</a:t>
            </a:fld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10" name="Vrije v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rije v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rije v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1402FF0-4975-478A-B511-210FDAF8CE75}" type="datetimeFigureOut">
              <a:rPr lang="nl-NL" smtClean="0"/>
              <a:t>22-3-2011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F66AC5-CF3B-4368-90D9-D246836C5B8F}" type="slidenum">
              <a:rPr lang="nl-NL" smtClean="0"/>
              <a:t>‹nr.›</a:t>
            </a:fld>
            <a:endParaRPr lang="nl-NL"/>
          </a:p>
        </p:txBody>
      </p:sp>
      <p:grpSp>
        <p:nvGrpSpPr>
          <p:cNvPr id="2" name="Groe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rije v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rije v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Festival Planner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8143056" cy="3296808"/>
          </a:xfrm>
        </p:spPr>
        <p:txBody>
          <a:bodyPr>
            <a:normAutofit/>
          </a:bodyPr>
          <a:lstStyle/>
          <a:p>
            <a:pPr algn="l"/>
            <a:r>
              <a:rPr lang="nl-NL" sz="3200" dirty="0" smtClean="0"/>
              <a:t>Team Foxtrot:</a:t>
            </a:r>
            <a:endParaRPr lang="nl-NL" sz="3200" dirty="0" smtClean="0"/>
          </a:p>
          <a:p>
            <a:pPr algn="l"/>
            <a:r>
              <a:rPr lang="nl-NL" dirty="0" smtClean="0"/>
              <a:t>-Bart Kuivenhoven</a:t>
            </a:r>
          </a:p>
          <a:p>
            <a:pPr algn="l"/>
            <a:r>
              <a:rPr lang="nl-NL" dirty="0" smtClean="0"/>
              <a:t>-Jeroen van </a:t>
            </a:r>
            <a:r>
              <a:rPr lang="nl-NL" dirty="0" err="1" smtClean="0"/>
              <a:t>Pienbroek</a:t>
            </a:r>
            <a:endParaRPr lang="nl-NL" dirty="0" smtClean="0"/>
          </a:p>
          <a:p>
            <a:pPr algn="l"/>
            <a:r>
              <a:rPr lang="nl-NL" dirty="0" smtClean="0"/>
              <a:t>-Jasper van de </a:t>
            </a:r>
            <a:r>
              <a:rPr lang="nl-NL" dirty="0" err="1" smtClean="0"/>
              <a:t>Klundert</a:t>
            </a:r>
            <a:endParaRPr lang="nl-NL" dirty="0" smtClean="0"/>
          </a:p>
          <a:p>
            <a:pPr algn="l"/>
            <a:r>
              <a:rPr lang="nl-NL" dirty="0" smtClean="0"/>
              <a:t>-Lisette </a:t>
            </a:r>
            <a:r>
              <a:rPr lang="nl-NL" dirty="0" err="1" smtClean="0"/>
              <a:t>Roovers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</a:t>
            </a:r>
            <a:r>
              <a:rPr lang="nl-NL" dirty="0" smtClean="0"/>
              <a:t>rojectopdracht</a:t>
            </a:r>
          </a:p>
          <a:p>
            <a:r>
              <a:rPr lang="nl-NL" dirty="0" smtClean="0"/>
              <a:t>A</a:t>
            </a:r>
            <a:r>
              <a:rPr lang="nl-NL" dirty="0" smtClean="0"/>
              <a:t>genda</a:t>
            </a:r>
          </a:p>
          <a:p>
            <a:r>
              <a:rPr lang="nl-NL" dirty="0" smtClean="0"/>
              <a:t>Simulator</a:t>
            </a:r>
          </a:p>
          <a:p>
            <a:r>
              <a:rPr lang="nl-NL" dirty="0" smtClean="0"/>
              <a:t>Demo</a:t>
            </a:r>
          </a:p>
          <a:p>
            <a:r>
              <a:rPr lang="nl-NL" dirty="0" smtClean="0"/>
              <a:t>Vragen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Projectopdracht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Serious</a:t>
            </a:r>
            <a:r>
              <a:rPr lang="nl-NL" dirty="0" smtClean="0"/>
              <a:t> </a:t>
            </a:r>
            <a:r>
              <a:rPr lang="nl-NL" dirty="0" err="1" smtClean="0"/>
              <a:t>Sims</a:t>
            </a:r>
            <a:endParaRPr lang="nl-NL" dirty="0" smtClean="0"/>
          </a:p>
          <a:p>
            <a:r>
              <a:rPr lang="nl-NL" dirty="0" smtClean="0"/>
              <a:t>Ontwerp van agenda en simulatie</a:t>
            </a:r>
          </a:p>
          <a:p>
            <a:r>
              <a:rPr lang="nl-NL" dirty="0" smtClean="0"/>
              <a:t>7 weken</a:t>
            </a:r>
          </a:p>
          <a:p>
            <a:endParaRPr lang="nl-NL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933056"/>
            <a:ext cx="2952328" cy="2239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3933056"/>
            <a:ext cx="3128438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Agenda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Artiesten</a:t>
            </a:r>
          </a:p>
          <a:p>
            <a:pPr lvl="1"/>
            <a:r>
              <a:rPr lang="nl-NL" sz="2000" dirty="0" smtClean="0"/>
              <a:t>Naam</a:t>
            </a:r>
          </a:p>
          <a:p>
            <a:pPr lvl="1"/>
            <a:r>
              <a:rPr lang="nl-NL" sz="2000" dirty="0" smtClean="0"/>
              <a:t>Wensen</a:t>
            </a:r>
          </a:p>
          <a:p>
            <a:pPr lvl="1"/>
            <a:r>
              <a:rPr lang="nl-NL" sz="2000" dirty="0" smtClean="0"/>
              <a:t>Etc.</a:t>
            </a:r>
          </a:p>
          <a:p>
            <a:r>
              <a:rPr lang="nl-NL" dirty="0" smtClean="0"/>
              <a:t>Acts</a:t>
            </a:r>
          </a:p>
          <a:p>
            <a:pPr lvl="1"/>
            <a:r>
              <a:rPr lang="nl-NL" sz="2000" dirty="0" smtClean="0"/>
              <a:t>Datum</a:t>
            </a:r>
          </a:p>
          <a:p>
            <a:pPr lvl="1"/>
            <a:r>
              <a:rPr lang="nl-NL" sz="2000" dirty="0" err="1" smtClean="0"/>
              <a:t>Duratie</a:t>
            </a:r>
            <a:endParaRPr lang="nl-NL" sz="2000" dirty="0" smtClean="0"/>
          </a:p>
          <a:p>
            <a:pPr lvl="1"/>
            <a:r>
              <a:rPr lang="nl-NL" sz="2000" dirty="0" smtClean="0"/>
              <a:t>Etc.</a:t>
            </a:r>
          </a:p>
          <a:p>
            <a:r>
              <a:rPr lang="nl-NL" dirty="0" smtClean="0"/>
              <a:t>Tijdslijn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1628800"/>
            <a:ext cx="5679153" cy="382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Simulator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Grid</a:t>
            </a:r>
            <a:endParaRPr lang="nl-NL" dirty="0" smtClean="0"/>
          </a:p>
          <a:p>
            <a:r>
              <a:rPr lang="nl-NL" dirty="0" smtClean="0"/>
              <a:t>Legenda</a:t>
            </a:r>
          </a:p>
          <a:p>
            <a:r>
              <a:rPr lang="nl-NL" dirty="0" smtClean="0"/>
              <a:t>Gebouwen</a:t>
            </a:r>
          </a:p>
          <a:p>
            <a:r>
              <a:rPr lang="nl-NL" dirty="0" smtClean="0"/>
              <a:t>Bezoekers</a:t>
            </a:r>
          </a:p>
          <a:p>
            <a:endParaRPr lang="nl-N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2132856"/>
            <a:ext cx="5083287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Agenda</a:t>
            </a:r>
          </a:p>
          <a:p>
            <a:r>
              <a:rPr lang="nl-NL" dirty="0" smtClean="0"/>
              <a:t>Simulatie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Vragen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2276872"/>
            <a:ext cx="2551559" cy="382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oom">
  <a:themeElements>
    <a:clrScheme name="Stroom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Stroom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troom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</TotalTime>
  <Words>57</Words>
  <Application>Microsoft Office PowerPoint</Application>
  <PresentationFormat>Diavoorstelling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Stroom</vt:lpstr>
      <vt:lpstr>Festival Planner </vt:lpstr>
      <vt:lpstr>Inhoud</vt:lpstr>
      <vt:lpstr>Projectopdracht</vt:lpstr>
      <vt:lpstr>Agenda</vt:lpstr>
      <vt:lpstr>Simulator</vt:lpstr>
      <vt:lpstr>Demo</vt:lpstr>
      <vt:lpstr>Vragen</vt:lpstr>
    </vt:vector>
  </TitlesOfParts>
  <Company>Got2be-Unattended-4U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Festival Planner</dc:title>
  <dc:creator>USER</dc:creator>
  <cp:lastModifiedBy>USER</cp:lastModifiedBy>
  <cp:revision>3</cp:revision>
  <dcterms:created xsi:type="dcterms:W3CDTF">2011-03-22T13:30:02Z</dcterms:created>
  <dcterms:modified xsi:type="dcterms:W3CDTF">2011-03-22T14:00:00Z</dcterms:modified>
</cp:coreProperties>
</file>