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85" r:id="rId6"/>
    <p:sldId id="286" r:id="rId7"/>
    <p:sldId id="289" r:id="rId8"/>
    <p:sldId id="288" r:id="rId9"/>
    <p:sldId id="290" r:id="rId10"/>
    <p:sldId id="291" r:id="rId11"/>
    <p:sldId id="283" r:id="rId12"/>
    <p:sldId id="296" r:id="rId13"/>
    <p:sldId id="293" r:id="rId14"/>
    <p:sldId id="292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2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F1791-EEE6-4B7C-9F41-41E0706786AF}" type="datetimeFigureOut">
              <a:rPr lang="en-US" smtClean="0"/>
              <a:pPr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7880-75ED-47CA-AF40-5D132C95E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CSCI2100B/S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516000" cy="1752600"/>
          </a:xfrm>
        </p:spPr>
        <p:txBody>
          <a:bodyPr/>
          <a:lstStyle/>
          <a:p>
            <a:r>
              <a:rPr lang="en-US" dirty="0" smtClean="0"/>
              <a:t>Tutorial 8: Programming Assignment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misspelled words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556792"/>
            <a:ext cx="8229600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zh-CN" sz="3200" dirty="0" smtClean="0"/>
              <a:t>Operation: </a:t>
            </a:r>
            <a:r>
              <a:rPr lang="en-US" altLang="zh-CN" sz="3200" b="1" dirty="0" smtClean="0"/>
              <a:t>search</a:t>
            </a:r>
            <a:r>
              <a:rPr lang="en-US" altLang="zh-CN" sz="3200" dirty="0" smtClean="0"/>
              <a:t> in dictionary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3200" dirty="0" smtClean="0"/>
              <a:t>Not in dictionary =&gt; misspelled!   </a:t>
            </a:r>
            <a:endParaRPr lang="en-US" altLang="zh-CN" sz="3200" noProof="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 only at first appearance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772816"/>
            <a:ext cx="8604448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 dirty="0" smtClean="0"/>
              <a:t>Check whether misspelled word appeared before.</a:t>
            </a:r>
            <a:r>
              <a:rPr lang="en-US" altLang="zh-CN" sz="3200" noProof="0" dirty="0" smtClean="0"/>
              <a:t>     </a:t>
            </a: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3200" noProof="0" dirty="0" smtClean="0"/>
              <a:t>A new </a:t>
            </a:r>
            <a:r>
              <a:rPr lang="en-US" altLang="zh-CN" sz="3200" b="1" noProof="0" dirty="0" smtClean="0"/>
              <a:t>dictionary</a:t>
            </a:r>
            <a:r>
              <a:rPr lang="en-US" altLang="zh-CN" sz="3200" noProof="0" dirty="0" smtClean="0"/>
              <a:t> for all appeared </a:t>
            </a:r>
            <a:r>
              <a:rPr lang="en-US" altLang="zh-CN" sz="3200" dirty="0" smtClean="0"/>
              <a:t>misspelled </a:t>
            </a:r>
            <a:r>
              <a:rPr lang="en-US" altLang="zh-CN" sz="3200" noProof="0" dirty="0" smtClean="0"/>
              <a:t>words.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altLang="zh-CN" sz="3200" b="1" dirty="0" smtClean="0"/>
              <a:t>  Search</a:t>
            </a:r>
            <a:r>
              <a:rPr lang="en-US" altLang="zh-CN" sz="3200" dirty="0" smtClean="0"/>
              <a:t> in above dictionary.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altLang="zh-CN" sz="3200" dirty="0" smtClean="0"/>
              <a:t>     </a:t>
            </a:r>
            <a:r>
              <a:rPr lang="en-US" altLang="zh-CN" sz="3200" noProof="0" dirty="0" smtClean="0"/>
              <a:t> Not in above dictionary =&gt; first appearance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Display only at first appearance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1700808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zh-CN" sz="32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1520" y="1700808"/>
            <a:ext cx="8604448" cy="388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 noProof="0" dirty="0" smtClean="0"/>
              <a:t>More convenient way,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3200" dirty="0" smtClean="0"/>
              <a:t>    </a:t>
            </a:r>
            <a:r>
              <a:rPr lang="en-US" altLang="zh-CN" sz="3200" noProof="0" dirty="0" smtClean="0"/>
              <a:t>     </a:t>
            </a:r>
            <a:r>
              <a:rPr lang="en-US" altLang="zh-CN" sz="3200" b="1" noProof="0" dirty="0" smtClean="0"/>
              <a:t>combining</a:t>
            </a:r>
            <a:r>
              <a:rPr lang="en-US" altLang="zh-CN" sz="3200" noProof="0" dirty="0" smtClean="0"/>
              <a:t> two dictionaries into </a:t>
            </a:r>
            <a:r>
              <a:rPr lang="en-US" altLang="zh-CN" sz="3200" b="1" noProof="0" dirty="0" smtClean="0"/>
              <a:t>one</a:t>
            </a:r>
            <a:r>
              <a:rPr lang="en-US" altLang="zh-CN" sz="3200" noProof="0" dirty="0" smtClean="0"/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3200" b="1" dirty="0" smtClean="0"/>
              <a:t>Insert</a:t>
            </a:r>
            <a:r>
              <a:rPr lang="en-US" altLang="zh-CN" sz="3200" dirty="0" smtClean="0"/>
              <a:t> misspelled word into dictionary </a:t>
            </a:r>
            <a:r>
              <a:rPr lang="en-US" altLang="zh-CN" sz="3200" b="1" dirty="0" smtClean="0"/>
              <a:t>at</a:t>
            </a:r>
            <a:r>
              <a:rPr lang="en-US" altLang="zh-CN" sz="3200" dirty="0" smtClean="0"/>
              <a:t> </a:t>
            </a:r>
            <a:r>
              <a:rPr lang="en-US" altLang="zh-CN" sz="3200" b="1" dirty="0" smtClean="0"/>
              <a:t>its first appearance</a:t>
            </a:r>
            <a:r>
              <a:rPr lang="en-US" altLang="zh-CN" sz="3200" dirty="0" smtClean="0"/>
              <a:t>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3200" dirty="0" smtClean="0"/>
              <a:t>For a query, </a:t>
            </a:r>
            <a:r>
              <a:rPr lang="en-US" altLang="zh-CN" sz="3200" b="1" dirty="0" smtClean="0"/>
              <a:t>search</a:t>
            </a:r>
            <a:r>
              <a:rPr lang="en-US" altLang="zh-CN" sz="3200" dirty="0" smtClean="0"/>
              <a:t> in dictionary,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3200" dirty="0" smtClean="0"/>
              <a:t>In dictionary: valid words or misspelled words appeared before.  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zh-CN" sz="3200" noProof="0" dirty="0" smtClean="0"/>
              <a:t>Not in dictionary:  m</a:t>
            </a:r>
            <a:r>
              <a:rPr lang="en-US" altLang="zh-CN" sz="3200" dirty="0" err="1" smtClean="0"/>
              <a:t>isspelled</a:t>
            </a:r>
            <a:r>
              <a:rPr lang="en-US" altLang="zh-CN" sz="3200" dirty="0" smtClean="0"/>
              <a:t> words for their </a:t>
            </a:r>
            <a:r>
              <a:rPr lang="en-US" altLang="zh-CN" sz="3200" noProof="0" dirty="0" smtClean="0"/>
              <a:t>first appearance.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0324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3000" dirty="0" smtClean="0"/>
              <a:t>Dictionary (hash table)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3000" dirty="0" smtClean="0"/>
              <a:t>Hash Function:  get hash value of a word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3000" dirty="0" smtClean="0"/>
              <a:t>Insert: insert a word into hash table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3000" dirty="0" smtClean="0"/>
              <a:t>Search: search a word in hash table 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3000" dirty="0" smtClean="0"/>
              <a:t>Input dictionary: insert all words into table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3000" dirty="0" smtClean="0"/>
              <a:t>Passage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3000" dirty="0" smtClean="0"/>
              <a:t>Split words: get word in passage one by one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3000" dirty="0" smtClean="0"/>
              <a:t>Check words: detect misspelled word for its first appearance</a:t>
            </a:r>
          </a:p>
          <a:p>
            <a:pPr marL="742950" lvl="2" indent="-342900">
              <a:lnSpc>
                <a:spcPct val="80000"/>
              </a:lnSpc>
              <a:buFont typeface="Wingdings" pitchFamily="2" charset="2"/>
              <a:buChar char="ü"/>
            </a:pPr>
            <a:endParaRPr lang="en-US" altLang="zh-CN" sz="2600" dirty="0" smtClean="0"/>
          </a:p>
          <a:p>
            <a:pPr marL="742950" lvl="2" indent="-342900">
              <a:lnSpc>
                <a:spcPct val="80000"/>
              </a:lnSpc>
              <a:buFont typeface="Wingdings" pitchFamily="2" charset="2"/>
              <a:buChar char="ü"/>
            </a:pPr>
            <a:endParaRPr lang="en-US" altLang="zh-CN" sz="26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US" dirty="0" smtClean="0"/>
              <a:t>Flow Graph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1340768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2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2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23528" y="3501008"/>
            <a:ext cx="2376264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word=“#”?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39552" y="1340768"/>
            <a:ext cx="194421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563888" y="4797152"/>
            <a:ext cx="180020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9552" y="2492896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 word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91880" y="2420888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Split a word</a:t>
            </a:r>
          </a:p>
          <a:p>
            <a:pPr algn="ctr"/>
            <a:r>
              <a:rPr lang="en-US" dirty="0" smtClean="0"/>
              <a:t>From passage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9552" y="4725144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the word</a:t>
            </a:r>
          </a:p>
          <a:p>
            <a:pPr algn="ctr"/>
            <a:r>
              <a:rPr lang="en-US" dirty="0" smtClean="0"/>
              <a:t>Into dictionary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72200" y="2348880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the word in dictionary</a:t>
            </a:r>
            <a:endParaRPr lang="en-US" dirty="0"/>
          </a:p>
        </p:txBody>
      </p:sp>
      <p:sp>
        <p:nvSpPr>
          <p:cNvPr id="14" name="Flowchart: Decision 13"/>
          <p:cNvSpPr/>
          <p:nvPr/>
        </p:nvSpPr>
        <p:spPr>
          <a:xfrm>
            <a:off x="6156176" y="3356992"/>
            <a:ext cx="2376264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dictionary?</a:t>
            </a:r>
            <a:endParaRPr lang="en-US" dirty="0"/>
          </a:p>
        </p:txBody>
      </p:sp>
      <p:sp>
        <p:nvSpPr>
          <p:cNvPr id="16" name="Flowchart: Decision 15"/>
          <p:cNvSpPr/>
          <p:nvPr/>
        </p:nvSpPr>
        <p:spPr>
          <a:xfrm>
            <a:off x="3203848" y="3501008"/>
            <a:ext cx="252028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end of passage ?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72200" y="4653136"/>
            <a:ext cx="20162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the word and insert it into dictionary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188021" y="2204467"/>
            <a:ext cx="576064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151620" y="3176972"/>
            <a:ext cx="648866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1260029" y="4508723"/>
            <a:ext cx="432048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4176353" y="3248583"/>
            <a:ext cx="504056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4212357" y="4580731"/>
            <a:ext cx="4328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092677" y="3140571"/>
            <a:ext cx="4328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7092677" y="4436715"/>
            <a:ext cx="4328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12" idx="1"/>
            <a:endCxn id="10" idx="1"/>
          </p:cNvCxnSpPr>
          <p:nvPr/>
        </p:nvCxnSpPr>
        <p:spPr>
          <a:xfrm rot="10800000">
            <a:off x="539552" y="2780928"/>
            <a:ext cx="1588" cy="2304256"/>
          </a:xfrm>
          <a:prstGeom prst="bentConnector3">
            <a:avLst>
              <a:gd name="adj1" fmla="val 2110403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7" idx="3"/>
            <a:endCxn id="113" idx="1"/>
          </p:cNvCxnSpPr>
          <p:nvPr/>
        </p:nvCxnSpPr>
        <p:spPr>
          <a:xfrm flipV="1">
            <a:off x="2699792" y="1556792"/>
            <a:ext cx="792088" cy="2340260"/>
          </a:xfrm>
          <a:prstGeom prst="bentConnector3">
            <a:avLst>
              <a:gd name="adj1" fmla="val 3318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6" idx="3"/>
            <a:endCxn id="13" idx="1"/>
          </p:cNvCxnSpPr>
          <p:nvPr/>
        </p:nvCxnSpPr>
        <p:spPr>
          <a:xfrm flipV="1">
            <a:off x="5724128" y="2636912"/>
            <a:ext cx="648072" cy="129614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66"/>
          <p:cNvCxnSpPr>
            <a:stCxn id="17" idx="3"/>
            <a:endCxn id="11" idx="0"/>
          </p:cNvCxnSpPr>
          <p:nvPr/>
        </p:nvCxnSpPr>
        <p:spPr>
          <a:xfrm flipH="1" flipV="1">
            <a:off x="4427984" y="2420888"/>
            <a:ext cx="3960440" cy="2592288"/>
          </a:xfrm>
          <a:prstGeom prst="bentConnector4">
            <a:avLst>
              <a:gd name="adj1" fmla="val -8462"/>
              <a:gd name="adj2" fmla="val 11429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19672" y="42930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915816" y="32129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427984" y="43651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652120" y="3555340"/>
            <a:ext cx="288032" cy="37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85" name="Elbow Connector 84"/>
          <p:cNvCxnSpPr>
            <a:stCxn id="14" idx="3"/>
            <a:endCxn id="11" idx="0"/>
          </p:cNvCxnSpPr>
          <p:nvPr/>
        </p:nvCxnSpPr>
        <p:spPr>
          <a:xfrm flipH="1" flipV="1">
            <a:off x="4427984" y="2420888"/>
            <a:ext cx="4104456" cy="1368152"/>
          </a:xfrm>
          <a:prstGeom prst="bentConnector4">
            <a:avLst>
              <a:gd name="adj1" fmla="val -4489"/>
              <a:gd name="adj2" fmla="val 1277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308304" y="4203412"/>
            <a:ext cx="288032" cy="37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460432" y="3411324"/>
            <a:ext cx="288032" cy="37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07504" y="1124744"/>
            <a:ext cx="2664296" cy="468052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203848" y="1124744"/>
            <a:ext cx="2664296" cy="4680520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228184" y="1124744"/>
            <a:ext cx="2664296" cy="4680520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23528" y="598528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Input dictionary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347864" y="598528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</a:rPr>
              <a:t> split passage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228184" y="5985284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check invalid words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91880" y="1268760"/>
            <a:ext cx="187220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passage</a:t>
            </a:r>
            <a:endParaRPr lang="en-US" dirty="0"/>
          </a:p>
        </p:txBody>
      </p:sp>
      <p:cxnSp>
        <p:nvCxnSpPr>
          <p:cNvPr id="119" name="Straight Arrow Connector 118"/>
          <p:cNvCxnSpPr>
            <a:stCxn id="113" idx="2"/>
          </p:cNvCxnSpPr>
          <p:nvPr/>
        </p:nvCxnSpPr>
        <p:spPr>
          <a:xfrm rot="5400000">
            <a:off x="4139952" y="2132856"/>
            <a:ext cx="57606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Siyao</a:t>
            </a:r>
            <a:endParaRPr lang="en-US" dirty="0" smtClean="0"/>
          </a:p>
          <a:p>
            <a:r>
              <a:rPr lang="en-US" dirty="0" smtClean="0"/>
              <a:t>Email: </a:t>
            </a:r>
            <a:r>
              <a:rPr lang="en-US" dirty="0" err="1" smtClean="0"/>
              <a:t>syguo</a:t>
            </a:r>
            <a:r>
              <a:rPr lang="en-US" dirty="0" smtClean="0"/>
              <a:t> at </a:t>
            </a:r>
            <a:r>
              <a:rPr lang="en-US" dirty="0" err="1" smtClean="0"/>
              <a:t>cse</a:t>
            </a:r>
            <a:endParaRPr lang="en-US" dirty="0" smtClean="0"/>
          </a:p>
          <a:p>
            <a:r>
              <a:rPr lang="en-US" dirty="0" smtClean="0"/>
              <a:t>Office: SHB 117</a:t>
            </a:r>
          </a:p>
          <a:p>
            <a:r>
              <a:rPr lang="en-US" dirty="0" smtClean="0"/>
              <a:t>Next week: binary tree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this Friday (18/03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Given a </a:t>
            </a:r>
            <a:r>
              <a:rPr lang="en-US" altLang="zh-CN" b="1" dirty="0" smtClean="0"/>
              <a:t>dictionary</a:t>
            </a:r>
            <a:r>
              <a:rPr lang="en-US" altLang="zh-CN" dirty="0" smtClean="0"/>
              <a:t> (a list of words).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Display the list of </a:t>
            </a:r>
            <a:r>
              <a:rPr lang="en-US" altLang="zh-CN" b="1" dirty="0" smtClean="0"/>
              <a:t>misspelled words </a:t>
            </a:r>
            <a:r>
              <a:rPr lang="en-US" altLang="zh-CN" dirty="0" smtClean="0"/>
              <a:t>in their order of </a:t>
            </a:r>
            <a:r>
              <a:rPr lang="en-US" altLang="zh-CN" b="1" dirty="0" smtClean="0"/>
              <a:t>first appearance.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</a:p>
          <a:p>
            <a:pPr>
              <a:buNone/>
            </a:pPr>
            <a:r>
              <a:rPr lang="en-US" altLang="zh-CN" dirty="0" smtClean="0"/>
              <a:t>am</a:t>
            </a:r>
          </a:p>
          <a:p>
            <a:pPr>
              <a:buNone/>
            </a:pPr>
            <a:r>
              <a:rPr lang="en-US" altLang="zh-CN" dirty="0" smtClean="0"/>
              <a:t>a </a:t>
            </a:r>
          </a:p>
          <a:p>
            <a:pPr>
              <a:buNone/>
            </a:pPr>
            <a:r>
              <a:rPr lang="en-US" altLang="zh-CN" dirty="0" smtClean="0"/>
              <a:t>boy</a:t>
            </a:r>
          </a:p>
          <a:p>
            <a:pPr>
              <a:buNone/>
            </a:pPr>
            <a:r>
              <a:rPr lang="en-US" altLang="zh-CN" dirty="0" smtClean="0"/>
              <a:t>#         </a:t>
            </a:r>
          </a:p>
          <a:p>
            <a:pPr>
              <a:buNone/>
            </a:pPr>
            <a:r>
              <a:rPr lang="en-US" altLang="zh-CN" dirty="0" smtClean="0"/>
              <a:t>I am a good  boy.</a:t>
            </a:r>
          </a:p>
          <a:p>
            <a:pPr>
              <a:buNone/>
            </a:pPr>
            <a:r>
              <a:rPr lang="en-US" altLang="zh-CN" dirty="0" smtClean="0"/>
              <a:t>"I am an </a:t>
            </a:r>
            <a:r>
              <a:rPr lang="en-US" altLang="zh-CN" dirty="0" err="1" smtClean="0"/>
              <a:t>boyy</a:t>
            </a:r>
            <a:r>
              <a:rPr lang="en-US" altLang="zh-CN" dirty="0" smtClean="0"/>
              <a:t> ."</a:t>
            </a:r>
          </a:p>
          <a:p>
            <a:pPr>
              <a:buNone/>
            </a:pPr>
            <a:r>
              <a:rPr lang="en-US" altLang="zh-CN" dirty="0" smtClean="0"/>
              <a:t>I an a 'goo 'd boy.</a:t>
            </a:r>
          </a:p>
        </p:txBody>
      </p:sp>
      <p:sp>
        <p:nvSpPr>
          <p:cNvPr id="5" name="右大括号 4"/>
          <p:cNvSpPr/>
          <p:nvPr/>
        </p:nvSpPr>
        <p:spPr>
          <a:xfrm>
            <a:off x="3491880" y="4365104"/>
            <a:ext cx="936104" cy="12961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1556048" y="1853208"/>
            <a:ext cx="936104" cy="201622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87824" y="2060848"/>
            <a:ext cx="5256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Dictionary:  each line stands for a word. (upper or lower cases, but case-insensitive for checking)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1691680" y="4077072"/>
            <a:ext cx="29523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386104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The  end of the  dictionary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4008" y="4509120"/>
            <a:ext cx="41764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Passage:  word  is consecutive English characters. (ignore other characters)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good</a:t>
            </a:r>
          </a:p>
          <a:p>
            <a:pPr>
              <a:buNone/>
            </a:pPr>
            <a:r>
              <a:rPr lang="en-US" altLang="zh-CN" dirty="0" smtClean="0"/>
              <a:t>an</a:t>
            </a:r>
          </a:p>
          <a:p>
            <a:pPr>
              <a:buNone/>
            </a:pPr>
            <a:r>
              <a:rPr lang="en-US" altLang="zh-CN" dirty="0" err="1" smtClean="0"/>
              <a:t>boyy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goo</a:t>
            </a:r>
          </a:p>
          <a:p>
            <a:pPr>
              <a:buNone/>
            </a:pPr>
            <a:r>
              <a:rPr lang="en-US" altLang="zh-CN" dirty="0" smtClean="0"/>
              <a:t>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475656" y="2492896"/>
            <a:ext cx="151216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5856" y="220486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Display it only at first appearance.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Analysis(Tasks)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268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Store dictionary. 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Split passage into words ( To ignore , . ! ? etc.).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Check whether a word is misspelled.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Display a misspelled word at its first appearance and not display it after that.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2093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Data structure: </a:t>
            </a:r>
          </a:p>
          <a:p>
            <a:pPr>
              <a:buNone/>
            </a:pPr>
            <a:r>
              <a:rPr lang="en-US" altLang="zh-CN" dirty="0" smtClean="0"/>
              <a:t>                            </a:t>
            </a:r>
            <a:r>
              <a:rPr lang="en-US" altLang="zh-CN" b="1" dirty="0" smtClean="0"/>
              <a:t>hash table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Operations: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            </a:t>
            </a:r>
            <a:r>
              <a:rPr lang="en-US" altLang="zh-CN" b="1" dirty="0" smtClean="0"/>
              <a:t>insert</a:t>
            </a:r>
            <a:r>
              <a:rPr lang="en-US" altLang="zh-CN" dirty="0" smtClean="0"/>
              <a:t> a word into dictionary.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             </a:t>
            </a:r>
            <a:r>
              <a:rPr lang="en-US" altLang="zh-CN" b="1" dirty="0" smtClean="0"/>
              <a:t>search</a:t>
            </a:r>
            <a:r>
              <a:rPr lang="en-US" altLang="zh-CN" dirty="0" smtClean="0"/>
              <a:t> a word in the dictionary.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Split passage into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Check  whether a character is English character (a - z, A - Z).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A word start from an English character and</a:t>
            </a:r>
          </a:p>
          <a:p>
            <a:pPr>
              <a:buNone/>
            </a:pPr>
            <a:r>
              <a:rPr lang="en-US" altLang="zh-CN" dirty="0" smtClean="0"/>
              <a:t>   end when a non-English character appear.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466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CSCI2100B/S</vt:lpstr>
      <vt:lpstr>General Information</vt:lpstr>
      <vt:lpstr>About Assignment 2</vt:lpstr>
      <vt:lpstr>The problem</vt:lpstr>
      <vt:lpstr>Sample Input</vt:lpstr>
      <vt:lpstr>Sample Output</vt:lpstr>
      <vt:lpstr>Basic Analysis(Tasks)</vt:lpstr>
      <vt:lpstr>Store Dictionary</vt:lpstr>
      <vt:lpstr>Split passage into words</vt:lpstr>
      <vt:lpstr>Detect misspelled words</vt:lpstr>
      <vt:lpstr>Display only at first appearance</vt:lpstr>
      <vt:lpstr>Display only at first appearance</vt:lpstr>
      <vt:lpstr>Function List </vt:lpstr>
      <vt:lpstr>Flow Graph</vt:lpstr>
      <vt:lpstr>Thanks</vt:lpstr>
    </vt:vector>
  </TitlesOfParts>
  <Company>CUHK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 Cheung</dc:creator>
  <cp:lastModifiedBy>CSE</cp:lastModifiedBy>
  <cp:revision>327</cp:revision>
  <dcterms:created xsi:type="dcterms:W3CDTF">2011-02-14T07:05:29Z</dcterms:created>
  <dcterms:modified xsi:type="dcterms:W3CDTF">2011-03-14T06:53:41Z</dcterms:modified>
</cp:coreProperties>
</file>