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76" r:id="rId2"/>
    <p:sldId id="277" r:id="rId3"/>
    <p:sldId id="27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2022" y="-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032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57e19a3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57e19a3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57e19a3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57e19a3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57e19a3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57e19a3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FACE Recognition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331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Analsis resultats </a:t>
            </a:r>
            <a:r>
              <a:rPr lang="es" dirty="0" smtClean="0"/>
              <a:t> ARTUR PALOMINO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s" sz="105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050" dirty="0" smtClean="0"/>
              <a:t>TEST AMB UNA VGG AMB ADAMOPT LR 1E-3, WD 0 BZ 16 N_EPOCH 60 PRETRAINED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s" sz="1100" dirty="0" smtClean="0"/>
              <a:t>BEST EPOCH: 54, BEST TRAIN ACC: 77,3, BEST TEST ACCURACY 76,21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s" dirty="0"/>
          </a:p>
          <a:p>
            <a:pPr lvl="0">
              <a:buChar char="-"/>
            </a:pPr>
            <a:r>
              <a:rPr lang="es" sz="1050" dirty="0"/>
              <a:t>TEST AMB UNA VGG AMB ADAMOPT LR 1E-3, WD 0 BZ 16 N_EPOCH 60 PRETRAINED </a:t>
            </a:r>
            <a:r>
              <a:rPr lang="es" sz="1050" dirty="0" smtClean="0"/>
              <a:t> DATA AUGMENTAT</a:t>
            </a:r>
            <a:endParaRPr lang="es" sz="1050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s" sz="1100" dirty="0"/>
              <a:t>BEST EPOCH: </a:t>
            </a:r>
            <a:r>
              <a:rPr lang="es" sz="1100" dirty="0" smtClean="0"/>
              <a:t>58, </a:t>
            </a:r>
            <a:r>
              <a:rPr lang="es" sz="1100" dirty="0"/>
              <a:t>BEST TRAIN ACC: </a:t>
            </a:r>
            <a:r>
              <a:rPr lang="es" sz="1100" dirty="0" smtClean="0"/>
              <a:t>79,3</a:t>
            </a:r>
            <a:r>
              <a:rPr lang="es" sz="1100" dirty="0"/>
              <a:t>, BEST TEST ACCURACY </a:t>
            </a:r>
            <a:r>
              <a:rPr lang="es" sz="1100" dirty="0" smtClean="0"/>
              <a:t>79,92</a:t>
            </a:r>
            <a:endParaRPr lang="es" sz="1100" dirty="0"/>
          </a:p>
          <a:p>
            <a:pPr marL="114300" indent="0">
              <a:buNone/>
            </a:pPr>
            <a:endParaRPr lang="es-ES" dirty="0" smtClean="0"/>
          </a:p>
          <a:p>
            <a:pPr lvl="0">
              <a:buChar char="-"/>
            </a:pPr>
            <a:r>
              <a:rPr lang="es" sz="1050" dirty="0"/>
              <a:t>TEST AMB UNA VGG AMB ADAMOPT LR 5</a:t>
            </a:r>
            <a:r>
              <a:rPr lang="es" sz="1050" dirty="0" smtClean="0"/>
              <a:t>E-4, </a:t>
            </a:r>
            <a:r>
              <a:rPr lang="es" sz="1050" dirty="0"/>
              <a:t>WD 0 BZ 16 N_EPOCH 60 PRETRAINED  DATA AUGMENTAT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s" sz="1100" dirty="0"/>
              <a:t>BEST EPOCH: </a:t>
            </a:r>
            <a:r>
              <a:rPr lang="es" sz="1100" dirty="0" smtClean="0"/>
              <a:t>47, </a:t>
            </a:r>
            <a:r>
              <a:rPr lang="es" sz="1100" dirty="0"/>
              <a:t>BEST TRAIN ACC: </a:t>
            </a:r>
            <a:r>
              <a:rPr lang="es" sz="1100" dirty="0" smtClean="0"/>
              <a:t>80,01, </a:t>
            </a:r>
            <a:r>
              <a:rPr lang="es" sz="1100" dirty="0"/>
              <a:t>BEST TEST ACCURACY </a:t>
            </a:r>
            <a:r>
              <a:rPr lang="es" sz="1100" dirty="0" smtClean="0"/>
              <a:t>78</a:t>
            </a:r>
            <a:endParaRPr lang="es" sz="1100" dirty="0"/>
          </a:p>
          <a:p>
            <a:pPr>
              <a:buChar char="-"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30" y="996187"/>
            <a:ext cx="1965379" cy="137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34" y="996187"/>
            <a:ext cx="1904554" cy="137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29" y="2386975"/>
            <a:ext cx="1965379" cy="134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33" y="2386975"/>
            <a:ext cx="1904555" cy="134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07" y="3770791"/>
            <a:ext cx="1973501" cy="134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55" y="3770791"/>
            <a:ext cx="1916833" cy="134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FACE Recognition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3652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050" dirty="0" smtClean="0"/>
              <a:t>TEST WITH ALEXNET ADAM LR 1E-5, WD 0 BZ 16 N_EPOCH 60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 smtClean="0"/>
              <a:t>BEST EPOCH: 15, BEST TRAIN ACC: 81, BEST TEST ACCURACY 80</a:t>
            </a:r>
            <a:endParaRPr lang="es" dirty="0" smtClean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s" dirty="0"/>
          </a:p>
          <a:p>
            <a:pPr marL="114300" lvl="0" indent="0">
              <a:buNone/>
            </a:pPr>
            <a:r>
              <a:rPr lang="es" sz="1050" dirty="0"/>
              <a:t>TEST WITH ALEXNET </a:t>
            </a:r>
            <a:r>
              <a:rPr lang="es" sz="1050" dirty="0" smtClean="0"/>
              <a:t>ADAM </a:t>
            </a:r>
            <a:r>
              <a:rPr lang="es" sz="1050" dirty="0"/>
              <a:t>LR 1E-5, WD 0 BZ 16 N_EPOCH </a:t>
            </a:r>
            <a:r>
              <a:rPr lang="es" sz="1050" dirty="0" smtClean="0"/>
              <a:t>60 + DATA AUGM</a:t>
            </a:r>
            <a:endParaRPr lang="es" sz="105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</a:t>
            </a:r>
            <a:r>
              <a:rPr lang="es" sz="1100" dirty="0" smtClean="0"/>
              <a:t>59, </a:t>
            </a:r>
            <a:r>
              <a:rPr lang="es" sz="1100" dirty="0"/>
              <a:t>BEST TRAIN ACC: </a:t>
            </a:r>
            <a:r>
              <a:rPr lang="es" sz="1100" dirty="0" smtClean="0"/>
              <a:t>84, </a:t>
            </a:r>
            <a:r>
              <a:rPr lang="es" sz="1100" dirty="0"/>
              <a:t>BEST TEST ACCURACY </a:t>
            </a:r>
            <a:r>
              <a:rPr lang="es" sz="1100" dirty="0" smtClean="0"/>
              <a:t>82</a:t>
            </a:r>
            <a:endParaRPr lang="es" sz="1100" dirty="0"/>
          </a:p>
          <a:p>
            <a:pPr marL="114300" indent="0">
              <a:buNone/>
            </a:pPr>
            <a:endParaRPr lang="es-ES" dirty="0" smtClean="0"/>
          </a:p>
          <a:p>
            <a:pPr marL="114300" lvl="0" indent="0">
              <a:buNone/>
            </a:pPr>
            <a:r>
              <a:rPr lang="es" sz="1050" dirty="0"/>
              <a:t>TEST AMB UNA VGG AMB </a:t>
            </a:r>
            <a:r>
              <a:rPr lang="es" sz="1050" dirty="0" smtClean="0"/>
              <a:t>ADAM </a:t>
            </a:r>
            <a:r>
              <a:rPr lang="es" sz="1050" dirty="0"/>
              <a:t>LR </a:t>
            </a:r>
            <a:r>
              <a:rPr lang="es" sz="1050" dirty="0" smtClean="0"/>
              <a:t>1E-5, </a:t>
            </a:r>
            <a:r>
              <a:rPr lang="es" sz="1050" dirty="0"/>
              <a:t>WD 0 BZ 16 N_EPOCH </a:t>
            </a:r>
            <a:r>
              <a:rPr lang="es" sz="1050" dirty="0" smtClean="0"/>
              <a:t>60</a:t>
            </a:r>
            <a:endParaRPr lang="es" sz="105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</a:t>
            </a:r>
            <a:r>
              <a:rPr lang="es" sz="1100" dirty="0" smtClean="0"/>
              <a:t>31, </a:t>
            </a:r>
            <a:r>
              <a:rPr lang="es" sz="1100" dirty="0"/>
              <a:t>BEST TRAIN ACC: </a:t>
            </a:r>
            <a:r>
              <a:rPr lang="es" sz="1100" dirty="0" smtClean="0"/>
              <a:t>80, </a:t>
            </a:r>
            <a:r>
              <a:rPr lang="es" sz="1100" dirty="0"/>
              <a:t>BEST TEST ACCURACY </a:t>
            </a:r>
            <a:r>
              <a:rPr lang="es" sz="1100" dirty="0" smtClean="0"/>
              <a:t>78</a:t>
            </a:r>
            <a:endParaRPr lang="es" sz="1100" dirty="0"/>
          </a:p>
          <a:p>
            <a:pPr>
              <a:buChar char="-"/>
            </a:pPr>
            <a:endParaRPr lang="es-ES" dirty="0" smtClean="0"/>
          </a:p>
          <a:p>
            <a:pPr marL="114300" lvl="0" indent="0">
              <a:buNone/>
            </a:pPr>
            <a:r>
              <a:rPr lang="es" sz="1050" dirty="0"/>
              <a:t>TEST AMB UNA VGG AMB ADAM LR 1E-5, WD 0 BZ 16 N_EPOCH </a:t>
            </a:r>
            <a:r>
              <a:rPr lang="es" sz="1050" dirty="0" smtClean="0"/>
              <a:t>60 PRETRAINED</a:t>
            </a:r>
            <a:endParaRPr lang="es" sz="105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31, BEST TRAIN ACC: 80, BEST TEST ACCURACY 78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lvl="0" indent="0">
              <a:buNone/>
            </a:pPr>
            <a:r>
              <a:rPr lang="es" sz="1050" dirty="0"/>
              <a:t>TEST AMB UNA VGG AMB ADAM LR 1E-5, WD 0 BZ 16 N_EPOCH 60 </a:t>
            </a:r>
            <a:r>
              <a:rPr lang="es" sz="1050" dirty="0" smtClean="0"/>
              <a:t>PRETRAINED + DATA AUG</a:t>
            </a:r>
            <a:endParaRPr lang="es" sz="105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</a:t>
            </a:r>
            <a:r>
              <a:rPr lang="es" sz="1100" dirty="0" smtClean="0"/>
              <a:t>16, </a:t>
            </a:r>
            <a:r>
              <a:rPr lang="es" sz="1100" dirty="0"/>
              <a:t>BEST TRAIN ACC: </a:t>
            </a:r>
            <a:r>
              <a:rPr lang="es" sz="1100" dirty="0" smtClean="0"/>
              <a:t>86, </a:t>
            </a:r>
            <a:r>
              <a:rPr lang="es" sz="1100" dirty="0"/>
              <a:t>BEST TEST ACCURACY </a:t>
            </a:r>
            <a:r>
              <a:rPr lang="es" sz="1100" dirty="0" smtClean="0"/>
              <a:t>83</a:t>
            </a:r>
            <a:endParaRPr lang="es" sz="1100" dirty="0"/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41" y="508813"/>
            <a:ext cx="1711190" cy="87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40" y="1385561"/>
            <a:ext cx="1711191" cy="87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39" y="2262309"/>
            <a:ext cx="1711191" cy="85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38" y="3115702"/>
            <a:ext cx="1711192" cy="85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71" y="3954869"/>
            <a:ext cx="1725860" cy="86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275672" y="1289785"/>
            <a:ext cx="2483317" cy="11454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470034" y="1823935"/>
            <a:ext cx="5151120" cy="5727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402831" y="793298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FF0000"/>
                </a:solidFill>
              </a:rPr>
              <a:t>OVERFIT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430106" y="2620448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FF0000"/>
                </a:solidFill>
              </a:rPr>
              <a:t>OVERFIT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430106" y="3420021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FF0000"/>
                </a:solidFill>
              </a:rPr>
              <a:t>OVERFIT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430106" y="426471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FF0000"/>
                </a:solidFill>
              </a:rPr>
              <a:t>OVERFIT</a:t>
            </a:r>
            <a:endParaRPr lang="es-E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8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FACE Recognition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3652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s" sz="1050" dirty="0"/>
              <a:t>TEST WITH ALEXNET ADAM LR 1E-5, WD 0 BZ 16 N_EPOCH 60 + DATA AUGM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59, BEST TRAIN ACC: 84, BEST TEST ACCURACY 82</a:t>
            </a:r>
          </a:p>
          <a:p>
            <a:pPr marL="114300" lvl="0" indent="0">
              <a:buNone/>
            </a:pPr>
            <a:endParaRPr lang="es" sz="1050" dirty="0" smtClean="0"/>
          </a:p>
          <a:p>
            <a:pPr marL="114300" lvl="0" indent="0">
              <a:buNone/>
            </a:pPr>
            <a:r>
              <a:rPr lang="es" sz="1050" dirty="0"/>
              <a:t>TEST WITH ALEXNET ADAM LR </a:t>
            </a:r>
            <a:r>
              <a:rPr lang="es" sz="1050" dirty="0" smtClean="0"/>
              <a:t>5E-4, </a:t>
            </a:r>
            <a:r>
              <a:rPr lang="es" sz="1050" dirty="0"/>
              <a:t>WD 0 BZ 16 N_EPOCH </a:t>
            </a:r>
            <a:r>
              <a:rPr lang="es" sz="1050" dirty="0" smtClean="0"/>
              <a:t>240 + </a:t>
            </a:r>
            <a:r>
              <a:rPr lang="es" sz="1050" dirty="0"/>
              <a:t>DATA AUGM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</a:t>
            </a:r>
            <a:r>
              <a:rPr lang="es" sz="1100" dirty="0" smtClean="0"/>
              <a:t>239, </a:t>
            </a:r>
            <a:r>
              <a:rPr lang="es" sz="1100" dirty="0"/>
              <a:t>BEST TRAIN ACC: </a:t>
            </a:r>
            <a:r>
              <a:rPr lang="es" sz="1100" dirty="0" smtClean="0"/>
              <a:t>83, </a:t>
            </a:r>
            <a:r>
              <a:rPr lang="es" sz="1100" dirty="0"/>
              <a:t>BEST TEST ACCURACY </a:t>
            </a:r>
            <a:r>
              <a:rPr lang="es" sz="1100" dirty="0" smtClean="0"/>
              <a:t>81</a:t>
            </a:r>
            <a:endParaRPr lang="es" sz="1100" dirty="0"/>
          </a:p>
          <a:p>
            <a:pPr marL="114300" lvl="0" indent="0">
              <a:buNone/>
            </a:pPr>
            <a:endParaRPr lang="es" sz="1050" dirty="0"/>
          </a:p>
          <a:p>
            <a:pPr marL="114300" lvl="0" indent="0">
              <a:buNone/>
            </a:pPr>
            <a:r>
              <a:rPr lang="es" sz="1050" dirty="0"/>
              <a:t>TEST WITH ALEXNET ADAM LR 5</a:t>
            </a:r>
            <a:r>
              <a:rPr lang="es" sz="1050" dirty="0" smtClean="0"/>
              <a:t>E-4, </a:t>
            </a:r>
            <a:r>
              <a:rPr lang="es" sz="1050" dirty="0"/>
              <a:t>WD 0 BZ 16 N_EPOCH 240 + DATA AUGM + PRETRAINED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NONE, BEST </a:t>
            </a:r>
            <a:r>
              <a:rPr lang="es" sz="1100" dirty="0" smtClean="0"/>
              <a:t>TRAIN </a:t>
            </a:r>
            <a:r>
              <a:rPr lang="es" sz="1100" dirty="0"/>
              <a:t>ACC: 50, BEST TEST ACCURACY 50</a:t>
            </a:r>
          </a:p>
          <a:p>
            <a:pPr marL="114300" lvl="0" indent="0">
              <a:buNone/>
            </a:pPr>
            <a:endParaRPr lang="es" sz="1050" dirty="0"/>
          </a:p>
          <a:p>
            <a:pPr marL="114300" lvl="0" indent="0">
              <a:buNone/>
            </a:pPr>
            <a:r>
              <a:rPr lang="es" sz="1050" dirty="0"/>
              <a:t>TEST WITH ALEXNET ADAM LR </a:t>
            </a:r>
            <a:r>
              <a:rPr lang="es" sz="1050" dirty="0" smtClean="0"/>
              <a:t>1E-3, </a:t>
            </a:r>
            <a:r>
              <a:rPr lang="es" sz="1050" dirty="0"/>
              <a:t>WD 0 BZ 16 N_EPOCH 240 + DATA AUGM + PRETRAINED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NONE, BEST TRAIN ACC: 50, BEST TEST ACCURACY 50</a:t>
            </a:r>
          </a:p>
          <a:p>
            <a:pPr marL="114300" lvl="0" indent="0">
              <a:buNone/>
            </a:pPr>
            <a:endParaRPr lang="es" sz="1050" dirty="0" smtClean="0"/>
          </a:p>
          <a:p>
            <a:pPr marL="114300" lvl="0" indent="0">
              <a:buNone/>
            </a:pPr>
            <a:endParaRPr lang="es" sz="1050" dirty="0"/>
          </a:p>
          <a:p>
            <a:pPr marL="114300" lvl="0" indent="0">
              <a:buNone/>
            </a:pPr>
            <a:endParaRPr lang="es" sz="1050" dirty="0" smtClean="0"/>
          </a:p>
          <a:p>
            <a:pPr marL="114300" lvl="0" indent="0">
              <a:buNone/>
            </a:pPr>
            <a:endParaRPr lang="es" sz="1050" dirty="0"/>
          </a:p>
          <a:p>
            <a:pPr marL="114300" lvl="0" indent="0">
              <a:buNone/>
            </a:pPr>
            <a:endParaRPr lang="es" sz="1050" dirty="0" smtClean="0"/>
          </a:p>
          <a:p>
            <a:pPr marL="114300" lvl="0" indent="0">
              <a:buNone/>
            </a:pPr>
            <a:r>
              <a:rPr lang="es" sz="1050" dirty="0"/>
              <a:t>TEST WITH ALEXNET ADAM LR </a:t>
            </a:r>
            <a:r>
              <a:rPr lang="es" sz="1050" dirty="0" smtClean="0"/>
              <a:t>1E-5, </a:t>
            </a:r>
            <a:r>
              <a:rPr lang="es" sz="1050" dirty="0"/>
              <a:t>WD 0 BZ 16 N_EPOCH 240 + DATA AUGM + PRETRAINED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s" sz="1100" dirty="0"/>
              <a:t>BEST EPOCH: NONE, BEST TRAIN ACC: 50, BEST TEST ACCURACY 50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34" y="798368"/>
            <a:ext cx="1711191" cy="87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470034" y="1236742"/>
            <a:ext cx="5151120" cy="5727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33" y="1675116"/>
            <a:ext cx="1711191" cy="85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33" y="2527052"/>
            <a:ext cx="1711192" cy="84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34" y="3368172"/>
            <a:ext cx="1711191" cy="83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275670" y="630349"/>
            <a:ext cx="2483317" cy="11454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9793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426</Words>
  <Application>Microsoft Office PowerPoint</Application>
  <PresentationFormat>Presentación en pantalla (16:9)</PresentationFormat>
  <Paragraphs>49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Simple Light</vt:lpstr>
      <vt:lpstr>FACE Recognition </vt:lpstr>
      <vt:lpstr>FACE Recognition </vt:lpstr>
      <vt:lpstr>FACE Recognition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pg</dc:creator>
  <cp:lastModifiedBy>arturo</cp:lastModifiedBy>
  <cp:revision>10</cp:revision>
  <dcterms:modified xsi:type="dcterms:W3CDTF">2019-06-27T23:56:05Z</dcterms:modified>
</cp:coreProperties>
</file>