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9EC0B-C1E6-426D-9C54-2BB05F27EB07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BC0E-AB72-4291-A74C-3FA7BA64B2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ardeviance.org/2015/02/an-introduction-to-wardley-value-chain.html" TargetMode="External"/><Relationship Id="rId4" Type="http://schemas.openxmlformats.org/officeDocument/2006/relationships/hyperlink" Target="http://blog.gardeviance.org/2016/04/doctrine-climate-and-context-specific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>
            <a:stCxn id="25" idx="1"/>
            <a:endCxn id="46" idx="1"/>
          </p:cNvCxnSpPr>
          <p:nvPr/>
        </p:nvCxnSpPr>
        <p:spPr>
          <a:xfrm flipH="1">
            <a:off x="3276600" y="838200"/>
            <a:ext cx="762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32" idx="1"/>
          </p:cNvCxnSpPr>
          <p:nvPr/>
        </p:nvCxnSpPr>
        <p:spPr>
          <a:xfrm>
            <a:off x="3276600" y="1752600"/>
            <a:ext cx="457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1"/>
            <a:endCxn id="32" idx="1"/>
          </p:cNvCxnSpPr>
          <p:nvPr/>
        </p:nvCxnSpPr>
        <p:spPr>
          <a:xfrm flipH="1">
            <a:off x="3733800" y="838200"/>
            <a:ext cx="3048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1"/>
            <a:endCxn id="32" idx="1"/>
          </p:cNvCxnSpPr>
          <p:nvPr/>
        </p:nvCxnSpPr>
        <p:spPr>
          <a:xfrm flipH="1" flipV="1">
            <a:off x="3733800" y="3124200"/>
            <a:ext cx="2286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962400" y="7620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32" name="Arc 31"/>
          <p:cNvSpPr/>
          <p:nvPr/>
        </p:nvSpPr>
        <p:spPr>
          <a:xfrm>
            <a:off x="3657600" y="30480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Left-Aligned</a:t>
            </a:r>
            <a:endParaRPr lang="en-US" sz="1200" dirty="0"/>
          </a:p>
        </p:txBody>
      </p:sp>
      <p:sp>
        <p:nvSpPr>
          <p:cNvPr id="33" name="Arc 32"/>
          <p:cNvSpPr/>
          <p:nvPr/>
        </p:nvSpPr>
        <p:spPr>
          <a:xfrm>
            <a:off x="3886200" y="51054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46" name="Arc 45"/>
          <p:cNvSpPr/>
          <p:nvPr/>
        </p:nvSpPr>
        <p:spPr>
          <a:xfrm>
            <a:off x="3200400" y="16764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rIns="365760" rtlCol="0" anchor="ctr"/>
          <a:lstStyle/>
          <a:p>
            <a:pPr algn="r"/>
            <a:r>
              <a:rPr lang="en-US" sz="1200" dirty="0" smtClean="0"/>
              <a:t>Right-Aligned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562600" y="990600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 you draw these edges with the line tool, be sure to attach them on the center of the nodes and “send to back” to ensure proper display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65" idx="1"/>
          </p:cNvCxnSpPr>
          <p:nvPr/>
        </p:nvCxnSpPr>
        <p:spPr>
          <a:xfrm flipH="1">
            <a:off x="4038600" y="1652320"/>
            <a:ext cx="1524000" cy="176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8600" y="25908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Choose left or right-aligned nodes as appropriate</a:t>
            </a:r>
            <a:endParaRPr lang="en-US" sz="1600" dirty="0"/>
          </a:p>
        </p:txBody>
      </p:sp>
      <p:cxnSp>
        <p:nvCxnSpPr>
          <p:cNvPr id="70" name="Straight Arrow Connector 69"/>
          <p:cNvCxnSpPr>
            <a:stCxn id="68" idx="3"/>
          </p:cNvCxnSpPr>
          <p:nvPr/>
        </p:nvCxnSpPr>
        <p:spPr>
          <a:xfrm flipV="1">
            <a:off x="2667000" y="2057400"/>
            <a:ext cx="457200" cy="825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3"/>
          </p:cNvCxnSpPr>
          <p:nvPr/>
        </p:nvCxnSpPr>
        <p:spPr>
          <a:xfrm>
            <a:off x="2667000" y="2883188"/>
            <a:ext cx="838200" cy="16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2016-06-24 14_29_56-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2438400"/>
            <a:ext cx="1543265" cy="2848373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04800" y="5943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See also:</a:t>
            </a:r>
            <a:endParaRPr lang="en-US" sz="1600" dirty="0">
              <a:hlinkClick r:id="rId3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hlinkClick r:id="rId3"/>
              </a:rPr>
              <a:t>An Introduction to </a:t>
            </a:r>
            <a:r>
              <a:rPr lang="en-US" sz="1600" dirty="0" err="1" smtClean="0">
                <a:hlinkClick r:id="rId3"/>
              </a:rPr>
              <a:t>Wardley</a:t>
            </a:r>
            <a:r>
              <a:rPr lang="en-US" sz="1600" dirty="0" smtClean="0">
                <a:hlinkClick r:id="rId3"/>
              </a:rPr>
              <a:t> (Value Chain) Mapping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hlinkClick r:id="rId4"/>
              </a:rPr>
              <a:t>Doctrine, Climate and Context Specific </a:t>
            </a:r>
            <a:r>
              <a:rPr lang="en-US" sz="1600" dirty="0" err="1" smtClean="0">
                <a:hlinkClick r:id="rId4"/>
              </a:rPr>
              <a:t>Gameplay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838200" y="38862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These nodes can be moved around rather easily, as the lines remain attached to the node center.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361890" y="533400"/>
            <a:ext cx="8571021" cy="6162020"/>
            <a:chOff x="361890" y="533400"/>
            <a:chExt cx="8571021" cy="616202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838200" y="762000"/>
              <a:ext cx="0" cy="5334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838200" y="6096000"/>
              <a:ext cx="76962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-141998" y="3094688"/>
              <a:ext cx="1407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 Chain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72400" y="6248400"/>
              <a:ext cx="1160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Evolution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291931" y="1003469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visible</a:t>
              </a:r>
              <a:endParaRPr lang="en-US" i="1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226175" y="5412624"/>
              <a:ext cx="769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invisible</a:t>
              </a:r>
              <a:endParaRPr lang="en-US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6172200"/>
              <a:ext cx="755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Genesis</a:t>
              </a:r>
              <a:endParaRPr lang="en-US" sz="1400" i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45299" y="6172200"/>
              <a:ext cx="1117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Custom Built</a:t>
              </a:r>
              <a:endParaRPr lang="en-US" sz="1400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30472" y="6172200"/>
              <a:ext cx="853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Product</a:t>
              </a:r>
            </a:p>
            <a:p>
              <a:r>
                <a:rPr lang="en-US" sz="1400" i="1" dirty="0" smtClean="0"/>
                <a:t>(+ rental)</a:t>
              </a:r>
              <a:endParaRPr lang="en-US" sz="1400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5600" y="6172200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Commodity</a:t>
              </a:r>
            </a:p>
            <a:p>
              <a:r>
                <a:rPr lang="en-US" sz="1400" i="1" dirty="0" smtClean="0"/>
                <a:t>(+ utility)</a:t>
              </a:r>
              <a:endParaRPr lang="en-US" sz="1400" i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2768600" y="609600"/>
              <a:ext cx="0" cy="5486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699000" y="609600"/>
              <a:ext cx="0" cy="5486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629400" y="533400"/>
              <a:ext cx="0" cy="5486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20" idx="1"/>
            <a:endCxn id="24" idx="1"/>
          </p:cNvCxnSpPr>
          <p:nvPr/>
        </p:nvCxnSpPr>
        <p:spPr>
          <a:xfrm flipH="1">
            <a:off x="2514600" y="533400"/>
            <a:ext cx="18288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4" idx="1"/>
            <a:endCxn id="21" idx="1"/>
          </p:cNvCxnSpPr>
          <p:nvPr/>
        </p:nvCxnSpPr>
        <p:spPr>
          <a:xfrm>
            <a:off x="2514600" y="1524000"/>
            <a:ext cx="3124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0" idx="1"/>
            <a:endCxn id="21" idx="1"/>
          </p:cNvCxnSpPr>
          <p:nvPr/>
        </p:nvCxnSpPr>
        <p:spPr>
          <a:xfrm>
            <a:off x="4343400" y="533400"/>
            <a:ext cx="12954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1"/>
            <a:endCxn id="21" idx="1"/>
          </p:cNvCxnSpPr>
          <p:nvPr/>
        </p:nvCxnSpPr>
        <p:spPr>
          <a:xfrm flipH="1" flipV="1">
            <a:off x="5638800" y="2743200"/>
            <a:ext cx="137160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267200" y="4572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21" name="Arc 20"/>
          <p:cNvSpPr/>
          <p:nvPr/>
        </p:nvSpPr>
        <p:spPr>
          <a:xfrm>
            <a:off x="5562600" y="26670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Left-Aligned</a:t>
            </a:r>
            <a:endParaRPr lang="en-US" sz="1200" dirty="0"/>
          </a:p>
        </p:txBody>
      </p:sp>
      <p:sp>
        <p:nvSpPr>
          <p:cNvPr id="23" name="Arc 22"/>
          <p:cNvSpPr/>
          <p:nvPr/>
        </p:nvSpPr>
        <p:spPr>
          <a:xfrm>
            <a:off x="6934200" y="58674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365760" rtlCol="0" anchor="ctr"/>
          <a:lstStyle/>
          <a:p>
            <a:r>
              <a:rPr lang="en-US" sz="1200" dirty="0" smtClean="0"/>
              <a:t>Power</a:t>
            </a:r>
            <a:endParaRPr lang="en-US" sz="1200" dirty="0"/>
          </a:p>
        </p:txBody>
      </p:sp>
      <p:sp>
        <p:nvSpPr>
          <p:cNvPr id="24" name="Arc 23"/>
          <p:cNvSpPr/>
          <p:nvPr/>
        </p:nvSpPr>
        <p:spPr>
          <a:xfrm>
            <a:off x="2438400" y="1447800"/>
            <a:ext cx="152400" cy="152400"/>
          </a:xfrm>
          <a:prstGeom prst="arc">
            <a:avLst>
              <a:gd name="adj1" fmla="val 16200000"/>
              <a:gd name="adj2" fmla="val 161867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rIns="365760" rtlCol="0" anchor="ctr"/>
          <a:lstStyle/>
          <a:p>
            <a:pPr algn="r"/>
            <a:r>
              <a:rPr lang="en-US" sz="1200" dirty="0" smtClean="0"/>
              <a:t>Right-Aligned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112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Wardley Maps Arc Nodes</dc:title>
  <dc:subject/>
  <dc:creator>Benjamin Mosior</dc:creator>
  <cp:keywords/>
  <dc:description/>
  <cp:lastModifiedBy>Benjamin Mosior</cp:lastModifiedBy>
  <cp:revision>15</cp:revision>
  <dcterms:created xsi:type="dcterms:W3CDTF">2016-06-24T17:12:50Z</dcterms:created>
  <dcterms:modified xsi:type="dcterms:W3CDTF">2016-06-26T02:44:38Z</dcterms:modified>
  <cp:category/>
</cp:coreProperties>
</file>