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0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EC0B-C1E6-426D-9C54-2BB05F27EB07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ardeviance.org/2015/02/an-introduction-to-wardley-value-chain.html" TargetMode="External"/><Relationship Id="rId4" Type="http://schemas.openxmlformats.org/officeDocument/2006/relationships/hyperlink" Target="http://blog.gardeviance.org/2016/04/doctrine-climate-and-context-specific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>
            <a:stCxn id="2" idx="2"/>
            <a:endCxn id="46" idx="1"/>
          </p:cNvCxnSpPr>
          <p:nvPr/>
        </p:nvCxnSpPr>
        <p:spPr>
          <a:xfrm flipH="1">
            <a:off x="3276600" y="841177"/>
            <a:ext cx="805801" cy="9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32" idx="1"/>
          </p:cNvCxnSpPr>
          <p:nvPr/>
        </p:nvCxnSpPr>
        <p:spPr>
          <a:xfrm>
            <a:off x="3276600" y="17526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2"/>
            <a:endCxn id="32" idx="1"/>
          </p:cNvCxnSpPr>
          <p:nvPr/>
        </p:nvCxnSpPr>
        <p:spPr>
          <a:xfrm flipH="1">
            <a:off x="3733800" y="841177"/>
            <a:ext cx="348601" cy="228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1"/>
            <a:endCxn id="32" idx="1"/>
          </p:cNvCxnSpPr>
          <p:nvPr/>
        </p:nvCxnSpPr>
        <p:spPr>
          <a:xfrm flipH="1" flipV="1">
            <a:off x="3733800" y="3124200"/>
            <a:ext cx="228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657600" y="3048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Left-Aligned</a:t>
            </a:r>
            <a:endParaRPr lang="en-US" sz="1200" dirty="0"/>
          </a:p>
        </p:txBody>
      </p:sp>
      <p:sp>
        <p:nvSpPr>
          <p:cNvPr id="33" name="Arc 32"/>
          <p:cNvSpPr/>
          <p:nvPr/>
        </p:nvSpPr>
        <p:spPr>
          <a:xfrm>
            <a:off x="3886200" y="5105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46" name="Arc 45"/>
          <p:cNvSpPr/>
          <p:nvPr/>
        </p:nvSpPr>
        <p:spPr>
          <a:xfrm>
            <a:off x="3200400" y="1676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rIns="365760" rtlCol="0" anchor="ctr"/>
          <a:lstStyle/>
          <a:p>
            <a:pPr algn="r"/>
            <a:r>
              <a:rPr lang="en-US" sz="1200" dirty="0" smtClean="0"/>
              <a:t>Right-Aligned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2600" y="9906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 you draw these edges with the line tool, be sure to attach them on the center of the nodes and “send to back” to ensure proper display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4038600" y="1652320"/>
            <a:ext cx="1524000" cy="176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600" y="2590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Choose left or right-aligned nodes as appropriate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8" idx="3"/>
          </p:cNvCxnSpPr>
          <p:nvPr/>
        </p:nvCxnSpPr>
        <p:spPr>
          <a:xfrm flipV="1">
            <a:off x="2667000" y="2057400"/>
            <a:ext cx="457200" cy="825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</p:cNvCxnSpPr>
          <p:nvPr/>
        </p:nvCxnSpPr>
        <p:spPr>
          <a:xfrm>
            <a:off x="2667000" y="2883188"/>
            <a:ext cx="838200" cy="16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2016-06-24 14_29_56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438400"/>
            <a:ext cx="1543265" cy="284837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04800" y="5943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See also:</a:t>
            </a:r>
            <a:endParaRPr lang="en-US" sz="1600" dirty="0">
              <a:hlinkClick r:id="rId3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An Introduction to </a:t>
            </a:r>
            <a:r>
              <a:rPr lang="en-US" sz="1600" dirty="0" err="1" smtClean="0">
                <a:hlinkClick r:id="rId3"/>
              </a:rPr>
              <a:t>Wardley</a:t>
            </a:r>
            <a:r>
              <a:rPr lang="en-US" sz="1600" dirty="0" smtClean="0">
                <a:hlinkClick r:id="rId3"/>
              </a:rPr>
              <a:t> (Value Chain) Mapping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4"/>
              </a:rPr>
              <a:t>Doctrine, Climate and Context Specific </a:t>
            </a:r>
            <a:r>
              <a:rPr lang="en-US" sz="1600" dirty="0" err="1" smtClean="0">
                <a:hlinkClick r:id="rId4"/>
              </a:rPr>
              <a:t>Gameplay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838200" y="38862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These nodes can be moved around rather easily, as the lines remain attached to the node center.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21402" y="53340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61899" y="762000"/>
            <a:ext cx="476301" cy="5334000"/>
            <a:chOff x="361899" y="762000"/>
            <a:chExt cx="476301" cy="53340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838200" y="762000"/>
              <a:ext cx="0" cy="5334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-148162" y="3094688"/>
              <a:ext cx="1420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 Chain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91931" y="1003469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visible</a:t>
              </a:r>
              <a:endParaRPr lang="en-US" i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226175" y="5412624"/>
              <a:ext cx="7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invisible</a:t>
              </a:r>
              <a:endParaRPr lang="en-US" i="1" dirty="0"/>
            </a:p>
          </p:txBody>
        </p:sp>
      </p:grpSp>
      <p:cxnSp>
        <p:nvCxnSpPr>
          <p:cNvPr id="67" name="Straight Connector 66"/>
          <p:cNvCxnSpPr>
            <a:stCxn id="80" idx="2"/>
            <a:endCxn id="79" idx="1"/>
          </p:cNvCxnSpPr>
          <p:nvPr/>
        </p:nvCxnSpPr>
        <p:spPr>
          <a:xfrm flipH="1">
            <a:off x="3276600" y="841177"/>
            <a:ext cx="805801" cy="9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9" idx="1"/>
            <a:endCxn id="76" idx="1"/>
          </p:cNvCxnSpPr>
          <p:nvPr/>
        </p:nvCxnSpPr>
        <p:spPr>
          <a:xfrm>
            <a:off x="3276600" y="1752600"/>
            <a:ext cx="762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0" idx="2"/>
            <a:endCxn id="76" idx="1"/>
          </p:cNvCxnSpPr>
          <p:nvPr/>
        </p:nvCxnSpPr>
        <p:spPr>
          <a:xfrm flipH="1">
            <a:off x="4038600" y="841177"/>
            <a:ext cx="43801" cy="228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8" idx="1"/>
            <a:endCxn id="76" idx="1"/>
          </p:cNvCxnSpPr>
          <p:nvPr/>
        </p:nvCxnSpPr>
        <p:spPr>
          <a:xfrm flipV="1">
            <a:off x="4038600" y="31242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>
            <a:off x="3962400" y="3048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Left-Aligned</a:t>
            </a:r>
            <a:endParaRPr lang="en-US" sz="1200" dirty="0"/>
          </a:p>
        </p:txBody>
      </p:sp>
      <p:sp>
        <p:nvSpPr>
          <p:cNvPr id="78" name="Arc 77"/>
          <p:cNvSpPr/>
          <p:nvPr/>
        </p:nvSpPr>
        <p:spPr>
          <a:xfrm>
            <a:off x="3962400" y="5105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79" name="Arc 78"/>
          <p:cNvSpPr/>
          <p:nvPr/>
        </p:nvSpPr>
        <p:spPr>
          <a:xfrm>
            <a:off x="3200400" y="1676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rIns="365760" rtlCol="0" anchor="ctr"/>
          <a:lstStyle/>
          <a:p>
            <a:pPr algn="r"/>
            <a:r>
              <a:rPr lang="en-US" sz="1200" dirty="0" smtClean="0"/>
              <a:t>Right-Aligned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821402" y="53340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27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1890" y="533400"/>
            <a:ext cx="8571021" cy="6251376"/>
            <a:chOff x="361890" y="533400"/>
            <a:chExt cx="8571021" cy="625137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38200" y="762000"/>
              <a:ext cx="0" cy="5334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38200" y="6096000"/>
              <a:ext cx="76962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-141998" y="3094688"/>
              <a:ext cx="1407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 Chain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2400" y="6248400"/>
              <a:ext cx="1160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Evolution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291931" y="1003469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visible</a:t>
              </a:r>
              <a:endParaRPr lang="en-US" i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26175" y="5412624"/>
              <a:ext cx="7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invisible</a:t>
              </a:r>
              <a:endParaRPr 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6076890"/>
              <a:ext cx="8467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Genesis</a:t>
              </a:r>
              <a:endParaRPr lang="en-US" sz="1000" i="1" dirty="0"/>
            </a:p>
            <a:p>
              <a:r>
                <a:rPr lang="en-US" sz="1000" i="1" dirty="0" smtClean="0"/>
                <a:t>Novel</a:t>
              </a:r>
            </a:p>
            <a:p>
              <a:r>
                <a:rPr lang="en-US" sz="1000" i="1" dirty="0" err="1" smtClean="0"/>
                <a:t>Unmodeled</a:t>
              </a:r>
              <a:endParaRPr lang="en-US" sz="1000" i="1" dirty="0" smtClean="0"/>
            </a:p>
            <a:p>
              <a:r>
                <a:rPr lang="en-US" sz="1000" i="1" dirty="0" smtClean="0"/>
                <a:t>Concept</a:t>
              </a:r>
              <a:endParaRPr lang="en-US" sz="100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86000" y="6076890"/>
              <a:ext cx="786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Custom</a:t>
              </a:r>
            </a:p>
            <a:p>
              <a:r>
                <a:rPr lang="en-US" sz="1000" i="1" dirty="0" smtClean="0"/>
                <a:t>Emerging</a:t>
              </a:r>
            </a:p>
            <a:p>
              <a:r>
                <a:rPr lang="en-US" sz="1000" i="1" dirty="0" smtClean="0"/>
                <a:t>Divergent</a:t>
              </a:r>
            </a:p>
            <a:p>
              <a:r>
                <a:rPr lang="en-US" sz="1000" i="1" dirty="0" smtClean="0"/>
                <a:t>Hypothesis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8600" y="6076890"/>
              <a:ext cx="113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Product (+ rental)</a:t>
              </a:r>
            </a:p>
            <a:p>
              <a:r>
                <a:rPr lang="en-US" sz="1000" i="1" dirty="0" smtClean="0"/>
                <a:t>Good</a:t>
              </a:r>
            </a:p>
            <a:p>
              <a:r>
                <a:rPr lang="en-US" sz="1000" i="1" dirty="0" smtClean="0"/>
                <a:t>Convergent</a:t>
              </a:r>
            </a:p>
            <a:p>
              <a:r>
                <a:rPr lang="en-US" sz="1000" i="1" dirty="0" smtClean="0"/>
                <a:t>Theory</a:t>
              </a:r>
              <a:endParaRPr lang="en-US" sz="10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24600" y="6076890"/>
              <a:ext cx="1311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Commodity (+ utility)</a:t>
              </a:r>
            </a:p>
            <a:p>
              <a:r>
                <a:rPr lang="en-US" sz="1000" i="1" dirty="0" smtClean="0"/>
                <a:t>Best</a:t>
              </a:r>
            </a:p>
            <a:p>
              <a:r>
                <a:rPr lang="en-US" sz="1000" i="1" dirty="0" smtClean="0"/>
                <a:t>Modeled</a:t>
              </a:r>
            </a:p>
            <a:p>
              <a:r>
                <a:rPr lang="en-US" sz="1000" i="1" dirty="0" smtClean="0"/>
                <a:t>Accepted</a:t>
              </a:r>
              <a:endParaRPr lang="en-US" sz="1000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2286000" y="6096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038600" y="6096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324600" y="5334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6200" y="6073914"/>
            <a:ext cx="816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Activities</a:t>
            </a:r>
            <a:endParaRPr lang="en-US" sz="1000" b="1" i="1" dirty="0"/>
          </a:p>
          <a:p>
            <a:r>
              <a:rPr lang="en-US" sz="1000" b="1" i="1" dirty="0" smtClean="0"/>
              <a:t>Practices</a:t>
            </a:r>
          </a:p>
          <a:p>
            <a:r>
              <a:rPr lang="en-US" sz="1000" b="1" i="1" dirty="0" smtClean="0"/>
              <a:t>Data</a:t>
            </a:r>
          </a:p>
          <a:p>
            <a:r>
              <a:rPr lang="en-US" sz="1000" b="1" i="1" dirty="0" smtClean="0"/>
              <a:t>Knowledge</a:t>
            </a:r>
            <a:endParaRPr lang="en-US" sz="1000" b="1" i="1" dirty="0"/>
          </a:p>
        </p:txBody>
      </p:sp>
      <p:cxnSp>
        <p:nvCxnSpPr>
          <p:cNvPr id="28" name="Straight Connector 27"/>
          <p:cNvCxnSpPr>
            <a:stCxn id="46" idx="2"/>
            <a:endCxn id="45" idx="1"/>
          </p:cNvCxnSpPr>
          <p:nvPr/>
        </p:nvCxnSpPr>
        <p:spPr>
          <a:xfrm flipH="1">
            <a:off x="2819400" y="536377"/>
            <a:ext cx="1556399" cy="68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5" idx="1"/>
            <a:endCxn id="40" idx="1"/>
          </p:cNvCxnSpPr>
          <p:nvPr/>
        </p:nvCxnSpPr>
        <p:spPr>
          <a:xfrm>
            <a:off x="2819400" y="1219200"/>
            <a:ext cx="30480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6" idx="2"/>
            <a:endCxn id="40" idx="1"/>
          </p:cNvCxnSpPr>
          <p:nvPr/>
        </p:nvCxnSpPr>
        <p:spPr>
          <a:xfrm>
            <a:off x="4375799" y="536377"/>
            <a:ext cx="1491601" cy="258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4" idx="1"/>
            <a:endCxn id="40" idx="1"/>
          </p:cNvCxnSpPr>
          <p:nvPr/>
        </p:nvCxnSpPr>
        <p:spPr>
          <a:xfrm flipH="1" flipV="1">
            <a:off x="5867400" y="3124200"/>
            <a:ext cx="1066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5791200" y="3048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Left-Aligned</a:t>
            </a:r>
            <a:endParaRPr lang="en-US" sz="1200" dirty="0"/>
          </a:p>
        </p:txBody>
      </p:sp>
      <p:sp>
        <p:nvSpPr>
          <p:cNvPr id="44" name="Arc 43"/>
          <p:cNvSpPr/>
          <p:nvPr/>
        </p:nvSpPr>
        <p:spPr>
          <a:xfrm>
            <a:off x="6858000" y="5486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45" name="Arc 44"/>
          <p:cNvSpPr/>
          <p:nvPr/>
        </p:nvSpPr>
        <p:spPr>
          <a:xfrm>
            <a:off x="2743200" y="1143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rIns="365760" rtlCol="0" anchor="ctr"/>
          <a:lstStyle/>
          <a:p>
            <a:pPr algn="r"/>
            <a:r>
              <a:rPr lang="en-US" sz="1200" dirty="0" smtClean="0"/>
              <a:t>Right-Aligned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2860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781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139</Words>
  <Application>Microsoft Macintosh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Wardley Maps Arc Nodes</dc:title>
  <dc:subject/>
  <dc:creator>Benjamin Mosior</dc:creator>
  <cp:keywords/>
  <dc:description/>
  <cp:lastModifiedBy>Benjamin Mosior</cp:lastModifiedBy>
  <cp:revision>16</cp:revision>
  <dcterms:created xsi:type="dcterms:W3CDTF">2016-06-24T17:12:50Z</dcterms:created>
  <dcterms:modified xsi:type="dcterms:W3CDTF">2017-04-07T16:13:53Z</dcterms:modified>
  <cp:category/>
</cp:coreProperties>
</file>