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{8333E2DA-C567-4E16-B374-0B68F8A339CD}tf12214701_win32</Template>
  <TotalTime>0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Goudy Old Style</vt:lpstr>
      <vt:lpstr>Wingdings 2</vt:lpstr>
      <vt:lpstr>SlateVTI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 102</dc:creator>
  <cp:lastModifiedBy>PC 102</cp:lastModifiedBy>
  <cp:revision>1</cp:revision>
  <dcterms:created xsi:type="dcterms:W3CDTF">2024-09-27T07:32:43Z</dcterms:created>
  <dcterms:modified xsi:type="dcterms:W3CDTF">2024-09-27T07:33:13Z</dcterms:modified>
</cp:coreProperties>
</file>