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74" r:id="rId4"/>
    <p:sldId id="281" r:id="rId5"/>
    <p:sldId id="280" r:id="rId6"/>
    <p:sldId id="282" r:id="rId7"/>
    <p:sldId id="276" r:id="rId8"/>
    <p:sldId id="283" r:id="rId9"/>
    <p:sldId id="289" r:id="rId10"/>
    <p:sldId id="290" r:id="rId11"/>
    <p:sldId id="291" r:id="rId12"/>
    <p:sldId id="292" r:id="rId13"/>
    <p:sldId id="275" r:id="rId14"/>
    <p:sldId id="288" r:id="rId15"/>
    <p:sldId id="286" r:id="rId16"/>
    <p:sldId id="277" r:id="rId17"/>
    <p:sldId id="296" r:id="rId18"/>
    <p:sldId id="297" r:id="rId19"/>
    <p:sldId id="300" r:id="rId20"/>
    <p:sldId id="299" r:id="rId21"/>
    <p:sldId id="279" r:id="rId22"/>
    <p:sldId id="293" r:id="rId23"/>
    <p:sldId id="294" r:id="rId24"/>
    <p:sldId id="295"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082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sv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jp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sv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E870B-3AEF-4B12-95EF-A61BF768F9F6}" type="doc">
      <dgm:prSet loTypeId="urn:microsoft.com/office/officeart/2009/layout/CirclePictureHierarchy" loCatId="hierarchy" qsTypeId="urn:microsoft.com/office/officeart/2005/8/quickstyle/simple3" qsCatId="simple" csTypeId="urn:microsoft.com/office/officeart/2005/8/colors/accent1_2" csCatId="accent1" phldr="1"/>
      <dgm:spPr/>
      <dgm:t>
        <a:bodyPr/>
        <a:lstStyle/>
        <a:p>
          <a:endParaRPr lang="es-CL"/>
        </a:p>
      </dgm:t>
    </dgm:pt>
    <dgm:pt modelId="{79CCAC23-25CE-4BCC-AAB6-A5CB31E8DEA9}">
      <dgm:prSet phldrT="[Texto]"/>
      <dgm:spPr/>
      <dgm:t>
        <a:bodyPr/>
        <a:lstStyle/>
        <a:p>
          <a:r>
            <a:rPr lang="es-CL"/>
            <a:t>Jefe de proyecto</a:t>
          </a:r>
        </a:p>
      </dgm:t>
    </dgm:pt>
    <dgm:pt modelId="{4E6BD60D-8314-403E-891B-34E38D58A1B7}" type="parTrans" cxnId="{DA8D6F00-C0A3-4A3C-AEE7-D49710581756}">
      <dgm:prSet/>
      <dgm:spPr/>
      <dgm:t>
        <a:bodyPr/>
        <a:lstStyle/>
        <a:p>
          <a:endParaRPr lang="es-CL"/>
        </a:p>
      </dgm:t>
    </dgm:pt>
    <dgm:pt modelId="{03A47608-5BD9-451E-956F-F12ED8280FCF}" type="sibTrans" cxnId="{DA8D6F00-C0A3-4A3C-AEE7-D49710581756}">
      <dgm:prSet/>
      <dgm:spPr/>
      <dgm:t>
        <a:bodyPr/>
        <a:lstStyle/>
        <a:p>
          <a:endParaRPr lang="es-CL"/>
        </a:p>
      </dgm:t>
    </dgm:pt>
    <dgm:pt modelId="{686940F9-D921-4D17-A136-6F7EDA01EBD2}" type="asst">
      <dgm:prSet phldrT="[Texto]"/>
      <dgm:spPr/>
      <dgm:t>
        <a:bodyPr/>
        <a:lstStyle/>
        <a:p>
          <a:r>
            <a:rPr lang="es-CL"/>
            <a:t>Analista Qa</a:t>
          </a:r>
        </a:p>
      </dgm:t>
    </dgm:pt>
    <dgm:pt modelId="{20862652-186B-4DF5-999B-F4E737B1AF65}" type="parTrans" cxnId="{003DECAA-A910-4121-BEDD-FC0F75702E5E}">
      <dgm:prSet/>
      <dgm:spPr/>
      <dgm:t>
        <a:bodyPr/>
        <a:lstStyle/>
        <a:p>
          <a:endParaRPr lang="es-CL"/>
        </a:p>
      </dgm:t>
    </dgm:pt>
    <dgm:pt modelId="{4DE343AC-30FF-4524-85FB-9C23F4CDCBEC}" type="sibTrans" cxnId="{003DECAA-A910-4121-BEDD-FC0F75702E5E}">
      <dgm:prSet/>
      <dgm:spPr/>
      <dgm:t>
        <a:bodyPr/>
        <a:lstStyle/>
        <a:p>
          <a:endParaRPr lang="es-CL"/>
        </a:p>
      </dgm:t>
    </dgm:pt>
    <dgm:pt modelId="{F74CF57A-C5E9-4FB4-90C9-68FFB5A74954}">
      <dgm:prSet phldrT="[Texto]"/>
      <dgm:spPr/>
      <dgm:t>
        <a:bodyPr/>
        <a:lstStyle/>
        <a:p>
          <a:r>
            <a:rPr lang="es-CL"/>
            <a:t>Analista BD</a:t>
          </a:r>
        </a:p>
      </dgm:t>
    </dgm:pt>
    <dgm:pt modelId="{CA3CAA5A-3A5A-4347-A434-D61AE5F9E3BA}" type="parTrans" cxnId="{A00F1078-8126-4EE7-8845-E785DBD60A52}">
      <dgm:prSet/>
      <dgm:spPr/>
      <dgm:t>
        <a:bodyPr/>
        <a:lstStyle/>
        <a:p>
          <a:endParaRPr lang="es-CL"/>
        </a:p>
      </dgm:t>
    </dgm:pt>
    <dgm:pt modelId="{28F685B0-0D8A-4BA2-98A7-08A4DF6EBAB2}" type="sibTrans" cxnId="{A00F1078-8126-4EE7-8845-E785DBD60A52}">
      <dgm:prSet/>
      <dgm:spPr/>
      <dgm:t>
        <a:bodyPr/>
        <a:lstStyle/>
        <a:p>
          <a:endParaRPr lang="es-CL"/>
        </a:p>
      </dgm:t>
    </dgm:pt>
    <dgm:pt modelId="{69B925AA-6500-44AA-A399-50EB214AB36E}">
      <dgm:prSet phldrT="[Texto]"/>
      <dgm:spPr/>
      <dgm:t>
        <a:bodyPr/>
        <a:lstStyle/>
        <a:p>
          <a:r>
            <a:rPr lang="es-CL"/>
            <a:t>Jefe de modulo</a:t>
          </a:r>
        </a:p>
      </dgm:t>
    </dgm:pt>
    <dgm:pt modelId="{526D5341-A851-408F-A175-59BA986D5C85}" type="parTrans" cxnId="{BF65D5C4-63AD-4265-864B-F29B0CFBA15A}">
      <dgm:prSet/>
      <dgm:spPr/>
      <dgm:t>
        <a:bodyPr/>
        <a:lstStyle/>
        <a:p>
          <a:endParaRPr lang="es-CL"/>
        </a:p>
      </dgm:t>
    </dgm:pt>
    <dgm:pt modelId="{93C217E0-72B5-4FA6-8AF6-108B7710E71C}" type="sibTrans" cxnId="{BF65D5C4-63AD-4265-864B-F29B0CFBA15A}">
      <dgm:prSet/>
      <dgm:spPr/>
      <dgm:t>
        <a:bodyPr/>
        <a:lstStyle/>
        <a:p>
          <a:endParaRPr lang="es-CL"/>
        </a:p>
      </dgm:t>
    </dgm:pt>
    <dgm:pt modelId="{3937E25D-8FFC-4A2C-91CE-7CABB5B6890A}">
      <dgm:prSet phldrT="[Texto]"/>
      <dgm:spPr/>
      <dgm:t>
        <a:bodyPr/>
        <a:lstStyle/>
        <a:p>
          <a:r>
            <a:rPr lang="es-CL"/>
            <a:t>Diseñadores gráficos</a:t>
          </a:r>
        </a:p>
      </dgm:t>
    </dgm:pt>
    <dgm:pt modelId="{7F839A19-C880-4110-8A68-184855881FEC}" type="parTrans" cxnId="{7F53AB5E-DCCF-4CC1-9A82-5A32523E3333}">
      <dgm:prSet/>
      <dgm:spPr/>
      <dgm:t>
        <a:bodyPr/>
        <a:lstStyle/>
        <a:p>
          <a:endParaRPr lang="es-CL"/>
        </a:p>
      </dgm:t>
    </dgm:pt>
    <dgm:pt modelId="{E0D2B342-F714-454A-9C46-D1460821F75E}" type="sibTrans" cxnId="{7F53AB5E-DCCF-4CC1-9A82-5A32523E3333}">
      <dgm:prSet/>
      <dgm:spPr/>
      <dgm:t>
        <a:bodyPr/>
        <a:lstStyle/>
        <a:p>
          <a:endParaRPr lang="es-CL"/>
        </a:p>
      </dgm:t>
    </dgm:pt>
    <dgm:pt modelId="{E5DEBAB3-DB43-4A8F-9BB6-A6257072A52B}" type="asst">
      <dgm:prSet phldrT="[Texto]"/>
      <dgm:spPr/>
      <dgm:t>
        <a:bodyPr/>
        <a:lstStyle/>
        <a:p>
          <a:r>
            <a:rPr lang="es-CL"/>
            <a:t>Analista Qc</a:t>
          </a:r>
        </a:p>
      </dgm:t>
    </dgm:pt>
    <dgm:pt modelId="{26B86210-A6DE-4C56-A745-C7933F694733}" type="parTrans" cxnId="{9C34D1D3-3606-4D63-A3AF-488A89614104}">
      <dgm:prSet/>
      <dgm:spPr/>
      <dgm:t>
        <a:bodyPr/>
        <a:lstStyle/>
        <a:p>
          <a:endParaRPr lang="es-CL"/>
        </a:p>
      </dgm:t>
    </dgm:pt>
    <dgm:pt modelId="{2F5E03CA-C997-4FE9-A84E-5D3459A7163D}" type="sibTrans" cxnId="{9C34D1D3-3606-4D63-A3AF-488A89614104}">
      <dgm:prSet/>
      <dgm:spPr/>
      <dgm:t>
        <a:bodyPr/>
        <a:lstStyle/>
        <a:p>
          <a:endParaRPr lang="es-CL"/>
        </a:p>
      </dgm:t>
    </dgm:pt>
    <dgm:pt modelId="{214A1350-7DB2-40BA-9910-1ABD8A416E25}">
      <dgm:prSet phldrT="[Texto]"/>
      <dgm:spPr/>
      <dgm:t>
        <a:bodyPr/>
        <a:lstStyle/>
        <a:p>
          <a:r>
            <a:rPr lang="es-CL"/>
            <a:t>Programadores</a:t>
          </a:r>
        </a:p>
      </dgm:t>
    </dgm:pt>
    <dgm:pt modelId="{B5243BC6-282A-4103-A856-1D28BC441C32}" type="parTrans" cxnId="{2D25B92A-EA1D-412A-8C41-052C30707F02}">
      <dgm:prSet/>
      <dgm:spPr/>
      <dgm:t>
        <a:bodyPr/>
        <a:lstStyle/>
        <a:p>
          <a:endParaRPr lang="es-CL"/>
        </a:p>
      </dgm:t>
    </dgm:pt>
    <dgm:pt modelId="{4164DCA5-70A7-466E-960C-750EA15C8EEA}" type="sibTrans" cxnId="{2D25B92A-EA1D-412A-8C41-052C30707F02}">
      <dgm:prSet/>
      <dgm:spPr/>
      <dgm:t>
        <a:bodyPr/>
        <a:lstStyle/>
        <a:p>
          <a:endParaRPr lang="es-CL"/>
        </a:p>
      </dgm:t>
    </dgm:pt>
    <dgm:pt modelId="{8D5C7A01-9D32-47EA-B135-225212367521}" type="pres">
      <dgm:prSet presAssocID="{60EE870B-3AEF-4B12-95EF-A61BF768F9F6}" presName="hierChild1" presStyleCnt="0">
        <dgm:presLayoutVars>
          <dgm:chPref val="1"/>
          <dgm:dir/>
          <dgm:animOne val="branch"/>
          <dgm:animLvl val="lvl"/>
          <dgm:resizeHandles/>
        </dgm:presLayoutVars>
      </dgm:prSet>
      <dgm:spPr/>
    </dgm:pt>
    <dgm:pt modelId="{3EB1D4CC-C9B3-40F4-B458-C54030F48325}" type="pres">
      <dgm:prSet presAssocID="{79CCAC23-25CE-4BCC-AAB6-A5CB31E8DEA9}" presName="hierRoot1" presStyleCnt="0"/>
      <dgm:spPr/>
    </dgm:pt>
    <dgm:pt modelId="{FA112F80-C887-43F3-B781-DEFF7CDE6515}" type="pres">
      <dgm:prSet presAssocID="{79CCAC23-25CE-4BCC-AAB6-A5CB31E8DEA9}" presName="composite" presStyleCnt="0"/>
      <dgm:spPr/>
    </dgm:pt>
    <dgm:pt modelId="{00A53277-EBFB-4159-A87A-FADF5F75A637}" type="pres">
      <dgm:prSet presAssocID="{79CCAC23-25CE-4BCC-AAB6-A5CB31E8DEA9}"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CC5759BE-209A-4155-974D-FF19BFCC4207}" type="pres">
      <dgm:prSet presAssocID="{79CCAC23-25CE-4BCC-AAB6-A5CB31E8DEA9}" presName="text" presStyleLbl="revTx" presStyleIdx="0" presStyleCnt="7">
        <dgm:presLayoutVars>
          <dgm:chPref val="3"/>
        </dgm:presLayoutVars>
      </dgm:prSet>
      <dgm:spPr/>
    </dgm:pt>
    <dgm:pt modelId="{95402949-031F-4694-9867-B72227B3FE21}" type="pres">
      <dgm:prSet presAssocID="{79CCAC23-25CE-4BCC-AAB6-A5CB31E8DEA9}" presName="hierChild2" presStyleCnt="0"/>
      <dgm:spPr/>
    </dgm:pt>
    <dgm:pt modelId="{3FC5EE2B-EBE0-43E1-ADAA-632CA9043A61}" type="pres">
      <dgm:prSet presAssocID="{20862652-186B-4DF5-999B-F4E737B1AF65}" presName="Name10" presStyleLbl="parChTrans1D2" presStyleIdx="0" presStyleCnt="4"/>
      <dgm:spPr/>
    </dgm:pt>
    <dgm:pt modelId="{5213DC48-87A1-4DC1-8CCF-6D9EF751F309}" type="pres">
      <dgm:prSet presAssocID="{686940F9-D921-4D17-A136-6F7EDA01EBD2}" presName="hierRoot2" presStyleCnt="0"/>
      <dgm:spPr/>
    </dgm:pt>
    <dgm:pt modelId="{323F4791-ACAC-4AFA-A7D8-87902E7C8AD8}" type="pres">
      <dgm:prSet presAssocID="{686940F9-D921-4D17-A136-6F7EDA01EBD2}" presName="composite2" presStyleCnt="0"/>
      <dgm:spPr/>
    </dgm:pt>
    <dgm:pt modelId="{0CFE5CD9-5049-4A25-BA0D-11E057FD61E2}" type="pres">
      <dgm:prSet presAssocID="{686940F9-D921-4D17-A136-6F7EDA01EBD2}" presName="image2" presStyleLbl="asst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Usuario"/>
        </a:ext>
      </dgm:extLst>
    </dgm:pt>
    <dgm:pt modelId="{AFD61442-7391-467D-A034-7EA9A352EE2C}" type="pres">
      <dgm:prSet presAssocID="{686940F9-D921-4D17-A136-6F7EDA01EBD2}" presName="text2" presStyleLbl="revTx" presStyleIdx="1" presStyleCnt="7">
        <dgm:presLayoutVars>
          <dgm:chPref val="3"/>
        </dgm:presLayoutVars>
      </dgm:prSet>
      <dgm:spPr/>
    </dgm:pt>
    <dgm:pt modelId="{9818B945-4999-4681-9C3C-7DA37EDC0D3E}" type="pres">
      <dgm:prSet presAssocID="{686940F9-D921-4D17-A136-6F7EDA01EBD2}" presName="hierChild3" presStyleCnt="0"/>
      <dgm:spPr/>
    </dgm:pt>
    <dgm:pt modelId="{7263651E-357F-47EA-A1D6-A7E4C960E99C}" type="pres">
      <dgm:prSet presAssocID="{26B86210-A6DE-4C56-A745-C7933F694733}" presName="Name10" presStyleLbl="parChTrans1D2" presStyleIdx="1" presStyleCnt="4"/>
      <dgm:spPr/>
    </dgm:pt>
    <dgm:pt modelId="{5A221082-139E-4B8C-9EE0-1B149E26E471}" type="pres">
      <dgm:prSet presAssocID="{E5DEBAB3-DB43-4A8F-9BB6-A6257072A52B}" presName="hierRoot2" presStyleCnt="0"/>
      <dgm:spPr/>
    </dgm:pt>
    <dgm:pt modelId="{236EDA05-3557-4550-B9A9-4B68E9F1B18F}" type="pres">
      <dgm:prSet presAssocID="{E5DEBAB3-DB43-4A8F-9BB6-A6257072A52B}" presName="composite2" presStyleCnt="0"/>
      <dgm:spPr/>
    </dgm:pt>
    <dgm:pt modelId="{5B71D52C-76E0-4886-826A-A5FA4F59340C}" type="pres">
      <dgm:prSet presAssocID="{E5DEBAB3-DB43-4A8F-9BB6-A6257072A52B}" presName="image2" presStyleLbl="asst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Usuario"/>
        </a:ext>
      </dgm:extLst>
    </dgm:pt>
    <dgm:pt modelId="{45F4439D-FC65-4B89-80BC-7991A5A627BA}" type="pres">
      <dgm:prSet presAssocID="{E5DEBAB3-DB43-4A8F-9BB6-A6257072A52B}" presName="text2" presStyleLbl="revTx" presStyleIdx="2" presStyleCnt="7">
        <dgm:presLayoutVars>
          <dgm:chPref val="3"/>
        </dgm:presLayoutVars>
      </dgm:prSet>
      <dgm:spPr/>
    </dgm:pt>
    <dgm:pt modelId="{9D9C55A4-0350-4A62-8568-8953CCD1DD8C}" type="pres">
      <dgm:prSet presAssocID="{E5DEBAB3-DB43-4A8F-9BB6-A6257072A52B}" presName="hierChild3" presStyleCnt="0"/>
      <dgm:spPr/>
    </dgm:pt>
    <dgm:pt modelId="{9159E582-71EB-4B6C-A92E-F1A2F0B1470D}" type="pres">
      <dgm:prSet presAssocID="{CA3CAA5A-3A5A-4347-A434-D61AE5F9E3BA}" presName="Name10" presStyleLbl="parChTrans1D2" presStyleIdx="2" presStyleCnt="4"/>
      <dgm:spPr/>
    </dgm:pt>
    <dgm:pt modelId="{212908BA-7E66-4956-BA98-285F3F9048FE}" type="pres">
      <dgm:prSet presAssocID="{F74CF57A-C5E9-4FB4-90C9-68FFB5A74954}" presName="hierRoot2" presStyleCnt="0"/>
      <dgm:spPr/>
    </dgm:pt>
    <dgm:pt modelId="{B4298DF4-5202-4289-BF26-3F4756CE0080}" type="pres">
      <dgm:prSet presAssocID="{F74CF57A-C5E9-4FB4-90C9-68FFB5A74954}" presName="composite2" presStyleCnt="0"/>
      <dgm:spPr/>
    </dgm:pt>
    <dgm:pt modelId="{A4A04C7F-FD89-4ED6-8B4D-958A32E55D5A}" type="pres">
      <dgm:prSet presAssocID="{F74CF57A-C5E9-4FB4-90C9-68FFB5A74954}" presName="image2" presStyleLbl="node2" presStyleIdx="0" presStyleCnt="2"/>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D5E0E415-0B15-4D77-B1DD-90E48F05B5C2}" type="pres">
      <dgm:prSet presAssocID="{F74CF57A-C5E9-4FB4-90C9-68FFB5A74954}" presName="text2" presStyleLbl="revTx" presStyleIdx="3" presStyleCnt="7">
        <dgm:presLayoutVars>
          <dgm:chPref val="3"/>
        </dgm:presLayoutVars>
      </dgm:prSet>
      <dgm:spPr/>
    </dgm:pt>
    <dgm:pt modelId="{B46E8E48-9141-41D1-B164-D99A6E059FB7}" type="pres">
      <dgm:prSet presAssocID="{F74CF57A-C5E9-4FB4-90C9-68FFB5A74954}" presName="hierChild3" presStyleCnt="0"/>
      <dgm:spPr/>
    </dgm:pt>
    <dgm:pt modelId="{4B6CB788-0068-4A61-B137-E8D0E141BFFC}" type="pres">
      <dgm:prSet presAssocID="{526D5341-A851-408F-A175-59BA986D5C85}" presName="Name10" presStyleLbl="parChTrans1D2" presStyleIdx="3" presStyleCnt="4"/>
      <dgm:spPr/>
    </dgm:pt>
    <dgm:pt modelId="{FEAC11B3-7E2F-48EF-BC63-B3544691F781}" type="pres">
      <dgm:prSet presAssocID="{69B925AA-6500-44AA-A399-50EB214AB36E}" presName="hierRoot2" presStyleCnt="0"/>
      <dgm:spPr/>
    </dgm:pt>
    <dgm:pt modelId="{38884A3D-548F-4932-B409-F21325C28345}" type="pres">
      <dgm:prSet presAssocID="{69B925AA-6500-44AA-A399-50EB214AB36E}" presName="composite2" presStyleCnt="0"/>
      <dgm:spPr/>
    </dgm:pt>
    <dgm:pt modelId="{9FF71EFA-FDE4-416F-A81C-84C033F37C12}" type="pres">
      <dgm:prSet presAssocID="{69B925AA-6500-44AA-A399-50EB214AB36E}"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Lst>
          </a:blip>
          <a:srcRect/>
          <a:stretch>
            <a:fillRect l="-8000" r="-8000"/>
          </a:stretch>
        </a:blipFill>
      </dgm:spPr>
    </dgm:pt>
    <dgm:pt modelId="{2D4B466D-F8EA-4CAC-B9FF-7A9D022DD2AC}" type="pres">
      <dgm:prSet presAssocID="{69B925AA-6500-44AA-A399-50EB214AB36E}" presName="text2" presStyleLbl="revTx" presStyleIdx="4" presStyleCnt="7">
        <dgm:presLayoutVars>
          <dgm:chPref val="3"/>
        </dgm:presLayoutVars>
      </dgm:prSet>
      <dgm:spPr/>
    </dgm:pt>
    <dgm:pt modelId="{FCC0AB09-138B-40BB-A754-67340309E9A5}" type="pres">
      <dgm:prSet presAssocID="{69B925AA-6500-44AA-A399-50EB214AB36E}" presName="hierChild3" presStyleCnt="0"/>
      <dgm:spPr/>
    </dgm:pt>
    <dgm:pt modelId="{6874CDCA-AEA9-4375-A168-2E18749C5FF4}" type="pres">
      <dgm:prSet presAssocID="{B5243BC6-282A-4103-A856-1D28BC441C32}" presName="Name17" presStyleLbl="parChTrans1D3" presStyleIdx="0" presStyleCnt="2"/>
      <dgm:spPr/>
    </dgm:pt>
    <dgm:pt modelId="{1C05A580-313F-4BC6-8D96-8994EB250BA5}" type="pres">
      <dgm:prSet presAssocID="{214A1350-7DB2-40BA-9910-1ABD8A416E25}" presName="hierRoot3" presStyleCnt="0"/>
      <dgm:spPr/>
    </dgm:pt>
    <dgm:pt modelId="{9FBA4F09-3B2D-43FA-BACF-976889C6803F}" type="pres">
      <dgm:prSet presAssocID="{214A1350-7DB2-40BA-9910-1ABD8A416E25}" presName="composite3" presStyleCnt="0"/>
      <dgm:spPr/>
    </dgm:pt>
    <dgm:pt modelId="{C41572C0-98D2-4975-81B8-8D2FDFD1BFFE}" type="pres">
      <dgm:prSet presAssocID="{214A1350-7DB2-40BA-9910-1ABD8A416E25}" presName="image3" presStyleLbl="node3" presStyleIdx="0" presStyleCnt="2"/>
      <dgm:spPr>
        <a:blipFill>
          <a:blip xmlns:r="http://schemas.openxmlformats.org/officeDocument/2006/relationships" r:embed="rId6">
            <a:extLst>
              <a:ext uri="{28A0092B-C50C-407E-A947-70E740481C1C}">
                <a14:useLocalDpi xmlns:a14="http://schemas.microsoft.com/office/drawing/2010/main" val="0"/>
              </a:ext>
            </a:extLst>
          </a:blip>
          <a:srcRect/>
          <a:stretch>
            <a:fillRect t="-19000" b="-19000"/>
          </a:stretch>
        </a:blipFill>
      </dgm:spPr>
    </dgm:pt>
    <dgm:pt modelId="{9907EC37-7799-4D17-BBBB-8DAF9032D4C3}" type="pres">
      <dgm:prSet presAssocID="{214A1350-7DB2-40BA-9910-1ABD8A416E25}" presName="text3" presStyleLbl="revTx" presStyleIdx="5" presStyleCnt="7">
        <dgm:presLayoutVars>
          <dgm:chPref val="3"/>
        </dgm:presLayoutVars>
      </dgm:prSet>
      <dgm:spPr/>
    </dgm:pt>
    <dgm:pt modelId="{969B0B90-252C-4F73-BB2F-BF9E1F82C57F}" type="pres">
      <dgm:prSet presAssocID="{214A1350-7DB2-40BA-9910-1ABD8A416E25}" presName="hierChild4" presStyleCnt="0"/>
      <dgm:spPr/>
    </dgm:pt>
    <dgm:pt modelId="{3C0E5F9A-4C6B-4D23-876B-67C1CDD88CE4}" type="pres">
      <dgm:prSet presAssocID="{7F839A19-C880-4110-8A68-184855881FEC}" presName="Name17" presStyleLbl="parChTrans1D3" presStyleIdx="1" presStyleCnt="2"/>
      <dgm:spPr/>
    </dgm:pt>
    <dgm:pt modelId="{299234C0-0FDB-4F6B-B737-CE21CF339559}" type="pres">
      <dgm:prSet presAssocID="{3937E25D-8FFC-4A2C-91CE-7CABB5B6890A}" presName="hierRoot3" presStyleCnt="0"/>
      <dgm:spPr/>
    </dgm:pt>
    <dgm:pt modelId="{D85DAD00-D97D-458D-9113-8C90575ABE38}" type="pres">
      <dgm:prSet presAssocID="{3937E25D-8FFC-4A2C-91CE-7CABB5B6890A}" presName="composite3" presStyleCnt="0"/>
      <dgm:spPr/>
    </dgm:pt>
    <dgm:pt modelId="{4C4AFF8C-3DCC-42EC-B9D4-FBAFC74CBFAD}" type="pres">
      <dgm:prSet presAssocID="{3937E25D-8FFC-4A2C-91CE-7CABB5B6890A}" presName="image3" presStyleLbl="node3" presStyleIdx="1" presStyleCnt="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aestro"/>
        </a:ext>
      </dgm:extLst>
    </dgm:pt>
    <dgm:pt modelId="{36E1EE0C-7E5B-4720-8EE9-6D171E46074A}" type="pres">
      <dgm:prSet presAssocID="{3937E25D-8FFC-4A2C-91CE-7CABB5B6890A}" presName="text3" presStyleLbl="revTx" presStyleIdx="6" presStyleCnt="7">
        <dgm:presLayoutVars>
          <dgm:chPref val="3"/>
        </dgm:presLayoutVars>
      </dgm:prSet>
      <dgm:spPr/>
    </dgm:pt>
    <dgm:pt modelId="{A79BA6FB-FD0F-42E0-BBAE-7452F168635E}" type="pres">
      <dgm:prSet presAssocID="{3937E25D-8FFC-4A2C-91CE-7CABB5B6890A}" presName="hierChild4" presStyleCnt="0"/>
      <dgm:spPr/>
    </dgm:pt>
  </dgm:ptLst>
  <dgm:cxnLst>
    <dgm:cxn modelId="{DA8D6F00-C0A3-4A3C-AEE7-D49710581756}" srcId="{60EE870B-3AEF-4B12-95EF-A61BF768F9F6}" destId="{79CCAC23-25CE-4BCC-AAB6-A5CB31E8DEA9}" srcOrd="0" destOrd="0" parTransId="{4E6BD60D-8314-403E-891B-34E38D58A1B7}" sibTransId="{03A47608-5BD9-451E-956F-F12ED8280FCF}"/>
    <dgm:cxn modelId="{0C1D9002-7CA4-4BE1-98E1-CB541F0B6BAE}" type="presOf" srcId="{526D5341-A851-408F-A175-59BA986D5C85}" destId="{4B6CB788-0068-4A61-B137-E8D0E141BFFC}" srcOrd="0" destOrd="0" presId="urn:microsoft.com/office/officeart/2009/layout/CirclePictureHierarchy"/>
    <dgm:cxn modelId="{9C527009-078A-4646-935F-520F22A1D28B}" type="presOf" srcId="{7F839A19-C880-4110-8A68-184855881FEC}" destId="{3C0E5F9A-4C6B-4D23-876B-67C1CDD88CE4}" srcOrd="0" destOrd="0" presId="urn:microsoft.com/office/officeart/2009/layout/CirclePictureHierarchy"/>
    <dgm:cxn modelId="{B62FBD10-3C59-459D-91F5-BDFD706A8752}" type="presOf" srcId="{79CCAC23-25CE-4BCC-AAB6-A5CB31E8DEA9}" destId="{CC5759BE-209A-4155-974D-FF19BFCC4207}" srcOrd="0" destOrd="0" presId="urn:microsoft.com/office/officeart/2009/layout/CirclePictureHierarchy"/>
    <dgm:cxn modelId="{E99FC729-4C83-4893-BF50-247969CD60E6}" type="presOf" srcId="{686940F9-D921-4D17-A136-6F7EDA01EBD2}" destId="{AFD61442-7391-467D-A034-7EA9A352EE2C}" srcOrd="0" destOrd="0" presId="urn:microsoft.com/office/officeart/2009/layout/CirclePictureHierarchy"/>
    <dgm:cxn modelId="{2D25B92A-EA1D-412A-8C41-052C30707F02}" srcId="{69B925AA-6500-44AA-A399-50EB214AB36E}" destId="{214A1350-7DB2-40BA-9910-1ABD8A416E25}" srcOrd="0" destOrd="0" parTransId="{B5243BC6-282A-4103-A856-1D28BC441C32}" sibTransId="{4164DCA5-70A7-466E-960C-750EA15C8EEA}"/>
    <dgm:cxn modelId="{0A8C143A-8B0A-4CC7-AFC2-46AFED60F6C1}" type="presOf" srcId="{CA3CAA5A-3A5A-4347-A434-D61AE5F9E3BA}" destId="{9159E582-71EB-4B6C-A92E-F1A2F0B1470D}" srcOrd="0" destOrd="0" presId="urn:microsoft.com/office/officeart/2009/layout/CirclePictureHierarchy"/>
    <dgm:cxn modelId="{5C5E225E-362B-4FE4-94FD-71F164A799FD}" type="presOf" srcId="{E5DEBAB3-DB43-4A8F-9BB6-A6257072A52B}" destId="{45F4439D-FC65-4B89-80BC-7991A5A627BA}" srcOrd="0" destOrd="0" presId="urn:microsoft.com/office/officeart/2009/layout/CirclePictureHierarchy"/>
    <dgm:cxn modelId="{7F53AB5E-DCCF-4CC1-9A82-5A32523E3333}" srcId="{69B925AA-6500-44AA-A399-50EB214AB36E}" destId="{3937E25D-8FFC-4A2C-91CE-7CABB5B6890A}" srcOrd="1" destOrd="0" parTransId="{7F839A19-C880-4110-8A68-184855881FEC}" sibTransId="{E0D2B342-F714-454A-9C46-D1460821F75E}"/>
    <dgm:cxn modelId="{EF146873-DFE5-409D-85A2-E52468A9070D}" type="presOf" srcId="{B5243BC6-282A-4103-A856-1D28BC441C32}" destId="{6874CDCA-AEA9-4375-A168-2E18749C5FF4}" srcOrd="0" destOrd="0" presId="urn:microsoft.com/office/officeart/2009/layout/CirclePictureHierarchy"/>
    <dgm:cxn modelId="{A00F1078-8126-4EE7-8845-E785DBD60A52}" srcId="{79CCAC23-25CE-4BCC-AAB6-A5CB31E8DEA9}" destId="{F74CF57A-C5E9-4FB4-90C9-68FFB5A74954}" srcOrd="2" destOrd="0" parTransId="{CA3CAA5A-3A5A-4347-A434-D61AE5F9E3BA}" sibTransId="{28F685B0-0D8A-4BA2-98A7-08A4DF6EBAB2}"/>
    <dgm:cxn modelId="{8EFE4180-89E2-41C7-A517-5A219C019AFF}" type="presOf" srcId="{F74CF57A-C5E9-4FB4-90C9-68FFB5A74954}" destId="{D5E0E415-0B15-4D77-B1DD-90E48F05B5C2}" srcOrd="0" destOrd="0" presId="urn:microsoft.com/office/officeart/2009/layout/CirclePictureHierarchy"/>
    <dgm:cxn modelId="{EE78A18A-3EF3-4FB6-BB64-03C8EE8B83B7}" type="presOf" srcId="{69B925AA-6500-44AA-A399-50EB214AB36E}" destId="{2D4B466D-F8EA-4CAC-B9FF-7A9D022DD2AC}" srcOrd="0" destOrd="0" presId="urn:microsoft.com/office/officeart/2009/layout/CirclePictureHierarchy"/>
    <dgm:cxn modelId="{AD674FA8-B9E0-40D6-8870-0D2BFF388A09}" type="presOf" srcId="{214A1350-7DB2-40BA-9910-1ABD8A416E25}" destId="{9907EC37-7799-4D17-BBBB-8DAF9032D4C3}" srcOrd="0" destOrd="0" presId="urn:microsoft.com/office/officeart/2009/layout/CirclePictureHierarchy"/>
    <dgm:cxn modelId="{003DECAA-A910-4121-BEDD-FC0F75702E5E}" srcId="{79CCAC23-25CE-4BCC-AAB6-A5CB31E8DEA9}" destId="{686940F9-D921-4D17-A136-6F7EDA01EBD2}" srcOrd="0" destOrd="0" parTransId="{20862652-186B-4DF5-999B-F4E737B1AF65}" sibTransId="{4DE343AC-30FF-4524-85FB-9C23F4CDCBEC}"/>
    <dgm:cxn modelId="{65A8C3AC-D9AC-4B69-A692-8D57A427393A}" type="presOf" srcId="{60EE870B-3AEF-4B12-95EF-A61BF768F9F6}" destId="{8D5C7A01-9D32-47EA-B135-225212367521}" srcOrd="0" destOrd="0" presId="urn:microsoft.com/office/officeart/2009/layout/CirclePictureHierarchy"/>
    <dgm:cxn modelId="{BF65D5C4-63AD-4265-864B-F29B0CFBA15A}" srcId="{79CCAC23-25CE-4BCC-AAB6-A5CB31E8DEA9}" destId="{69B925AA-6500-44AA-A399-50EB214AB36E}" srcOrd="3" destOrd="0" parTransId="{526D5341-A851-408F-A175-59BA986D5C85}" sibTransId="{93C217E0-72B5-4FA6-8AF6-108B7710E71C}"/>
    <dgm:cxn modelId="{F85CF1D1-DFB6-4552-AF94-173F5A8FDDE5}" type="presOf" srcId="{26B86210-A6DE-4C56-A745-C7933F694733}" destId="{7263651E-357F-47EA-A1D6-A7E4C960E99C}" srcOrd="0" destOrd="0" presId="urn:microsoft.com/office/officeart/2009/layout/CirclePictureHierarchy"/>
    <dgm:cxn modelId="{334EB7D2-D1E5-4980-B083-CFC9A78AB495}" type="presOf" srcId="{3937E25D-8FFC-4A2C-91CE-7CABB5B6890A}" destId="{36E1EE0C-7E5B-4720-8EE9-6D171E46074A}" srcOrd="0" destOrd="0" presId="urn:microsoft.com/office/officeart/2009/layout/CirclePictureHierarchy"/>
    <dgm:cxn modelId="{9C34D1D3-3606-4D63-A3AF-488A89614104}" srcId="{79CCAC23-25CE-4BCC-AAB6-A5CB31E8DEA9}" destId="{E5DEBAB3-DB43-4A8F-9BB6-A6257072A52B}" srcOrd="1" destOrd="0" parTransId="{26B86210-A6DE-4C56-A745-C7933F694733}" sibTransId="{2F5E03CA-C997-4FE9-A84E-5D3459A7163D}"/>
    <dgm:cxn modelId="{B7DA8FE8-2C95-41D9-BDBA-A00D5A7776AE}" type="presOf" srcId="{20862652-186B-4DF5-999B-F4E737B1AF65}" destId="{3FC5EE2B-EBE0-43E1-ADAA-632CA9043A61}" srcOrd="0" destOrd="0" presId="urn:microsoft.com/office/officeart/2009/layout/CirclePictureHierarchy"/>
    <dgm:cxn modelId="{F7237C5C-9D3D-44A3-81A7-1B81CD11A84F}" type="presParOf" srcId="{8D5C7A01-9D32-47EA-B135-225212367521}" destId="{3EB1D4CC-C9B3-40F4-B458-C54030F48325}" srcOrd="0" destOrd="0" presId="urn:microsoft.com/office/officeart/2009/layout/CirclePictureHierarchy"/>
    <dgm:cxn modelId="{F60FC94E-71BA-4EE1-91E8-BB4DDD779C87}" type="presParOf" srcId="{3EB1D4CC-C9B3-40F4-B458-C54030F48325}" destId="{FA112F80-C887-43F3-B781-DEFF7CDE6515}" srcOrd="0" destOrd="0" presId="urn:microsoft.com/office/officeart/2009/layout/CirclePictureHierarchy"/>
    <dgm:cxn modelId="{496F95CF-76D3-4791-90C0-D8D0D58BBF79}" type="presParOf" srcId="{FA112F80-C887-43F3-B781-DEFF7CDE6515}" destId="{00A53277-EBFB-4159-A87A-FADF5F75A637}" srcOrd="0" destOrd="0" presId="urn:microsoft.com/office/officeart/2009/layout/CirclePictureHierarchy"/>
    <dgm:cxn modelId="{7E975FC7-3B98-4E29-8ED0-98F405E9B1D6}" type="presParOf" srcId="{FA112F80-C887-43F3-B781-DEFF7CDE6515}" destId="{CC5759BE-209A-4155-974D-FF19BFCC4207}" srcOrd="1" destOrd="0" presId="urn:microsoft.com/office/officeart/2009/layout/CirclePictureHierarchy"/>
    <dgm:cxn modelId="{C46113B8-A596-4EBC-929B-CAE8BC4093EF}" type="presParOf" srcId="{3EB1D4CC-C9B3-40F4-B458-C54030F48325}" destId="{95402949-031F-4694-9867-B72227B3FE21}" srcOrd="1" destOrd="0" presId="urn:microsoft.com/office/officeart/2009/layout/CirclePictureHierarchy"/>
    <dgm:cxn modelId="{C61F879A-083E-4918-BEC6-748194CEFA4F}" type="presParOf" srcId="{95402949-031F-4694-9867-B72227B3FE21}" destId="{3FC5EE2B-EBE0-43E1-ADAA-632CA9043A61}" srcOrd="0" destOrd="0" presId="urn:microsoft.com/office/officeart/2009/layout/CirclePictureHierarchy"/>
    <dgm:cxn modelId="{3591FAF4-A0FA-4247-951A-2CC1C8A948FF}" type="presParOf" srcId="{95402949-031F-4694-9867-B72227B3FE21}" destId="{5213DC48-87A1-4DC1-8CCF-6D9EF751F309}" srcOrd="1" destOrd="0" presId="urn:microsoft.com/office/officeart/2009/layout/CirclePictureHierarchy"/>
    <dgm:cxn modelId="{A74871A9-F754-469F-90C9-E2EB5DAF2CE6}" type="presParOf" srcId="{5213DC48-87A1-4DC1-8CCF-6D9EF751F309}" destId="{323F4791-ACAC-4AFA-A7D8-87902E7C8AD8}" srcOrd="0" destOrd="0" presId="urn:microsoft.com/office/officeart/2009/layout/CirclePictureHierarchy"/>
    <dgm:cxn modelId="{881AE0FF-11FC-4C21-AB55-593C0952B58E}" type="presParOf" srcId="{323F4791-ACAC-4AFA-A7D8-87902E7C8AD8}" destId="{0CFE5CD9-5049-4A25-BA0D-11E057FD61E2}" srcOrd="0" destOrd="0" presId="urn:microsoft.com/office/officeart/2009/layout/CirclePictureHierarchy"/>
    <dgm:cxn modelId="{EAC750DD-C800-46B5-8001-C26B9208DFB9}" type="presParOf" srcId="{323F4791-ACAC-4AFA-A7D8-87902E7C8AD8}" destId="{AFD61442-7391-467D-A034-7EA9A352EE2C}" srcOrd="1" destOrd="0" presId="urn:microsoft.com/office/officeart/2009/layout/CirclePictureHierarchy"/>
    <dgm:cxn modelId="{B19451A8-5F57-4F45-A3FA-696C18709614}" type="presParOf" srcId="{5213DC48-87A1-4DC1-8CCF-6D9EF751F309}" destId="{9818B945-4999-4681-9C3C-7DA37EDC0D3E}" srcOrd="1" destOrd="0" presId="urn:microsoft.com/office/officeart/2009/layout/CirclePictureHierarchy"/>
    <dgm:cxn modelId="{BC7150DB-BA80-4B82-A965-0DCC99AD12EE}" type="presParOf" srcId="{95402949-031F-4694-9867-B72227B3FE21}" destId="{7263651E-357F-47EA-A1D6-A7E4C960E99C}" srcOrd="2" destOrd="0" presId="urn:microsoft.com/office/officeart/2009/layout/CirclePictureHierarchy"/>
    <dgm:cxn modelId="{FB747099-F46F-4793-99E4-4AD28294A365}" type="presParOf" srcId="{95402949-031F-4694-9867-B72227B3FE21}" destId="{5A221082-139E-4B8C-9EE0-1B149E26E471}" srcOrd="3" destOrd="0" presId="urn:microsoft.com/office/officeart/2009/layout/CirclePictureHierarchy"/>
    <dgm:cxn modelId="{D9F23048-90EC-4E2E-914C-85EB128339FE}" type="presParOf" srcId="{5A221082-139E-4B8C-9EE0-1B149E26E471}" destId="{236EDA05-3557-4550-B9A9-4B68E9F1B18F}" srcOrd="0" destOrd="0" presId="urn:microsoft.com/office/officeart/2009/layout/CirclePictureHierarchy"/>
    <dgm:cxn modelId="{F9E6ED8D-369D-4ED3-B047-D6FCD8E868BD}" type="presParOf" srcId="{236EDA05-3557-4550-B9A9-4B68E9F1B18F}" destId="{5B71D52C-76E0-4886-826A-A5FA4F59340C}" srcOrd="0" destOrd="0" presId="urn:microsoft.com/office/officeart/2009/layout/CirclePictureHierarchy"/>
    <dgm:cxn modelId="{D74C658B-7682-4ED6-A989-A8D0BFE095AD}" type="presParOf" srcId="{236EDA05-3557-4550-B9A9-4B68E9F1B18F}" destId="{45F4439D-FC65-4B89-80BC-7991A5A627BA}" srcOrd="1" destOrd="0" presId="urn:microsoft.com/office/officeart/2009/layout/CirclePictureHierarchy"/>
    <dgm:cxn modelId="{07A48874-0E96-47D7-88FB-AAC859E60A96}" type="presParOf" srcId="{5A221082-139E-4B8C-9EE0-1B149E26E471}" destId="{9D9C55A4-0350-4A62-8568-8953CCD1DD8C}" srcOrd="1" destOrd="0" presId="urn:microsoft.com/office/officeart/2009/layout/CirclePictureHierarchy"/>
    <dgm:cxn modelId="{F802711E-EFB9-4323-986A-3FE9DF53100F}" type="presParOf" srcId="{95402949-031F-4694-9867-B72227B3FE21}" destId="{9159E582-71EB-4B6C-A92E-F1A2F0B1470D}" srcOrd="4" destOrd="0" presId="urn:microsoft.com/office/officeart/2009/layout/CirclePictureHierarchy"/>
    <dgm:cxn modelId="{D168E7C1-A665-434A-9B20-02B704FCA500}" type="presParOf" srcId="{95402949-031F-4694-9867-B72227B3FE21}" destId="{212908BA-7E66-4956-BA98-285F3F9048FE}" srcOrd="5" destOrd="0" presId="urn:microsoft.com/office/officeart/2009/layout/CirclePictureHierarchy"/>
    <dgm:cxn modelId="{31C6189D-6562-42C0-A6D5-86437911664E}" type="presParOf" srcId="{212908BA-7E66-4956-BA98-285F3F9048FE}" destId="{B4298DF4-5202-4289-BF26-3F4756CE0080}" srcOrd="0" destOrd="0" presId="urn:microsoft.com/office/officeart/2009/layout/CirclePictureHierarchy"/>
    <dgm:cxn modelId="{0087CEC8-9BAA-4BB0-A17C-F4A173BA9907}" type="presParOf" srcId="{B4298DF4-5202-4289-BF26-3F4756CE0080}" destId="{A4A04C7F-FD89-4ED6-8B4D-958A32E55D5A}" srcOrd="0" destOrd="0" presId="urn:microsoft.com/office/officeart/2009/layout/CirclePictureHierarchy"/>
    <dgm:cxn modelId="{4980098E-1FC3-4234-BF1C-CC6B7C8F5CED}" type="presParOf" srcId="{B4298DF4-5202-4289-BF26-3F4756CE0080}" destId="{D5E0E415-0B15-4D77-B1DD-90E48F05B5C2}" srcOrd="1" destOrd="0" presId="urn:microsoft.com/office/officeart/2009/layout/CirclePictureHierarchy"/>
    <dgm:cxn modelId="{DC79E08F-3F54-4AFE-A018-06F442E89B04}" type="presParOf" srcId="{212908BA-7E66-4956-BA98-285F3F9048FE}" destId="{B46E8E48-9141-41D1-B164-D99A6E059FB7}" srcOrd="1" destOrd="0" presId="urn:microsoft.com/office/officeart/2009/layout/CirclePictureHierarchy"/>
    <dgm:cxn modelId="{7CBF591A-7243-4CE3-B4D5-D058991B24B4}" type="presParOf" srcId="{95402949-031F-4694-9867-B72227B3FE21}" destId="{4B6CB788-0068-4A61-B137-E8D0E141BFFC}" srcOrd="6" destOrd="0" presId="urn:microsoft.com/office/officeart/2009/layout/CirclePictureHierarchy"/>
    <dgm:cxn modelId="{26B67365-A649-454B-8AFD-688FDBFF0DD4}" type="presParOf" srcId="{95402949-031F-4694-9867-B72227B3FE21}" destId="{FEAC11B3-7E2F-48EF-BC63-B3544691F781}" srcOrd="7" destOrd="0" presId="urn:microsoft.com/office/officeart/2009/layout/CirclePictureHierarchy"/>
    <dgm:cxn modelId="{3DEA0E46-F280-4D3E-89BF-67D77051F8BB}" type="presParOf" srcId="{FEAC11B3-7E2F-48EF-BC63-B3544691F781}" destId="{38884A3D-548F-4932-B409-F21325C28345}" srcOrd="0" destOrd="0" presId="urn:microsoft.com/office/officeart/2009/layout/CirclePictureHierarchy"/>
    <dgm:cxn modelId="{6BA1322C-C3AB-48BA-A6A7-33D2D976817C}" type="presParOf" srcId="{38884A3D-548F-4932-B409-F21325C28345}" destId="{9FF71EFA-FDE4-416F-A81C-84C033F37C12}" srcOrd="0" destOrd="0" presId="urn:microsoft.com/office/officeart/2009/layout/CirclePictureHierarchy"/>
    <dgm:cxn modelId="{E15AB3F2-5AB8-49B6-95F1-8CFDAF32A7C6}" type="presParOf" srcId="{38884A3D-548F-4932-B409-F21325C28345}" destId="{2D4B466D-F8EA-4CAC-B9FF-7A9D022DD2AC}" srcOrd="1" destOrd="0" presId="urn:microsoft.com/office/officeart/2009/layout/CirclePictureHierarchy"/>
    <dgm:cxn modelId="{9C9C4939-BD2D-4B5B-96E9-30387558DFD0}" type="presParOf" srcId="{FEAC11B3-7E2F-48EF-BC63-B3544691F781}" destId="{FCC0AB09-138B-40BB-A754-67340309E9A5}" srcOrd="1" destOrd="0" presId="urn:microsoft.com/office/officeart/2009/layout/CirclePictureHierarchy"/>
    <dgm:cxn modelId="{67D1EF5D-CE61-4770-B349-9AB2ADAA191D}" type="presParOf" srcId="{FCC0AB09-138B-40BB-A754-67340309E9A5}" destId="{6874CDCA-AEA9-4375-A168-2E18749C5FF4}" srcOrd="0" destOrd="0" presId="urn:microsoft.com/office/officeart/2009/layout/CirclePictureHierarchy"/>
    <dgm:cxn modelId="{6785DFDB-8AEE-478F-A50A-7DE05FA4C701}" type="presParOf" srcId="{FCC0AB09-138B-40BB-A754-67340309E9A5}" destId="{1C05A580-313F-4BC6-8D96-8994EB250BA5}" srcOrd="1" destOrd="0" presId="urn:microsoft.com/office/officeart/2009/layout/CirclePictureHierarchy"/>
    <dgm:cxn modelId="{3CEA9BE8-AA1C-45DA-B5D7-823C5E326E7B}" type="presParOf" srcId="{1C05A580-313F-4BC6-8D96-8994EB250BA5}" destId="{9FBA4F09-3B2D-43FA-BACF-976889C6803F}" srcOrd="0" destOrd="0" presId="urn:microsoft.com/office/officeart/2009/layout/CirclePictureHierarchy"/>
    <dgm:cxn modelId="{96D05436-465E-437F-B77C-F1DC0A530084}" type="presParOf" srcId="{9FBA4F09-3B2D-43FA-BACF-976889C6803F}" destId="{C41572C0-98D2-4975-81B8-8D2FDFD1BFFE}" srcOrd="0" destOrd="0" presId="urn:microsoft.com/office/officeart/2009/layout/CirclePictureHierarchy"/>
    <dgm:cxn modelId="{CD67B6CB-17F2-44A1-9315-131A9910E66E}" type="presParOf" srcId="{9FBA4F09-3B2D-43FA-BACF-976889C6803F}" destId="{9907EC37-7799-4D17-BBBB-8DAF9032D4C3}" srcOrd="1" destOrd="0" presId="urn:microsoft.com/office/officeart/2009/layout/CirclePictureHierarchy"/>
    <dgm:cxn modelId="{7F2D1B36-3AFA-421A-AEED-A0A2AE1ABF7A}" type="presParOf" srcId="{1C05A580-313F-4BC6-8D96-8994EB250BA5}" destId="{969B0B90-252C-4F73-BB2F-BF9E1F82C57F}" srcOrd="1" destOrd="0" presId="urn:microsoft.com/office/officeart/2009/layout/CirclePictureHierarchy"/>
    <dgm:cxn modelId="{6DF06004-4BAF-4831-9FC6-08FD7793B092}" type="presParOf" srcId="{FCC0AB09-138B-40BB-A754-67340309E9A5}" destId="{3C0E5F9A-4C6B-4D23-876B-67C1CDD88CE4}" srcOrd="2" destOrd="0" presId="urn:microsoft.com/office/officeart/2009/layout/CirclePictureHierarchy"/>
    <dgm:cxn modelId="{E76A0F77-056A-4BC1-9EE1-2016F4BC94E7}" type="presParOf" srcId="{FCC0AB09-138B-40BB-A754-67340309E9A5}" destId="{299234C0-0FDB-4F6B-B737-CE21CF339559}" srcOrd="3" destOrd="0" presId="urn:microsoft.com/office/officeart/2009/layout/CirclePictureHierarchy"/>
    <dgm:cxn modelId="{23466ABF-0B1A-430C-B3AA-89EED8036E14}" type="presParOf" srcId="{299234C0-0FDB-4F6B-B737-CE21CF339559}" destId="{D85DAD00-D97D-458D-9113-8C90575ABE38}" srcOrd="0" destOrd="0" presId="urn:microsoft.com/office/officeart/2009/layout/CirclePictureHierarchy"/>
    <dgm:cxn modelId="{0E78FA51-C590-4BFA-9222-422C81AE4C90}" type="presParOf" srcId="{D85DAD00-D97D-458D-9113-8C90575ABE38}" destId="{4C4AFF8C-3DCC-42EC-B9D4-FBAFC74CBFAD}" srcOrd="0" destOrd="0" presId="urn:microsoft.com/office/officeart/2009/layout/CirclePictureHierarchy"/>
    <dgm:cxn modelId="{9D412AF3-BDBC-4128-BD5C-3310535DBB53}" type="presParOf" srcId="{D85DAD00-D97D-458D-9113-8C90575ABE38}" destId="{36E1EE0C-7E5B-4720-8EE9-6D171E46074A}" srcOrd="1" destOrd="0" presId="urn:microsoft.com/office/officeart/2009/layout/CirclePictureHierarchy"/>
    <dgm:cxn modelId="{C66ED517-E105-448F-927A-B68E09D86A6A}" type="presParOf" srcId="{299234C0-0FDB-4F6B-B737-CE21CF339559}" destId="{A79BA6FB-FD0F-42E0-BBAE-7452F168635E}"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E5F9A-4C6B-4D23-876B-67C1CDD88CE4}">
      <dsp:nvSpPr>
        <dsp:cNvPr id="0" name=""/>
        <dsp:cNvSpPr/>
      </dsp:nvSpPr>
      <dsp:spPr>
        <a:xfrm>
          <a:off x="7343748" y="3439296"/>
          <a:ext cx="1153510" cy="264258"/>
        </a:xfrm>
        <a:custGeom>
          <a:avLst/>
          <a:gdLst/>
          <a:ahLst/>
          <a:cxnLst/>
          <a:rect l="0" t="0" r="0" b="0"/>
          <a:pathLst>
            <a:path>
              <a:moveTo>
                <a:pt x="0" y="0"/>
              </a:moveTo>
              <a:lnTo>
                <a:pt x="0" y="133177"/>
              </a:lnTo>
              <a:lnTo>
                <a:pt x="1153510" y="133177"/>
              </a:lnTo>
              <a:lnTo>
                <a:pt x="1153510" y="264258"/>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4CDCA-AEA9-4375-A168-2E18749C5FF4}">
      <dsp:nvSpPr>
        <dsp:cNvPr id="0" name=""/>
        <dsp:cNvSpPr/>
      </dsp:nvSpPr>
      <dsp:spPr>
        <a:xfrm>
          <a:off x="6190238" y="3439296"/>
          <a:ext cx="1153510" cy="264258"/>
        </a:xfrm>
        <a:custGeom>
          <a:avLst/>
          <a:gdLst/>
          <a:ahLst/>
          <a:cxnLst/>
          <a:rect l="0" t="0" r="0" b="0"/>
          <a:pathLst>
            <a:path>
              <a:moveTo>
                <a:pt x="1153510" y="0"/>
              </a:moveTo>
              <a:lnTo>
                <a:pt x="1153510" y="133177"/>
              </a:lnTo>
              <a:lnTo>
                <a:pt x="0" y="133177"/>
              </a:lnTo>
              <a:lnTo>
                <a:pt x="0" y="264258"/>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6CB788-0068-4A61-B137-E8D0E141BFFC}">
      <dsp:nvSpPr>
        <dsp:cNvPr id="0" name=""/>
        <dsp:cNvSpPr/>
      </dsp:nvSpPr>
      <dsp:spPr>
        <a:xfrm>
          <a:off x="3883218" y="2336121"/>
          <a:ext cx="3460530" cy="264258"/>
        </a:xfrm>
        <a:custGeom>
          <a:avLst/>
          <a:gdLst/>
          <a:ahLst/>
          <a:cxnLst/>
          <a:rect l="0" t="0" r="0" b="0"/>
          <a:pathLst>
            <a:path>
              <a:moveTo>
                <a:pt x="0" y="0"/>
              </a:moveTo>
              <a:lnTo>
                <a:pt x="0" y="133177"/>
              </a:lnTo>
              <a:lnTo>
                <a:pt x="3460530" y="133177"/>
              </a:lnTo>
              <a:lnTo>
                <a:pt x="3460530" y="264258"/>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59E582-71EB-4B6C-A92E-F1A2F0B1470D}">
      <dsp:nvSpPr>
        <dsp:cNvPr id="0" name=""/>
        <dsp:cNvSpPr/>
      </dsp:nvSpPr>
      <dsp:spPr>
        <a:xfrm>
          <a:off x="3883218" y="2336121"/>
          <a:ext cx="1153510" cy="264258"/>
        </a:xfrm>
        <a:custGeom>
          <a:avLst/>
          <a:gdLst/>
          <a:ahLst/>
          <a:cxnLst/>
          <a:rect l="0" t="0" r="0" b="0"/>
          <a:pathLst>
            <a:path>
              <a:moveTo>
                <a:pt x="0" y="0"/>
              </a:moveTo>
              <a:lnTo>
                <a:pt x="0" y="133177"/>
              </a:lnTo>
              <a:lnTo>
                <a:pt x="1153510" y="133177"/>
              </a:lnTo>
              <a:lnTo>
                <a:pt x="1153510" y="264258"/>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63651E-357F-47EA-A1D6-A7E4C960E99C}">
      <dsp:nvSpPr>
        <dsp:cNvPr id="0" name=""/>
        <dsp:cNvSpPr/>
      </dsp:nvSpPr>
      <dsp:spPr>
        <a:xfrm>
          <a:off x="2729708" y="2336121"/>
          <a:ext cx="1153510" cy="264258"/>
        </a:xfrm>
        <a:custGeom>
          <a:avLst/>
          <a:gdLst/>
          <a:ahLst/>
          <a:cxnLst/>
          <a:rect l="0" t="0" r="0" b="0"/>
          <a:pathLst>
            <a:path>
              <a:moveTo>
                <a:pt x="1153510" y="0"/>
              </a:moveTo>
              <a:lnTo>
                <a:pt x="1153510" y="133177"/>
              </a:lnTo>
              <a:lnTo>
                <a:pt x="0" y="133177"/>
              </a:lnTo>
              <a:lnTo>
                <a:pt x="0" y="264258"/>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C5EE2B-EBE0-43E1-ADAA-632CA9043A61}">
      <dsp:nvSpPr>
        <dsp:cNvPr id="0" name=""/>
        <dsp:cNvSpPr/>
      </dsp:nvSpPr>
      <dsp:spPr>
        <a:xfrm>
          <a:off x="422688" y="2336121"/>
          <a:ext cx="3460530" cy="264258"/>
        </a:xfrm>
        <a:custGeom>
          <a:avLst/>
          <a:gdLst/>
          <a:ahLst/>
          <a:cxnLst/>
          <a:rect l="0" t="0" r="0" b="0"/>
          <a:pathLst>
            <a:path>
              <a:moveTo>
                <a:pt x="3460530" y="0"/>
              </a:moveTo>
              <a:lnTo>
                <a:pt x="3460530" y="133177"/>
              </a:lnTo>
              <a:lnTo>
                <a:pt x="0" y="133177"/>
              </a:lnTo>
              <a:lnTo>
                <a:pt x="0" y="264258"/>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A53277-EBFB-4159-A87A-FADF5F75A637}">
      <dsp:nvSpPr>
        <dsp:cNvPr id="0" name=""/>
        <dsp:cNvSpPr/>
      </dsp:nvSpPr>
      <dsp:spPr>
        <a:xfrm>
          <a:off x="3463760" y="1497205"/>
          <a:ext cx="838916" cy="83891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C5759BE-209A-4155-974D-FF19BFCC4207}">
      <dsp:nvSpPr>
        <dsp:cNvPr id="0" name=""/>
        <dsp:cNvSpPr/>
      </dsp:nvSpPr>
      <dsp:spPr>
        <a:xfrm>
          <a:off x="4302676" y="1495108"/>
          <a:ext cx="1258374" cy="838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L" sz="1400" kern="1200"/>
            <a:t>Jefe de proyecto</a:t>
          </a:r>
        </a:p>
      </dsp:txBody>
      <dsp:txXfrm>
        <a:off x="4302676" y="1495108"/>
        <a:ext cx="1258374" cy="838916"/>
      </dsp:txXfrm>
    </dsp:sp>
    <dsp:sp modelId="{0CFE5CD9-5049-4A25-BA0D-11E057FD61E2}">
      <dsp:nvSpPr>
        <dsp:cNvPr id="0" name=""/>
        <dsp:cNvSpPr/>
      </dsp:nvSpPr>
      <dsp:spPr>
        <a:xfrm>
          <a:off x="3230" y="2600380"/>
          <a:ext cx="838916" cy="838916"/>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FD61442-7391-467D-A034-7EA9A352EE2C}">
      <dsp:nvSpPr>
        <dsp:cNvPr id="0" name=""/>
        <dsp:cNvSpPr/>
      </dsp:nvSpPr>
      <dsp:spPr>
        <a:xfrm>
          <a:off x="842146" y="2598283"/>
          <a:ext cx="1258374" cy="838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L" sz="1400" kern="1200"/>
            <a:t>Analista Qa</a:t>
          </a:r>
        </a:p>
      </dsp:txBody>
      <dsp:txXfrm>
        <a:off x="842146" y="2598283"/>
        <a:ext cx="1258374" cy="838916"/>
      </dsp:txXfrm>
    </dsp:sp>
    <dsp:sp modelId="{5B71D52C-76E0-4886-826A-A5FA4F59340C}">
      <dsp:nvSpPr>
        <dsp:cNvPr id="0" name=""/>
        <dsp:cNvSpPr/>
      </dsp:nvSpPr>
      <dsp:spPr>
        <a:xfrm>
          <a:off x="2310250" y="2600380"/>
          <a:ext cx="838916" cy="838916"/>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F4439D-FC65-4B89-80BC-7991A5A627BA}">
      <dsp:nvSpPr>
        <dsp:cNvPr id="0" name=""/>
        <dsp:cNvSpPr/>
      </dsp:nvSpPr>
      <dsp:spPr>
        <a:xfrm>
          <a:off x="3149166" y="2598283"/>
          <a:ext cx="1258374" cy="838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L" sz="1400" kern="1200"/>
            <a:t>Analista Qc</a:t>
          </a:r>
        </a:p>
      </dsp:txBody>
      <dsp:txXfrm>
        <a:off x="3149166" y="2598283"/>
        <a:ext cx="1258374" cy="838916"/>
      </dsp:txXfrm>
    </dsp:sp>
    <dsp:sp modelId="{A4A04C7F-FD89-4ED6-8B4D-958A32E55D5A}">
      <dsp:nvSpPr>
        <dsp:cNvPr id="0" name=""/>
        <dsp:cNvSpPr/>
      </dsp:nvSpPr>
      <dsp:spPr>
        <a:xfrm>
          <a:off x="4617270" y="2600380"/>
          <a:ext cx="838916" cy="83891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5E0E415-0B15-4D77-B1DD-90E48F05B5C2}">
      <dsp:nvSpPr>
        <dsp:cNvPr id="0" name=""/>
        <dsp:cNvSpPr/>
      </dsp:nvSpPr>
      <dsp:spPr>
        <a:xfrm>
          <a:off x="5456186" y="2598283"/>
          <a:ext cx="1258374" cy="838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L" sz="1400" kern="1200"/>
            <a:t>Analista BD</a:t>
          </a:r>
        </a:p>
      </dsp:txBody>
      <dsp:txXfrm>
        <a:off x="5456186" y="2598283"/>
        <a:ext cx="1258374" cy="838916"/>
      </dsp:txXfrm>
    </dsp:sp>
    <dsp:sp modelId="{9FF71EFA-FDE4-416F-A81C-84C033F37C12}">
      <dsp:nvSpPr>
        <dsp:cNvPr id="0" name=""/>
        <dsp:cNvSpPr/>
      </dsp:nvSpPr>
      <dsp:spPr>
        <a:xfrm>
          <a:off x="6924290" y="2600380"/>
          <a:ext cx="838916" cy="838916"/>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8000" r="-8000"/>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D4B466D-F8EA-4CAC-B9FF-7A9D022DD2AC}">
      <dsp:nvSpPr>
        <dsp:cNvPr id="0" name=""/>
        <dsp:cNvSpPr/>
      </dsp:nvSpPr>
      <dsp:spPr>
        <a:xfrm>
          <a:off x="7763206" y="2598283"/>
          <a:ext cx="1258374" cy="838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L" sz="1400" kern="1200"/>
            <a:t>Jefe de modulo</a:t>
          </a:r>
        </a:p>
      </dsp:txBody>
      <dsp:txXfrm>
        <a:off x="7763206" y="2598283"/>
        <a:ext cx="1258374" cy="838916"/>
      </dsp:txXfrm>
    </dsp:sp>
    <dsp:sp modelId="{C41572C0-98D2-4975-81B8-8D2FDFD1BFFE}">
      <dsp:nvSpPr>
        <dsp:cNvPr id="0" name=""/>
        <dsp:cNvSpPr/>
      </dsp:nvSpPr>
      <dsp:spPr>
        <a:xfrm>
          <a:off x="5770780" y="3703555"/>
          <a:ext cx="838916" cy="838916"/>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9000" b="-19000"/>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907EC37-7799-4D17-BBBB-8DAF9032D4C3}">
      <dsp:nvSpPr>
        <dsp:cNvPr id="0" name=""/>
        <dsp:cNvSpPr/>
      </dsp:nvSpPr>
      <dsp:spPr>
        <a:xfrm>
          <a:off x="6609696" y="3701458"/>
          <a:ext cx="1258374" cy="838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L" sz="1400" kern="1200"/>
            <a:t>Programadores</a:t>
          </a:r>
        </a:p>
      </dsp:txBody>
      <dsp:txXfrm>
        <a:off x="6609696" y="3701458"/>
        <a:ext cx="1258374" cy="838916"/>
      </dsp:txXfrm>
    </dsp:sp>
    <dsp:sp modelId="{4C4AFF8C-3DCC-42EC-B9D4-FBAFC74CBFAD}">
      <dsp:nvSpPr>
        <dsp:cNvPr id="0" name=""/>
        <dsp:cNvSpPr/>
      </dsp:nvSpPr>
      <dsp:spPr>
        <a:xfrm>
          <a:off x="8077800" y="3703555"/>
          <a:ext cx="838916" cy="838916"/>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6E1EE0C-7E5B-4720-8EE9-6D171E46074A}">
      <dsp:nvSpPr>
        <dsp:cNvPr id="0" name=""/>
        <dsp:cNvSpPr/>
      </dsp:nvSpPr>
      <dsp:spPr>
        <a:xfrm>
          <a:off x="8916717" y="3701458"/>
          <a:ext cx="1258374" cy="838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L" sz="1400" kern="1200"/>
            <a:t>Diseñadores gráficos</a:t>
          </a:r>
        </a:p>
      </dsp:txBody>
      <dsp:txXfrm>
        <a:off x="8916717" y="3701458"/>
        <a:ext cx="1258374" cy="838916"/>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DDFBF-03CA-4C9E-9628-FC16DCBCFC65}" type="datetimeFigureOut">
              <a:rPr lang="es-CL" smtClean="0"/>
              <a:t>03-07-2018</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EC75E-A106-4918-A86E-D52958B1CBF9}" type="slidenum">
              <a:rPr lang="es-CL" smtClean="0"/>
              <a:t>‹Nº›</a:t>
            </a:fld>
            <a:endParaRPr lang="es-CL"/>
          </a:p>
        </p:txBody>
      </p:sp>
    </p:spTree>
    <p:extLst>
      <p:ext uri="{BB962C8B-B14F-4D97-AF65-F5344CB8AC3E}">
        <p14:creationId xmlns:p14="http://schemas.microsoft.com/office/powerpoint/2010/main" val="1853980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s.wikipedia.org/wiki/Ingenier%C3%ADa_de_software" TargetMode="External"/><Relationship Id="rId7" Type="http://schemas.openxmlformats.org/officeDocument/2006/relationships/hyperlink" Target="https://es.wikipedia.org/wiki/Desarrollo_en_cascada#cite_note-te-2"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s.wikipedia.org/wiki/Barry_Boehm" TargetMode="External"/><Relationship Id="rId5" Type="http://schemas.openxmlformats.org/officeDocument/2006/relationships/hyperlink" Target="https://es.wikipedia.org/wiki/Desarrollo_en_cascada#cite_note-1" TargetMode="External"/><Relationship Id="rId4" Type="http://schemas.openxmlformats.org/officeDocument/2006/relationships/hyperlink" Target="https://es.wikipedia.org/wiki/Proceso_para_el_desarrollo_de_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mn-ea"/>
                <a:cs typeface="+mn-cs"/>
              </a:rPr>
              <a:t>Actualmente la pastelería Doña Rosa ha aumentado considerablemente su clientela, como consecuencia de esto, los trabajadores se han visto colapsados y no dan abasto frente a tanta exigencia provocada por los clientes, cabe mencionar que la pastelería funciona únicamente con un local físico, además para poder hacer un pedido especial de algún producto de la pastelería, el cliente debe asistir a la pastelería, primero debe presentarse a realizar el pedido y luego a retirarlo. Esto ha generado descontento en su clientela.</a:t>
            </a:r>
          </a:p>
          <a:p>
            <a:r>
              <a:rPr lang="es-CL" sz="1200" kern="1200" dirty="0">
                <a:solidFill>
                  <a:schemeClr val="tx1"/>
                </a:solidFill>
                <a:effectLst/>
                <a:latin typeface="+mn-lt"/>
                <a:ea typeface="+mn-ea"/>
                <a:cs typeface="+mn-cs"/>
              </a:rPr>
              <a:t>Para enmendar esta situación, se solicita poseer un proceso tecnológico el cual, de la posibilidad de hacer todo lo mencionado anteriormente, por medio de una página web. Lo cual digitalizará todo el proceso y así el cliente tenga facilidades al momento de realizar una compra, gracias a esto se podrá continuar con el prestigio y la eficacia de la atención entregada por la pastelería.</a:t>
            </a:r>
          </a:p>
          <a:p>
            <a:endParaRPr lang="es-CL" dirty="0"/>
          </a:p>
        </p:txBody>
      </p:sp>
      <p:sp>
        <p:nvSpPr>
          <p:cNvPr id="4" name="Marcador de número de diapositiva 3"/>
          <p:cNvSpPr>
            <a:spLocks noGrp="1"/>
          </p:cNvSpPr>
          <p:nvPr>
            <p:ph type="sldNum" sz="quarter" idx="10"/>
          </p:nvPr>
        </p:nvSpPr>
        <p:spPr/>
        <p:txBody>
          <a:bodyPr/>
          <a:lstStyle/>
          <a:p>
            <a:fld id="{6E5EC75E-A106-4918-A86E-D52958B1CBF9}" type="slidenum">
              <a:rPr lang="es-CL" smtClean="0"/>
              <a:t>2</a:t>
            </a:fld>
            <a:endParaRPr lang="es-CL"/>
          </a:p>
        </p:txBody>
      </p:sp>
    </p:spTree>
    <p:extLst>
      <p:ext uri="{BB962C8B-B14F-4D97-AF65-F5344CB8AC3E}">
        <p14:creationId xmlns:p14="http://schemas.microsoft.com/office/powerpoint/2010/main" val="1400831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kern="1200" dirty="0">
                <a:solidFill>
                  <a:schemeClr val="tx1"/>
                </a:solidFill>
                <a:effectLst/>
                <a:latin typeface="+mn-lt"/>
                <a:ea typeface="+mn-ea"/>
                <a:cs typeface="+mn-cs"/>
              </a:rPr>
              <a:t>Actualmente la pastelería Doña Rosa ha aumentado considerablemente su clientela, como consecuencia de esto, los trabajadores se han visto colapsados y no dan abasto frente a tanta exigencia provocada por los clientes, cabe mencionar que la pastelería funciona únicamente con un local físico, además para poder hacer un pedido especial de algún producto de la pastelería, el cliente debe asistir a la pastelería, primero debe presentarse a realizar el pedido y luego a retirarlo. Esto ha generado descontento en su clientela.</a:t>
            </a:r>
          </a:p>
          <a:p>
            <a:r>
              <a:rPr lang="es-CL" sz="1200" kern="1200" dirty="0">
                <a:solidFill>
                  <a:schemeClr val="tx1"/>
                </a:solidFill>
                <a:effectLst/>
                <a:latin typeface="+mn-lt"/>
                <a:ea typeface="+mn-ea"/>
                <a:cs typeface="+mn-cs"/>
              </a:rPr>
              <a:t>Para enmendar esta situación, se solicita poseer un proceso tecnológico el cual, de la posibilidad de hacer todo lo mencionado anteriormente, por medio de una página web. Lo cual digitalizará todo el proceso y así el cliente tenga facilidades al momento de realizar una compra, gracias a esto se podrá continuar con el prestigio y la eficacia de la atención entregada por la pastelería.</a:t>
            </a:r>
          </a:p>
          <a:p>
            <a:endParaRPr lang="es-CL" dirty="0"/>
          </a:p>
        </p:txBody>
      </p:sp>
      <p:sp>
        <p:nvSpPr>
          <p:cNvPr id="4" name="Marcador de número de diapositiva 3"/>
          <p:cNvSpPr>
            <a:spLocks noGrp="1"/>
          </p:cNvSpPr>
          <p:nvPr>
            <p:ph type="sldNum" sz="quarter" idx="10"/>
          </p:nvPr>
        </p:nvSpPr>
        <p:spPr/>
        <p:txBody>
          <a:bodyPr/>
          <a:lstStyle/>
          <a:p>
            <a:fld id="{6E5EC75E-A106-4918-A86E-D52958B1CBF9}" type="slidenum">
              <a:rPr lang="es-CL" smtClean="0"/>
              <a:t>3</a:t>
            </a:fld>
            <a:endParaRPr lang="es-CL"/>
          </a:p>
        </p:txBody>
      </p:sp>
    </p:spTree>
    <p:extLst>
      <p:ext uri="{BB962C8B-B14F-4D97-AF65-F5344CB8AC3E}">
        <p14:creationId xmlns:p14="http://schemas.microsoft.com/office/powerpoint/2010/main" val="3724668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r>
              <a:rPr lang="es-CL" sz="1100" kern="1200" dirty="0">
                <a:solidFill>
                  <a:schemeClr val="tx1"/>
                </a:solidFill>
                <a:effectLst/>
                <a:latin typeface="+mn-lt"/>
                <a:ea typeface="+mn-ea"/>
                <a:cs typeface="+mn-cs"/>
              </a:rPr>
              <a:t>.</a:t>
            </a:r>
          </a:p>
          <a:p>
            <a:endParaRPr lang="es-CL" dirty="0"/>
          </a:p>
        </p:txBody>
      </p:sp>
      <p:sp>
        <p:nvSpPr>
          <p:cNvPr id="4" name="Marcador de número de diapositiva 3"/>
          <p:cNvSpPr>
            <a:spLocks noGrp="1"/>
          </p:cNvSpPr>
          <p:nvPr>
            <p:ph type="sldNum" sz="quarter" idx="10"/>
          </p:nvPr>
        </p:nvSpPr>
        <p:spPr/>
        <p:txBody>
          <a:bodyPr/>
          <a:lstStyle/>
          <a:p>
            <a:fld id="{6E5EC75E-A106-4918-A86E-D52958B1CBF9}" type="slidenum">
              <a:rPr lang="es-CL" smtClean="0"/>
              <a:t>4</a:t>
            </a:fld>
            <a:endParaRPr lang="es-CL"/>
          </a:p>
        </p:txBody>
      </p:sp>
    </p:spTree>
    <p:extLst>
      <p:ext uri="{BB962C8B-B14F-4D97-AF65-F5344CB8AC3E}">
        <p14:creationId xmlns:p14="http://schemas.microsoft.com/office/powerpoint/2010/main" val="1221552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i="1" dirty="0">
                <a:solidFill>
                  <a:schemeClr val="accent1"/>
                </a:solidFill>
                <a:latin typeface="Arial Rounded MT Bold" panose="020F0704030504030204" pitchFamily="34" charset="0"/>
              </a:rPr>
              <a:t>1) </a:t>
            </a:r>
            <a:r>
              <a:rPr lang="es-CL" sz="1200" b="0" i="0" kern="1200" dirty="0">
                <a:solidFill>
                  <a:schemeClr val="tx1"/>
                </a:solidFill>
                <a:effectLst/>
                <a:latin typeface="+mn-lt"/>
                <a:ea typeface="+mn-ea"/>
                <a:cs typeface="+mn-cs"/>
              </a:rPr>
              <a:t>En </a:t>
            </a:r>
            <a:r>
              <a:rPr lang="es-CL" sz="1200" b="0" i="0" u="none" strike="noStrike" kern="1200" dirty="0">
                <a:solidFill>
                  <a:schemeClr val="tx1"/>
                </a:solidFill>
                <a:effectLst/>
                <a:latin typeface="+mn-lt"/>
                <a:ea typeface="+mn-ea"/>
                <a:cs typeface="+mn-cs"/>
                <a:hlinkClick r:id="rId3" tooltip="Ingeniería de software"/>
              </a:rPr>
              <a:t>Ingeniería de </a:t>
            </a:r>
            <a:r>
              <a:rPr lang="es-CL" sz="1200" b="0" i="1" u="none" strike="noStrike" kern="1200" dirty="0">
                <a:solidFill>
                  <a:schemeClr val="tx1"/>
                </a:solidFill>
                <a:effectLst/>
                <a:latin typeface="+mn-lt"/>
                <a:ea typeface="+mn-ea"/>
                <a:cs typeface="+mn-cs"/>
                <a:hlinkClick r:id="rId3" tooltip="Ingeniería de software"/>
              </a:rPr>
              <a:t>software</a:t>
            </a:r>
            <a:r>
              <a:rPr lang="es-CL" sz="1200" b="0" i="0" kern="1200" dirty="0">
                <a:solidFill>
                  <a:schemeClr val="tx1"/>
                </a:solidFill>
                <a:effectLst/>
                <a:latin typeface="+mn-lt"/>
                <a:ea typeface="+mn-ea"/>
                <a:cs typeface="+mn-cs"/>
              </a:rPr>
              <a:t> el </a:t>
            </a:r>
            <a:r>
              <a:rPr lang="es-CL" sz="1200" b="1" i="0" kern="1200" dirty="0">
                <a:solidFill>
                  <a:schemeClr val="tx1"/>
                </a:solidFill>
                <a:effectLst/>
                <a:latin typeface="+mn-lt"/>
                <a:ea typeface="+mn-ea"/>
                <a:cs typeface="+mn-cs"/>
              </a:rPr>
              <a:t>desarrollo en cascada</a:t>
            </a:r>
            <a:r>
              <a:rPr lang="es-CL" sz="1200" b="0" i="0" kern="1200" dirty="0">
                <a:solidFill>
                  <a:schemeClr val="tx1"/>
                </a:solidFill>
                <a:effectLst/>
                <a:latin typeface="+mn-lt"/>
                <a:ea typeface="+mn-ea"/>
                <a:cs typeface="+mn-cs"/>
              </a:rPr>
              <a:t>, también llamado </a:t>
            </a:r>
            <a:r>
              <a:rPr lang="es-CL" sz="1200" b="1" i="0" kern="1200" dirty="0">
                <a:solidFill>
                  <a:schemeClr val="tx1"/>
                </a:solidFill>
                <a:effectLst/>
                <a:latin typeface="+mn-lt"/>
                <a:ea typeface="+mn-ea"/>
                <a:cs typeface="+mn-cs"/>
              </a:rPr>
              <a:t>modelo en cascada</a:t>
            </a:r>
            <a:r>
              <a:rPr lang="es-CL" sz="1200" b="0" i="0" kern="1200" dirty="0">
                <a:solidFill>
                  <a:schemeClr val="tx1"/>
                </a:solidFill>
                <a:effectLst/>
                <a:latin typeface="+mn-lt"/>
                <a:ea typeface="+mn-ea"/>
                <a:cs typeface="+mn-cs"/>
              </a:rPr>
              <a:t> (denominado así por la posición de las fases en el desarrollo de esta, que parecen caer en cascada </a:t>
            </a:r>
            <a:r>
              <a:rPr lang="es-CL" sz="1200" b="0" i="1" kern="1200" dirty="0">
                <a:solidFill>
                  <a:schemeClr val="tx1"/>
                </a:solidFill>
                <a:effectLst/>
                <a:latin typeface="+mn-lt"/>
                <a:ea typeface="+mn-ea"/>
                <a:cs typeface="+mn-cs"/>
              </a:rPr>
              <a:t>“por gravedad”</a:t>
            </a:r>
            <a:r>
              <a:rPr lang="es-CL" sz="1200" b="0" i="0" kern="1200" dirty="0">
                <a:solidFill>
                  <a:schemeClr val="tx1"/>
                </a:solidFill>
                <a:effectLst/>
                <a:latin typeface="+mn-lt"/>
                <a:ea typeface="+mn-ea"/>
                <a:cs typeface="+mn-cs"/>
              </a:rPr>
              <a:t> hacia las siguientes fases), es el enfoque metodológico que ordena rigurosamente las etapas del </a:t>
            </a:r>
            <a:r>
              <a:rPr lang="es-CL" sz="1200" b="1" i="0" u="none" strike="noStrike" kern="1200" dirty="0">
                <a:solidFill>
                  <a:schemeClr val="tx1"/>
                </a:solidFill>
                <a:effectLst/>
                <a:latin typeface="+mn-lt"/>
                <a:ea typeface="+mn-ea"/>
                <a:cs typeface="+mn-cs"/>
                <a:hlinkClick r:id="rId4" tooltip="Proceso para el desarrollo de software"/>
              </a:rPr>
              <a:t>proceso para el desarrollo de </a:t>
            </a:r>
            <a:r>
              <a:rPr lang="es-CL" sz="1200" b="1" i="1" u="none" strike="noStrike" kern="1200" dirty="0">
                <a:solidFill>
                  <a:schemeClr val="tx1"/>
                </a:solidFill>
                <a:effectLst/>
                <a:latin typeface="+mn-lt"/>
                <a:ea typeface="+mn-ea"/>
                <a:cs typeface="+mn-cs"/>
                <a:hlinkClick r:id="rId4" tooltip="Proceso para el desarrollo de software"/>
              </a:rPr>
              <a:t>software</a:t>
            </a:r>
            <a:r>
              <a:rPr lang="es-CL" sz="1200" b="0" i="0" kern="1200" dirty="0">
                <a:solidFill>
                  <a:schemeClr val="tx1"/>
                </a:solidFill>
                <a:effectLst/>
                <a:latin typeface="+mn-lt"/>
                <a:ea typeface="+mn-ea"/>
                <a:cs typeface="+mn-cs"/>
              </a:rPr>
              <a:t>, de tal forma que el inicio de cada etapa debe esperar a la finalización de la etapa anterior.</a:t>
            </a:r>
            <a:r>
              <a:rPr lang="es-CL" sz="1200" b="0" i="0" u="none" strike="noStrike" kern="1200" baseline="30000" dirty="0">
                <a:solidFill>
                  <a:schemeClr val="tx1"/>
                </a:solidFill>
                <a:effectLst/>
                <a:latin typeface="+mn-lt"/>
                <a:ea typeface="+mn-ea"/>
                <a:cs typeface="+mn-cs"/>
                <a:hlinkClick r:id="rId5"/>
              </a:rPr>
              <a:t>1</a:t>
            </a:r>
            <a:r>
              <a:rPr lang="es-CL" sz="1200" b="0" i="0" kern="1200" dirty="0">
                <a:solidFill>
                  <a:schemeClr val="tx1"/>
                </a:solidFill>
                <a:effectLst/>
                <a:latin typeface="+mn-lt"/>
                <a:ea typeface="+mn-ea"/>
                <a:cs typeface="+mn-cs"/>
              </a:rPr>
              <a:t>​ Al final de cada etapa, el modelo está diseñado para llevar a cabo una revisión final, que se encarga de determinar si el proyecto está listo para avanzar a la siguiente fase. Este modelo fue el primero en originarse y es la base de todos los demás modelos de ciclo de vida....</a:t>
            </a:r>
          </a:p>
          <a:p>
            <a:r>
              <a:rPr lang="es-CL" sz="1200" b="0" i="0" kern="1200" dirty="0">
                <a:solidFill>
                  <a:schemeClr val="tx1"/>
                </a:solidFill>
                <a:effectLst/>
                <a:latin typeface="+mn-lt"/>
                <a:ea typeface="+mn-ea"/>
                <a:cs typeface="+mn-cs"/>
              </a:rPr>
              <a:t>La versión original fue propuesta por Winston W. Royce en 1970 y posteriormente revisada por </a:t>
            </a:r>
            <a:r>
              <a:rPr lang="es-CL" sz="1200" b="0" i="0" u="none" strike="noStrike" kern="1200" dirty="0">
                <a:solidFill>
                  <a:schemeClr val="tx1"/>
                </a:solidFill>
                <a:effectLst/>
                <a:latin typeface="+mn-lt"/>
                <a:ea typeface="+mn-ea"/>
                <a:cs typeface="+mn-cs"/>
                <a:hlinkClick r:id="rId6" tooltip="Barry Boehm"/>
              </a:rPr>
              <a:t>Barry </a:t>
            </a:r>
            <a:r>
              <a:rPr lang="es-CL" sz="1200" b="0" i="0" u="none" strike="noStrike" kern="1200" dirty="0" err="1">
                <a:solidFill>
                  <a:schemeClr val="tx1"/>
                </a:solidFill>
                <a:effectLst/>
                <a:latin typeface="+mn-lt"/>
                <a:ea typeface="+mn-ea"/>
                <a:cs typeface="+mn-cs"/>
                <a:hlinkClick r:id="rId6" tooltip="Barry Boehm"/>
              </a:rPr>
              <a:t>Boehm</a:t>
            </a:r>
            <a:r>
              <a:rPr lang="es-CL" sz="1200" b="0" i="0" kern="1200" dirty="0">
                <a:solidFill>
                  <a:schemeClr val="tx1"/>
                </a:solidFill>
                <a:effectLst/>
                <a:latin typeface="+mn-lt"/>
                <a:ea typeface="+mn-ea"/>
                <a:cs typeface="+mn-cs"/>
              </a:rPr>
              <a:t> en 1980 e Ian </a:t>
            </a:r>
            <a:r>
              <a:rPr lang="es-CL" sz="1200" b="0" i="0" kern="1200" dirty="0" err="1">
                <a:solidFill>
                  <a:schemeClr val="tx1"/>
                </a:solidFill>
                <a:effectLst/>
                <a:latin typeface="+mn-lt"/>
                <a:ea typeface="+mn-ea"/>
                <a:cs typeface="+mn-cs"/>
              </a:rPr>
              <a:t>Sommerville</a:t>
            </a:r>
            <a:r>
              <a:rPr lang="es-CL" sz="1200" b="0" i="0" kern="1200" dirty="0">
                <a:solidFill>
                  <a:schemeClr val="tx1"/>
                </a:solidFill>
                <a:effectLst/>
                <a:latin typeface="+mn-lt"/>
                <a:ea typeface="+mn-ea"/>
                <a:cs typeface="+mn-cs"/>
              </a:rPr>
              <a:t> en 1985.</a:t>
            </a:r>
            <a:r>
              <a:rPr lang="es-CL" sz="1200" b="0" i="0" u="none" strike="noStrike" kern="1200" baseline="30000" dirty="0">
                <a:solidFill>
                  <a:schemeClr val="tx1"/>
                </a:solidFill>
                <a:effectLst/>
                <a:latin typeface="+mn-lt"/>
                <a:ea typeface="+mn-ea"/>
                <a:cs typeface="+mn-cs"/>
                <a:hlinkClick r:id="rId7"/>
              </a:rPr>
              <a:t>2</a:t>
            </a:r>
            <a:r>
              <a:rPr lang="es-CL" sz="1200" b="0" i="0" kern="1200" dirty="0">
                <a:solidFill>
                  <a:schemeClr val="tx1"/>
                </a:solidFill>
                <a:effectLst/>
                <a:latin typeface="+mn-lt"/>
                <a:ea typeface="+mn-ea"/>
                <a:cs typeface="+mn-cs"/>
              </a:rPr>
              <a:t>​</a:t>
            </a:r>
          </a:p>
          <a:p>
            <a:r>
              <a:rPr lang="es-CL" sz="1200" b="0" i="0" kern="1200" dirty="0">
                <a:solidFill>
                  <a:schemeClr val="tx1"/>
                </a:solidFill>
                <a:effectLst/>
                <a:latin typeface="+mn-lt"/>
                <a:ea typeface="+mn-ea"/>
                <a:cs typeface="+mn-cs"/>
              </a:rPr>
              <a:t>Un ejemplo de una metodología de desarrollo en cascada es:</a:t>
            </a:r>
          </a:p>
          <a:p>
            <a:r>
              <a:rPr lang="es-CL" sz="1200" b="0" i="0" kern="1200" dirty="0">
                <a:solidFill>
                  <a:schemeClr val="tx1"/>
                </a:solidFill>
                <a:effectLst/>
                <a:latin typeface="+mn-lt"/>
                <a:ea typeface="+mn-ea"/>
                <a:cs typeface="+mn-cs"/>
              </a:rPr>
              <a:t>Análisis de requisitos.</a:t>
            </a:r>
          </a:p>
          <a:p>
            <a:r>
              <a:rPr lang="es-CL" sz="1200" b="0" i="0" kern="1200" dirty="0">
                <a:solidFill>
                  <a:schemeClr val="tx1"/>
                </a:solidFill>
                <a:effectLst/>
                <a:latin typeface="+mn-lt"/>
                <a:ea typeface="+mn-ea"/>
                <a:cs typeface="+mn-cs"/>
              </a:rPr>
              <a:t>Diseño del sistema.</a:t>
            </a:r>
          </a:p>
          <a:p>
            <a:r>
              <a:rPr lang="es-CL" sz="1200" b="0" i="0" kern="1200" dirty="0">
                <a:solidFill>
                  <a:schemeClr val="tx1"/>
                </a:solidFill>
                <a:effectLst/>
                <a:latin typeface="+mn-lt"/>
                <a:ea typeface="+mn-ea"/>
                <a:cs typeface="+mn-cs"/>
              </a:rPr>
              <a:t>Diseño del programa.</a:t>
            </a:r>
          </a:p>
          <a:p>
            <a:r>
              <a:rPr lang="es-CL" sz="1200" b="0" i="0" kern="1200" dirty="0">
                <a:solidFill>
                  <a:schemeClr val="tx1"/>
                </a:solidFill>
                <a:effectLst/>
                <a:latin typeface="+mn-lt"/>
                <a:ea typeface="+mn-ea"/>
                <a:cs typeface="+mn-cs"/>
              </a:rPr>
              <a:t>Codificación.</a:t>
            </a:r>
          </a:p>
          <a:p>
            <a:r>
              <a:rPr lang="es-CL" sz="1200" b="0" i="0" kern="1200" dirty="0">
                <a:solidFill>
                  <a:schemeClr val="tx1"/>
                </a:solidFill>
                <a:effectLst/>
                <a:latin typeface="+mn-lt"/>
                <a:ea typeface="+mn-ea"/>
                <a:cs typeface="+mn-cs"/>
              </a:rPr>
              <a:t>Pruebas.</a:t>
            </a:r>
          </a:p>
          <a:p>
            <a:r>
              <a:rPr lang="es-CL" sz="1200" b="0" i="0" kern="1200" dirty="0">
                <a:solidFill>
                  <a:schemeClr val="tx1"/>
                </a:solidFill>
                <a:effectLst/>
                <a:latin typeface="+mn-lt"/>
                <a:ea typeface="+mn-ea"/>
                <a:cs typeface="+mn-cs"/>
              </a:rPr>
              <a:t>Implementación del programa.</a:t>
            </a:r>
          </a:p>
          <a:p>
            <a:r>
              <a:rPr lang="es-CL" sz="1200" b="0" i="0" kern="1200" dirty="0">
                <a:solidFill>
                  <a:schemeClr val="tx1"/>
                </a:solidFill>
                <a:effectLst/>
                <a:latin typeface="+mn-lt"/>
                <a:ea typeface="+mn-ea"/>
                <a:cs typeface="+mn-cs"/>
              </a:rPr>
              <a:t>Mantenimiento.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i="1" dirty="0">
              <a:solidFill>
                <a:schemeClr val="accent1"/>
              </a:solidFill>
              <a:latin typeface="Arial Rounded MT Bold" panose="020F07040305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L" i="1" dirty="0">
                <a:solidFill>
                  <a:schemeClr val="accent1"/>
                </a:solidFill>
                <a:latin typeface="Arial Rounded MT Bold" panose="020F0704030504030204" pitchFamily="34" charset="0"/>
              </a:rPr>
              <a:t>2 )Una herramienta útil para estimar y planificar es la Estructura de Desglose del Trabajo, ETD. En inglés WBS o </a:t>
            </a:r>
            <a:r>
              <a:rPr lang="es-CL" i="1" dirty="0" err="1">
                <a:solidFill>
                  <a:schemeClr val="accent1"/>
                </a:solidFill>
                <a:latin typeface="Arial Rounded MT Bold" panose="020F0704030504030204" pitchFamily="34" charset="0"/>
              </a:rPr>
              <a:t>Work</a:t>
            </a:r>
            <a:r>
              <a:rPr lang="es-CL" i="1" dirty="0">
                <a:solidFill>
                  <a:schemeClr val="accent1"/>
                </a:solidFill>
                <a:latin typeface="Arial Rounded MT Bold" panose="020F0704030504030204" pitchFamily="34" charset="0"/>
              </a:rPr>
              <a:t> </a:t>
            </a:r>
            <a:r>
              <a:rPr lang="es-CL" i="1" dirty="0" err="1">
                <a:solidFill>
                  <a:schemeClr val="accent1"/>
                </a:solidFill>
                <a:latin typeface="Arial Rounded MT Bold" panose="020F0704030504030204" pitchFamily="34" charset="0"/>
              </a:rPr>
              <a:t>Breakdown</a:t>
            </a:r>
            <a:r>
              <a:rPr lang="es-CL" i="1" dirty="0">
                <a:solidFill>
                  <a:schemeClr val="accent1"/>
                </a:solidFill>
                <a:latin typeface="Arial Rounded MT Bold" panose="020F0704030504030204" pitchFamily="34" charset="0"/>
              </a:rPr>
              <a:t> </a:t>
            </a:r>
            <a:r>
              <a:rPr lang="es-CL" i="1" dirty="0" err="1">
                <a:solidFill>
                  <a:schemeClr val="accent1"/>
                </a:solidFill>
                <a:latin typeface="Arial Rounded MT Bold" panose="020F0704030504030204" pitchFamily="34" charset="0"/>
              </a:rPr>
              <a:t>Structure</a:t>
            </a:r>
            <a:r>
              <a:rPr lang="es-CL" i="1" dirty="0">
                <a:solidFill>
                  <a:schemeClr val="accent1"/>
                </a:solidFill>
                <a:latin typeface="Arial Rounded MT Bold" panose="020F0704030504030204" pitchFamily="34" charset="0"/>
              </a:rPr>
              <a:t>(</a:t>
            </a:r>
            <a:r>
              <a:rPr lang="es-CL" i="1" dirty="0" err="1">
                <a:solidFill>
                  <a:schemeClr val="accent1"/>
                </a:solidFill>
                <a:latin typeface="Arial Rounded MT Bold" panose="020F0704030504030204" pitchFamily="34" charset="0"/>
              </a:rPr>
              <a:t>work</a:t>
            </a:r>
            <a:r>
              <a:rPr lang="es-CL" i="1" dirty="0">
                <a:solidFill>
                  <a:schemeClr val="accent1"/>
                </a:solidFill>
                <a:latin typeface="Arial Rounded MT Bold" panose="020F0704030504030204" pitchFamily="34" charset="0"/>
              </a:rPr>
              <a:t> </a:t>
            </a:r>
            <a:r>
              <a:rPr lang="es-CL" i="1" dirty="0" err="1">
                <a:solidFill>
                  <a:schemeClr val="accent1"/>
                </a:solidFill>
                <a:latin typeface="Arial Rounded MT Bold" panose="020F0704030504030204" pitchFamily="34" charset="0"/>
              </a:rPr>
              <a:t>breikdaunstructur</a:t>
            </a:r>
            <a:r>
              <a:rPr lang="es-CL" i="1" dirty="0">
                <a:solidFill>
                  <a:schemeClr val="accent1"/>
                </a:solidFill>
                <a:latin typeface="Arial Rounded MT Bold" panose="020F0704030504030204" pitchFamily="34" charset="0"/>
              </a:rPr>
              <a:t>).</a:t>
            </a:r>
          </a:p>
          <a:p>
            <a:endParaRPr lang="es-CL" dirty="0"/>
          </a:p>
          <a:p>
            <a:endParaRPr lang="es-CL" dirty="0"/>
          </a:p>
        </p:txBody>
      </p:sp>
      <p:sp>
        <p:nvSpPr>
          <p:cNvPr id="4" name="Marcador de número de diapositiva 3"/>
          <p:cNvSpPr>
            <a:spLocks noGrp="1"/>
          </p:cNvSpPr>
          <p:nvPr>
            <p:ph type="sldNum" sz="quarter" idx="10"/>
          </p:nvPr>
        </p:nvSpPr>
        <p:spPr/>
        <p:txBody>
          <a:bodyPr/>
          <a:lstStyle/>
          <a:p>
            <a:fld id="{6E5EC75E-A106-4918-A86E-D52958B1CBF9}" type="slidenum">
              <a:rPr lang="es-CL" smtClean="0"/>
              <a:t>5</a:t>
            </a:fld>
            <a:endParaRPr lang="es-CL"/>
          </a:p>
        </p:txBody>
      </p:sp>
    </p:spTree>
    <p:extLst>
      <p:ext uri="{BB962C8B-B14F-4D97-AF65-F5344CB8AC3E}">
        <p14:creationId xmlns:p14="http://schemas.microsoft.com/office/powerpoint/2010/main" val="691961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r>
              <a:rPr lang="es-CL" sz="1200" kern="1200" dirty="0">
                <a:solidFill>
                  <a:schemeClr val="tx1"/>
                </a:solidFill>
                <a:effectLst/>
                <a:latin typeface="+mn-lt"/>
                <a:ea typeface="+mn-ea"/>
                <a:cs typeface="+mn-cs"/>
              </a:rPr>
              <a:t>Se realizará una aplicación web divida en dos tipos de desarrollo con sus respetivos módulos a tratar. </a:t>
            </a:r>
            <a:endParaRPr lang="es-CL" sz="1100" kern="1200" dirty="0">
              <a:solidFill>
                <a:schemeClr val="tx1"/>
              </a:solidFill>
              <a:effectLst/>
              <a:latin typeface="+mn-lt"/>
              <a:ea typeface="+mn-ea"/>
              <a:cs typeface="+mn-cs"/>
            </a:endParaRPr>
          </a:p>
          <a:p>
            <a:pPr lvl="1"/>
            <a:r>
              <a:rPr lang="es-CL" sz="1200" kern="1200" dirty="0">
                <a:solidFill>
                  <a:schemeClr val="tx1"/>
                </a:solidFill>
                <a:effectLst/>
                <a:latin typeface="+mn-lt"/>
                <a:ea typeface="+mn-ea"/>
                <a:cs typeface="+mn-cs"/>
              </a:rPr>
              <a:t>Desarrollo pastelería: </a:t>
            </a:r>
            <a:endParaRPr lang="es-CL" sz="1100" kern="1200" dirty="0">
              <a:solidFill>
                <a:schemeClr val="tx1"/>
              </a:solidFill>
              <a:effectLst/>
              <a:latin typeface="+mn-lt"/>
              <a:ea typeface="+mn-ea"/>
              <a:cs typeface="+mn-cs"/>
            </a:endParaRPr>
          </a:p>
          <a:p>
            <a:pPr lvl="2"/>
            <a:r>
              <a:rPr lang="es-CL" sz="1200" kern="1200" dirty="0">
                <a:solidFill>
                  <a:schemeClr val="tx1"/>
                </a:solidFill>
                <a:effectLst/>
                <a:latin typeface="+mn-lt"/>
                <a:ea typeface="+mn-ea"/>
                <a:cs typeface="+mn-cs"/>
              </a:rPr>
              <a:t>Módulo de venta</a:t>
            </a:r>
            <a:endParaRPr lang="es-CL" sz="1100" kern="1200" dirty="0">
              <a:solidFill>
                <a:schemeClr val="tx1"/>
              </a:solidFill>
              <a:effectLst/>
              <a:latin typeface="+mn-lt"/>
              <a:ea typeface="+mn-ea"/>
              <a:cs typeface="+mn-cs"/>
            </a:endParaRPr>
          </a:p>
          <a:p>
            <a:pPr lvl="2"/>
            <a:r>
              <a:rPr lang="es-CL" sz="1200" kern="1200" dirty="0">
                <a:solidFill>
                  <a:schemeClr val="tx1"/>
                </a:solidFill>
                <a:effectLst/>
                <a:latin typeface="+mn-lt"/>
                <a:ea typeface="+mn-ea"/>
                <a:cs typeface="+mn-cs"/>
              </a:rPr>
              <a:t>Módulo de gestión administrativo </a:t>
            </a:r>
            <a:endParaRPr lang="es-CL" sz="1100" kern="1200" dirty="0">
              <a:solidFill>
                <a:schemeClr val="tx1"/>
              </a:solidFill>
              <a:effectLst/>
              <a:latin typeface="+mn-lt"/>
              <a:ea typeface="+mn-ea"/>
              <a:cs typeface="+mn-cs"/>
            </a:endParaRPr>
          </a:p>
          <a:p>
            <a:pPr lvl="1"/>
            <a:r>
              <a:rPr lang="es-CL" sz="1200" kern="1200" dirty="0">
                <a:solidFill>
                  <a:schemeClr val="tx1"/>
                </a:solidFill>
                <a:effectLst/>
                <a:latin typeface="+mn-lt"/>
                <a:ea typeface="+mn-ea"/>
                <a:cs typeface="+mn-cs"/>
              </a:rPr>
              <a:t>Desarrollo para el cliente:</a:t>
            </a:r>
            <a:endParaRPr lang="es-CL" sz="1100" kern="1200" dirty="0">
              <a:solidFill>
                <a:schemeClr val="tx1"/>
              </a:solidFill>
              <a:effectLst/>
              <a:latin typeface="+mn-lt"/>
              <a:ea typeface="+mn-ea"/>
              <a:cs typeface="+mn-cs"/>
            </a:endParaRPr>
          </a:p>
          <a:p>
            <a:pPr lvl="2"/>
            <a:r>
              <a:rPr lang="es-CL" sz="1200" kern="1200" dirty="0">
                <a:solidFill>
                  <a:schemeClr val="tx1"/>
                </a:solidFill>
                <a:effectLst/>
                <a:latin typeface="+mn-lt"/>
                <a:ea typeface="+mn-ea"/>
                <a:cs typeface="+mn-cs"/>
              </a:rPr>
              <a:t>Módulo de acceso a cliente, creación de un nuevo cliente para compras online, como también pedidos</a:t>
            </a:r>
            <a:endParaRPr lang="es-CL" sz="1100" kern="1200" dirty="0">
              <a:solidFill>
                <a:schemeClr val="tx1"/>
              </a:solidFill>
              <a:effectLst/>
              <a:latin typeface="+mn-lt"/>
              <a:ea typeface="+mn-ea"/>
              <a:cs typeface="+mn-cs"/>
            </a:endParaRPr>
          </a:p>
          <a:p>
            <a:pPr lvl="2"/>
            <a:r>
              <a:rPr lang="es-CL" sz="1200" kern="1200" dirty="0">
                <a:solidFill>
                  <a:schemeClr val="tx1"/>
                </a:solidFill>
                <a:effectLst/>
                <a:latin typeface="+mn-lt"/>
                <a:ea typeface="+mn-ea"/>
                <a:cs typeface="+mn-cs"/>
              </a:rPr>
              <a:t>Módulo de página web de la pastelería</a:t>
            </a:r>
            <a:endParaRPr lang="es-CL" sz="1100" kern="1200" dirty="0">
              <a:solidFill>
                <a:schemeClr val="tx1"/>
              </a:solidFill>
              <a:effectLst/>
              <a:latin typeface="+mn-lt"/>
              <a:ea typeface="+mn-ea"/>
              <a:cs typeface="+mn-cs"/>
            </a:endParaRPr>
          </a:p>
          <a:p>
            <a:pPr lvl="0"/>
            <a:r>
              <a:rPr lang="es-CL" sz="1200" kern="1200" dirty="0">
                <a:solidFill>
                  <a:schemeClr val="tx1"/>
                </a:solidFill>
                <a:effectLst/>
                <a:latin typeface="+mn-lt"/>
                <a:ea typeface="+mn-ea"/>
                <a:cs typeface="+mn-cs"/>
              </a:rPr>
              <a:t>La aplicación estará escrita en el lenguaje de programación orientado a objetos PHP, JavaScript y con el motor de base de datos MySQL</a:t>
            </a:r>
            <a:endParaRPr lang="es-CL" dirty="0"/>
          </a:p>
        </p:txBody>
      </p:sp>
      <p:sp>
        <p:nvSpPr>
          <p:cNvPr id="4" name="Marcador de número de diapositiva 3"/>
          <p:cNvSpPr>
            <a:spLocks noGrp="1"/>
          </p:cNvSpPr>
          <p:nvPr>
            <p:ph type="sldNum" sz="quarter" idx="10"/>
          </p:nvPr>
        </p:nvSpPr>
        <p:spPr/>
        <p:txBody>
          <a:bodyPr/>
          <a:lstStyle/>
          <a:p>
            <a:fld id="{6E5EC75E-A106-4918-A86E-D52958B1CBF9}" type="slidenum">
              <a:rPr lang="es-CL" smtClean="0"/>
              <a:t>6</a:t>
            </a:fld>
            <a:endParaRPr lang="es-CL"/>
          </a:p>
        </p:txBody>
      </p:sp>
    </p:spTree>
    <p:extLst>
      <p:ext uri="{BB962C8B-B14F-4D97-AF65-F5344CB8AC3E}">
        <p14:creationId xmlns:p14="http://schemas.microsoft.com/office/powerpoint/2010/main" val="2257745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r>
              <a:rPr lang="es-CL" sz="600" b="1" kern="1200" dirty="0">
                <a:solidFill>
                  <a:schemeClr val="tx1"/>
                </a:solidFill>
                <a:effectLst/>
                <a:latin typeface="+mn-lt"/>
                <a:ea typeface="+mn-ea"/>
                <a:cs typeface="+mn-cs"/>
              </a:rPr>
              <a:t>Jefe de Proyecto: </a:t>
            </a:r>
            <a:r>
              <a:rPr lang="es-CL" sz="600" kern="1200" dirty="0">
                <a:solidFill>
                  <a:schemeClr val="tx1"/>
                </a:solidFill>
                <a:effectLst/>
                <a:latin typeface="+mn-lt"/>
                <a:ea typeface="+mn-ea"/>
                <a:cs typeface="+mn-cs"/>
              </a:rPr>
              <a:t>Es la persona que estará en contacto con nuestro cliente y vocero del proyecto. Su función será estar a cargo de coordinar y agendar reuniones con el cliente, entrevistas, toma de requerimientos, establecer avances, generar hitos y termino de etapas, creación de casos de uso. </a:t>
            </a:r>
          </a:p>
          <a:p>
            <a:pPr lvl="0"/>
            <a:r>
              <a:rPr lang="es-CL" sz="600" b="1" kern="1200" dirty="0">
                <a:solidFill>
                  <a:schemeClr val="tx1"/>
                </a:solidFill>
                <a:effectLst/>
                <a:latin typeface="+mn-lt"/>
                <a:ea typeface="+mn-ea"/>
                <a:cs typeface="+mn-cs"/>
              </a:rPr>
              <a:t>Analista </a:t>
            </a:r>
            <a:r>
              <a:rPr lang="es-CL" sz="600" b="1" kern="1200" dirty="0" err="1">
                <a:solidFill>
                  <a:schemeClr val="tx1"/>
                </a:solidFill>
                <a:effectLst/>
                <a:latin typeface="+mn-lt"/>
                <a:ea typeface="+mn-ea"/>
                <a:cs typeface="+mn-cs"/>
              </a:rPr>
              <a:t>Qa</a:t>
            </a:r>
            <a:r>
              <a:rPr lang="es-CL" sz="600" b="1" kern="1200" dirty="0">
                <a:solidFill>
                  <a:schemeClr val="tx1"/>
                </a:solidFill>
                <a:effectLst/>
                <a:latin typeface="+mn-lt"/>
                <a:ea typeface="+mn-ea"/>
                <a:cs typeface="+mn-cs"/>
              </a:rPr>
              <a:t>: </a:t>
            </a:r>
            <a:r>
              <a:rPr lang="es-CL" sz="600" kern="1200" dirty="0">
                <a:solidFill>
                  <a:schemeClr val="tx1"/>
                </a:solidFill>
                <a:effectLst/>
                <a:latin typeface="+mn-lt"/>
                <a:ea typeface="+mn-ea"/>
                <a:cs typeface="+mn-cs"/>
              </a:rPr>
              <a:t>	Estará a cargo de </a:t>
            </a:r>
          </a:p>
          <a:p>
            <a:pPr lvl="1"/>
            <a:r>
              <a:rPr lang="es-CL" sz="900" b="1" kern="1200" dirty="0">
                <a:solidFill>
                  <a:schemeClr val="tx1"/>
                </a:solidFill>
                <a:effectLst/>
                <a:latin typeface="+mn-lt"/>
                <a:ea typeface="+mn-ea"/>
                <a:cs typeface="+mn-cs"/>
              </a:rPr>
              <a:t>Testeo unitario:</a:t>
            </a:r>
            <a:r>
              <a:rPr lang="es-CL" sz="900" kern="1200" dirty="0">
                <a:solidFill>
                  <a:schemeClr val="tx1"/>
                </a:solidFill>
                <a:effectLst/>
                <a:latin typeface="+mn-lt"/>
                <a:ea typeface="+mn-ea"/>
                <a:cs typeface="+mn-cs"/>
              </a:rPr>
              <a:t> se prueba que cada módulo funcione bien por separado.</a:t>
            </a:r>
            <a:endParaRPr lang="es-CL" sz="800" kern="1200" dirty="0">
              <a:solidFill>
                <a:schemeClr val="tx1"/>
              </a:solidFill>
              <a:effectLst/>
              <a:latin typeface="+mn-lt"/>
              <a:ea typeface="+mn-ea"/>
              <a:cs typeface="+mn-cs"/>
            </a:endParaRPr>
          </a:p>
          <a:p>
            <a:pPr lvl="1"/>
            <a:r>
              <a:rPr lang="es-CL" sz="900" b="1" kern="1200" dirty="0">
                <a:solidFill>
                  <a:schemeClr val="tx1"/>
                </a:solidFill>
                <a:effectLst/>
                <a:latin typeface="+mn-lt"/>
                <a:ea typeface="+mn-ea"/>
                <a:cs typeface="+mn-cs"/>
              </a:rPr>
              <a:t>Prueba de </a:t>
            </a:r>
            <a:r>
              <a:rPr lang="es-CL" sz="900" b="1" i="1" kern="1200" dirty="0">
                <a:solidFill>
                  <a:schemeClr val="tx1"/>
                </a:solidFill>
                <a:effectLst/>
                <a:latin typeface="+mn-lt"/>
                <a:ea typeface="+mn-ea"/>
                <a:cs typeface="+mn-cs"/>
              </a:rPr>
              <a:t>stress</a:t>
            </a:r>
            <a:r>
              <a:rPr lang="es-CL" sz="900" b="1" kern="1200" dirty="0">
                <a:solidFill>
                  <a:schemeClr val="tx1"/>
                </a:solidFill>
                <a:effectLst/>
                <a:latin typeface="+mn-lt"/>
                <a:ea typeface="+mn-ea"/>
                <a:cs typeface="+mn-cs"/>
              </a:rPr>
              <a:t>:</a:t>
            </a:r>
            <a:r>
              <a:rPr lang="es-CL" sz="900" kern="1200" dirty="0">
                <a:solidFill>
                  <a:schemeClr val="tx1"/>
                </a:solidFill>
                <a:effectLst/>
                <a:latin typeface="+mn-lt"/>
                <a:ea typeface="+mn-ea"/>
                <a:cs typeface="+mn-cs"/>
              </a:rPr>
              <a:t> se prueba la resistencia de la aplicación enviándole una cantidad de peticiones excesiva, buscando que colapse.</a:t>
            </a:r>
            <a:endParaRPr lang="es-CL" sz="800" kern="1200" dirty="0">
              <a:solidFill>
                <a:schemeClr val="tx1"/>
              </a:solidFill>
              <a:effectLst/>
              <a:latin typeface="+mn-lt"/>
              <a:ea typeface="+mn-ea"/>
              <a:cs typeface="+mn-cs"/>
            </a:endParaRPr>
          </a:p>
          <a:p>
            <a:pPr lvl="1"/>
            <a:r>
              <a:rPr lang="es-CL" sz="900" b="1" kern="1200" dirty="0">
                <a:solidFill>
                  <a:schemeClr val="tx1"/>
                </a:solidFill>
                <a:effectLst/>
                <a:latin typeface="+mn-lt"/>
                <a:ea typeface="+mn-ea"/>
                <a:cs typeface="+mn-cs"/>
              </a:rPr>
              <a:t>Test de integración:</a:t>
            </a:r>
            <a:r>
              <a:rPr lang="es-CL" sz="900" kern="1200" dirty="0">
                <a:solidFill>
                  <a:schemeClr val="tx1"/>
                </a:solidFill>
                <a:effectLst/>
                <a:latin typeface="+mn-lt"/>
                <a:ea typeface="+mn-ea"/>
                <a:cs typeface="+mn-cs"/>
              </a:rPr>
              <a:t> los módulos probados independientemente durante el testeo unitario se acoplan y se prueban en conjunto.</a:t>
            </a:r>
            <a:endParaRPr lang="es-CL" sz="800" kern="1200" dirty="0">
              <a:solidFill>
                <a:schemeClr val="tx1"/>
              </a:solidFill>
              <a:effectLst/>
              <a:latin typeface="+mn-lt"/>
              <a:ea typeface="+mn-ea"/>
              <a:cs typeface="+mn-cs"/>
            </a:endParaRPr>
          </a:p>
          <a:p>
            <a:pPr lvl="1"/>
            <a:r>
              <a:rPr lang="es-CL" sz="900" b="1" kern="1200" dirty="0">
                <a:solidFill>
                  <a:schemeClr val="tx1"/>
                </a:solidFill>
                <a:effectLst/>
                <a:latin typeface="+mn-lt"/>
                <a:ea typeface="+mn-ea"/>
                <a:cs typeface="+mn-cs"/>
              </a:rPr>
              <a:t>Test funcional: </a:t>
            </a:r>
            <a:r>
              <a:rPr lang="es-CL" sz="900" kern="1200" dirty="0">
                <a:solidFill>
                  <a:schemeClr val="tx1"/>
                </a:solidFill>
                <a:effectLst/>
                <a:latin typeface="+mn-lt"/>
                <a:ea typeface="+mn-ea"/>
                <a:cs typeface="+mn-cs"/>
              </a:rPr>
              <a:t>se prueba que el software ofrezca las funciones solicitadas.</a:t>
            </a:r>
            <a:endParaRPr lang="es-CL" sz="800" kern="1200" dirty="0">
              <a:solidFill>
                <a:schemeClr val="tx1"/>
              </a:solidFill>
              <a:effectLst/>
              <a:latin typeface="+mn-lt"/>
              <a:ea typeface="+mn-ea"/>
              <a:cs typeface="+mn-cs"/>
            </a:endParaRPr>
          </a:p>
          <a:p>
            <a:pPr lvl="1"/>
            <a:r>
              <a:rPr lang="es-CL" sz="900" b="1" kern="1200" dirty="0">
                <a:solidFill>
                  <a:schemeClr val="tx1"/>
                </a:solidFill>
                <a:effectLst/>
                <a:latin typeface="+mn-lt"/>
                <a:ea typeface="+mn-ea"/>
                <a:cs typeface="+mn-cs"/>
              </a:rPr>
              <a:t>Test de aceptación:</a:t>
            </a:r>
            <a:r>
              <a:rPr lang="es-CL" sz="900" kern="1200" dirty="0">
                <a:solidFill>
                  <a:schemeClr val="tx1"/>
                </a:solidFill>
                <a:effectLst/>
                <a:latin typeface="+mn-lt"/>
                <a:ea typeface="+mn-ea"/>
                <a:cs typeface="+mn-cs"/>
              </a:rPr>
              <a:t> el usuario verifica que el producto satisfaga sus expectativas.</a:t>
            </a:r>
            <a:endParaRPr lang="es-CL" sz="800" kern="1200" dirty="0">
              <a:solidFill>
                <a:schemeClr val="tx1"/>
              </a:solidFill>
              <a:effectLst/>
              <a:latin typeface="+mn-lt"/>
              <a:ea typeface="+mn-ea"/>
              <a:cs typeface="+mn-cs"/>
            </a:endParaRPr>
          </a:p>
          <a:p>
            <a:pPr lvl="0"/>
            <a:r>
              <a:rPr lang="es-CL" sz="900" b="1" kern="1200" dirty="0">
                <a:solidFill>
                  <a:schemeClr val="tx1"/>
                </a:solidFill>
                <a:effectLst/>
                <a:latin typeface="+mn-lt"/>
                <a:ea typeface="+mn-ea"/>
                <a:cs typeface="+mn-cs"/>
              </a:rPr>
              <a:t>Analista </a:t>
            </a:r>
            <a:r>
              <a:rPr lang="es-CL" sz="900" b="1" kern="1200" dirty="0" err="1">
                <a:solidFill>
                  <a:schemeClr val="tx1"/>
                </a:solidFill>
                <a:effectLst/>
                <a:latin typeface="+mn-lt"/>
                <a:ea typeface="+mn-ea"/>
                <a:cs typeface="+mn-cs"/>
              </a:rPr>
              <a:t>Qc</a:t>
            </a:r>
            <a:r>
              <a:rPr lang="es-CL" sz="900" b="1" kern="1200" dirty="0">
                <a:solidFill>
                  <a:schemeClr val="tx1"/>
                </a:solidFill>
                <a:effectLst/>
                <a:latin typeface="+mn-lt"/>
                <a:ea typeface="+mn-ea"/>
                <a:cs typeface="+mn-cs"/>
              </a:rPr>
              <a:t>: </a:t>
            </a:r>
            <a:r>
              <a:rPr lang="es-CL" sz="900" kern="1200" dirty="0">
                <a:solidFill>
                  <a:schemeClr val="tx1"/>
                </a:solidFill>
                <a:effectLst/>
                <a:latin typeface="+mn-lt"/>
                <a:ea typeface="+mn-ea"/>
                <a:cs typeface="+mn-cs"/>
              </a:rPr>
              <a:t>Observara el comportamiento de las páginas e informara de su resultado si algo está funcionando mal o difícil de entender. Controlará la calidad del de las aplicaciones web</a:t>
            </a:r>
          </a:p>
          <a:p>
            <a:pPr lvl="0"/>
            <a:r>
              <a:rPr lang="es-CL" sz="900" b="1" kern="1200" dirty="0">
                <a:solidFill>
                  <a:schemeClr val="tx1"/>
                </a:solidFill>
                <a:effectLst/>
                <a:latin typeface="+mn-lt"/>
                <a:ea typeface="+mn-ea"/>
                <a:cs typeface="+mn-cs"/>
              </a:rPr>
              <a:t>Jefe de Modulo: </a:t>
            </a:r>
            <a:r>
              <a:rPr lang="es-CL" sz="900" kern="1200" dirty="0">
                <a:solidFill>
                  <a:schemeClr val="tx1"/>
                </a:solidFill>
                <a:effectLst/>
                <a:latin typeface="+mn-lt"/>
                <a:ea typeface="+mn-ea"/>
                <a:cs typeface="+mn-cs"/>
              </a:rPr>
              <a:t>Se seleccionará grupos de trabajos y aun líder para supervisar el cumplimiento de los estipulado.</a:t>
            </a:r>
          </a:p>
          <a:p>
            <a:pPr lvl="0"/>
            <a:r>
              <a:rPr lang="es-CL" sz="900" b="1" kern="1200" dirty="0">
                <a:solidFill>
                  <a:schemeClr val="tx1"/>
                </a:solidFill>
                <a:effectLst/>
                <a:latin typeface="+mn-lt"/>
                <a:ea typeface="+mn-ea"/>
                <a:cs typeface="+mn-cs"/>
              </a:rPr>
              <a:t>Programadores:</a:t>
            </a:r>
            <a:r>
              <a:rPr lang="es-CL" sz="900" kern="1200" dirty="0">
                <a:solidFill>
                  <a:schemeClr val="tx1"/>
                </a:solidFill>
                <a:effectLst/>
                <a:latin typeface="+mn-lt"/>
                <a:ea typeface="+mn-ea"/>
                <a:cs typeface="+mn-cs"/>
              </a:rPr>
              <a:t> Serán los que desarrollarán las aplicaciones web</a:t>
            </a:r>
          </a:p>
          <a:p>
            <a:pPr lvl="0"/>
            <a:r>
              <a:rPr lang="es-CL" sz="900" b="1" kern="1200" dirty="0">
                <a:solidFill>
                  <a:schemeClr val="tx1"/>
                </a:solidFill>
                <a:effectLst/>
                <a:latin typeface="+mn-lt"/>
                <a:ea typeface="+mn-ea"/>
                <a:cs typeface="+mn-cs"/>
              </a:rPr>
              <a:t>Analista BD:</a:t>
            </a:r>
            <a:r>
              <a:rPr lang="es-CL" sz="900" kern="1200" dirty="0">
                <a:solidFill>
                  <a:schemeClr val="tx1"/>
                </a:solidFill>
                <a:effectLst/>
                <a:latin typeface="+mn-lt"/>
                <a:ea typeface="+mn-ea"/>
                <a:cs typeface="+mn-cs"/>
              </a:rPr>
              <a:t> Es el encargado de modelar y crear la base de datos, tablas, procedimientos almacenados, consultas en SQL y mantención.</a:t>
            </a:r>
          </a:p>
          <a:p>
            <a:pPr lvl="0"/>
            <a:r>
              <a:rPr lang="es-CL" sz="900" b="1" kern="1200" dirty="0">
                <a:solidFill>
                  <a:schemeClr val="tx1"/>
                </a:solidFill>
                <a:effectLst/>
                <a:latin typeface="+mn-lt"/>
                <a:ea typeface="+mn-ea"/>
                <a:cs typeface="+mn-cs"/>
              </a:rPr>
              <a:t>Diseñadores gráficos: </a:t>
            </a:r>
            <a:r>
              <a:rPr lang="es-CL" sz="900" kern="1200" dirty="0">
                <a:solidFill>
                  <a:schemeClr val="tx1"/>
                </a:solidFill>
                <a:effectLst/>
                <a:latin typeface="+mn-lt"/>
                <a:ea typeface="+mn-ea"/>
                <a:cs typeface="+mn-cs"/>
              </a:rPr>
              <a:t>crearan diseños publicitarios y la arquitectura visual de las aplicaciones web para que sean atractivas al cliente.</a:t>
            </a:r>
          </a:p>
          <a:p>
            <a:endParaRPr lang="es-CL" dirty="0"/>
          </a:p>
        </p:txBody>
      </p:sp>
      <p:sp>
        <p:nvSpPr>
          <p:cNvPr id="4" name="Marcador de número de diapositiva 3"/>
          <p:cNvSpPr>
            <a:spLocks noGrp="1"/>
          </p:cNvSpPr>
          <p:nvPr>
            <p:ph type="sldNum" sz="quarter" idx="10"/>
          </p:nvPr>
        </p:nvSpPr>
        <p:spPr/>
        <p:txBody>
          <a:bodyPr/>
          <a:lstStyle/>
          <a:p>
            <a:fld id="{6E5EC75E-A106-4918-A86E-D52958B1CBF9}" type="slidenum">
              <a:rPr lang="es-CL" smtClean="0"/>
              <a:t>13</a:t>
            </a:fld>
            <a:endParaRPr lang="es-CL"/>
          </a:p>
        </p:txBody>
      </p:sp>
    </p:spTree>
    <p:extLst>
      <p:ext uri="{BB962C8B-B14F-4D97-AF65-F5344CB8AC3E}">
        <p14:creationId xmlns:p14="http://schemas.microsoft.com/office/powerpoint/2010/main" val="4115800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7/3/2018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7/3/2018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7/3/2018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7/3/2018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7/3/2018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0595B4A7-32B1-41EE-B420-31393B6B380E}"/>
              </a:ext>
            </a:extLst>
          </p:cNvPr>
          <p:cNvSpPr>
            <a:spLocks noGrp="1"/>
          </p:cNvSpPr>
          <p:nvPr>
            <p:ph type="subTitle" idx="1"/>
          </p:nvPr>
        </p:nvSpPr>
        <p:spPr>
          <a:xfrm>
            <a:off x="463755" y="5976730"/>
            <a:ext cx="7103237" cy="881270"/>
          </a:xfrm>
        </p:spPr>
        <p:txBody>
          <a:bodyPr>
            <a:normAutofit/>
          </a:bodyPr>
          <a:lstStyle/>
          <a:p>
            <a:pPr algn="l"/>
            <a:r>
              <a:rPr lang="es-CL" dirty="0"/>
              <a:t>Presentación examen final</a:t>
            </a:r>
          </a:p>
          <a:p>
            <a:pPr algn="l"/>
            <a:r>
              <a:rPr lang="es-CL" dirty="0"/>
              <a:t>Profesor Carlos Ojeda</a:t>
            </a:r>
          </a:p>
        </p:txBody>
      </p:sp>
      <p:pic>
        <p:nvPicPr>
          <p:cNvPr id="5" name="Imagen 4">
            <a:extLst>
              <a:ext uri="{FF2B5EF4-FFF2-40B4-BE49-F238E27FC236}">
                <a16:creationId xmlns:a16="http://schemas.microsoft.com/office/drawing/2014/main" id="{055849CF-A186-48EF-BA55-8FC7D2D8449E}"/>
              </a:ext>
            </a:extLst>
          </p:cNvPr>
          <p:cNvPicPr>
            <a:picLocks noChangeAspect="1"/>
          </p:cNvPicPr>
          <p:nvPr/>
        </p:nvPicPr>
        <p:blipFill>
          <a:blip r:embed="rId2"/>
          <a:stretch>
            <a:fillRect/>
          </a:stretch>
        </p:blipFill>
        <p:spPr>
          <a:xfrm>
            <a:off x="3725696" y="913921"/>
            <a:ext cx="5024069" cy="4529392"/>
          </a:xfrm>
          <a:prstGeom prst="rect">
            <a:avLst/>
          </a:prstGeom>
        </p:spPr>
      </p:pic>
      <p:sp>
        <p:nvSpPr>
          <p:cNvPr id="9" name="Título 1">
            <a:extLst>
              <a:ext uri="{FF2B5EF4-FFF2-40B4-BE49-F238E27FC236}">
                <a16:creationId xmlns:a16="http://schemas.microsoft.com/office/drawing/2014/main" id="{446DFC4A-6DB9-4D9D-B618-EDC53146185A}"/>
              </a:ext>
            </a:extLst>
          </p:cNvPr>
          <p:cNvSpPr txBox="1">
            <a:spLocks/>
          </p:cNvSpPr>
          <p:nvPr/>
        </p:nvSpPr>
        <p:spPr>
          <a:xfrm>
            <a:off x="1078522" y="244032"/>
            <a:ext cx="10318418" cy="139182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10000" kern="1200" cap="all" spc="800" baseline="0">
                <a:solidFill>
                  <a:schemeClr val="tx2"/>
                </a:solidFill>
                <a:latin typeface="+mj-lt"/>
                <a:ea typeface="+mj-ea"/>
                <a:cs typeface="+mj-cs"/>
              </a:defRPr>
            </a:lvl1pPr>
          </a:lstStyle>
          <a:p>
            <a:r>
              <a:rPr lang="es-CL" sz="6000" dirty="0"/>
              <a:t>Ingeniería de software</a:t>
            </a:r>
          </a:p>
        </p:txBody>
      </p:sp>
      <p:pic>
        <p:nvPicPr>
          <p:cNvPr id="1032" name="Picture 8" descr="http://www.clker.com/cliparts/k/n/G/v/6/o/blue-hat-md.png">
            <a:extLst>
              <a:ext uri="{FF2B5EF4-FFF2-40B4-BE49-F238E27FC236}">
                <a16:creationId xmlns:a16="http://schemas.microsoft.com/office/drawing/2014/main" id="{A2D5A48D-1484-4AD9-91E8-550D53D22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785" y="6131695"/>
            <a:ext cx="862198" cy="58825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43351BD7-6E0B-4720-A1EB-B9A83E9EFB4D}"/>
              </a:ext>
            </a:extLst>
          </p:cNvPr>
          <p:cNvSpPr txBox="1"/>
          <p:nvPr/>
        </p:nvSpPr>
        <p:spPr>
          <a:xfrm>
            <a:off x="10561983" y="6319840"/>
            <a:ext cx="1380699" cy="400110"/>
          </a:xfrm>
          <a:prstGeom prst="rect">
            <a:avLst/>
          </a:prstGeom>
          <a:noFill/>
        </p:spPr>
        <p:txBody>
          <a:bodyPr wrap="none" rtlCol="0">
            <a:spAutoFit/>
          </a:bodyPr>
          <a:lstStyle/>
          <a:p>
            <a:r>
              <a:rPr lang="es-CL" sz="2000" b="1" dirty="0">
                <a:solidFill>
                  <a:srgbClr val="002060"/>
                </a:solidFill>
                <a:latin typeface="Bembo" panose="020B0604020202020204" pitchFamily="18" charset="0"/>
              </a:rPr>
              <a:t>BLUE</a:t>
            </a:r>
            <a:r>
              <a:rPr lang="es-CL" sz="2000" dirty="0">
                <a:solidFill>
                  <a:srgbClr val="002060"/>
                </a:solidFill>
                <a:latin typeface="Bembo" panose="020B0604020202020204" pitchFamily="18" charset="0"/>
              </a:rPr>
              <a:t>HAT</a:t>
            </a:r>
          </a:p>
        </p:txBody>
      </p:sp>
    </p:spTree>
    <p:extLst>
      <p:ext uri="{BB962C8B-B14F-4D97-AF65-F5344CB8AC3E}">
        <p14:creationId xmlns:p14="http://schemas.microsoft.com/office/powerpoint/2010/main" val="1937849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4ABF8-82E3-4B58-A2AF-9C0AEC3E8561}"/>
              </a:ext>
            </a:extLst>
          </p:cNvPr>
          <p:cNvSpPr>
            <a:spLocks noGrp="1"/>
          </p:cNvSpPr>
          <p:nvPr>
            <p:ph type="title"/>
          </p:nvPr>
        </p:nvSpPr>
        <p:spPr>
          <a:xfrm>
            <a:off x="1708878" y="0"/>
            <a:ext cx="10178322" cy="1492132"/>
          </a:xfrm>
        </p:spPr>
        <p:txBody>
          <a:bodyPr/>
          <a:lstStyle/>
          <a:p>
            <a:r>
              <a:rPr lang="es-CL" dirty="0"/>
              <a:t>Diagrama de actividades</a:t>
            </a:r>
          </a:p>
        </p:txBody>
      </p:sp>
      <p:pic>
        <p:nvPicPr>
          <p:cNvPr id="4" name="Imagen 3">
            <a:extLst>
              <a:ext uri="{FF2B5EF4-FFF2-40B4-BE49-F238E27FC236}">
                <a16:creationId xmlns:a16="http://schemas.microsoft.com/office/drawing/2014/main" id="{A8C3D224-126A-4C41-B0D2-80CEC9A7F37B}"/>
              </a:ext>
            </a:extLst>
          </p:cNvPr>
          <p:cNvPicPr>
            <a:picLocks noChangeAspect="1"/>
          </p:cNvPicPr>
          <p:nvPr/>
        </p:nvPicPr>
        <p:blipFill>
          <a:blip r:embed="rId2"/>
          <a:stretch>
            <a:fillRect/>
          </a:stretch>
        </p:blipFill>
        <p:spPr>
          <a:xfrm>
            <a:off x="1708878" y="746066"/>
            <a:ext cx="8578122" cy="6111934"/>
          </a:xfrm>
          <a:prstGeom prst="rect">
            <a:avLst/>
          </a:prstGeom>
        </p:spPr>
      </p:pic>
    </p:spTree>
    <p:extLst>
      <p:ext uri="{BB962C8B-B14F-4D97-AF65-F5344CB8AC3E}">
        <p14:creationId xmlns:p14="http://schemas.microsoft.com/office/powerpoint/2010/main" val="4031529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824D37-CC12-4F71-80CB-21535B10DF9F}"/>
              </a:ext>
            </a:extLst>
          </p:cNvPr>
          <p:cNvSpPr>
            <a:spLocks noGrp="1"/>
          </p:cNvSpPr>
          <p:nvPr>
            <p:ph type="title"/>
          </p:nvPr>
        </p:nvSpPr>
        <p:spPr/>
        <p:txBody>
          <a:bodyPr/>
          <a:lstStyle/>
          <a:p>
            <a:r>
              <a:rPr lang="es-CL" dirty="0"/>
              <a:t>Diagrama de clases</a:t>
            </a:r>
          </a:p>
        </p:txBody>
      </p:sp>
      <p:pic>
        <p:nvPicPr>
          <p:cNvPr id="4" name="Imagen 3">
            <a:extLst>
              <a:ext uri="{FF2B5EF4-FFF2-40B4-BE49-F238E27FC236}">
                <a16:creationId xmlns:a16="http://schemas.microsoft.com/office/drawing/2014/main" id="{3328ACD4-277F-4041-97CD-192497472AE5}"/>
              </a:ext>
            </a:extLst>
          </p:cNvPr>
          <p:cNvPicPr/>
          <p:nvPr/>
        </p:nvPicPr>
        <p:blipFill>
          <a:blip r:embed="rId2"/>
          <a:stretch>
            <a:fillRect/>
          </a:stretch>
        </p:blipFill>
        <p:spPr>
          <a:xfrm>
            <a:off x="1003934" y="1235074"/>
            <a:ext cx="9270365" cy="5495925"/>
          </a:xfrm>
          <a:prstGeom prst="rect">
            <a:avLst/>
          </a:prstGeom>
        </p:spPr>
      </p:pic>
    </p:spTree>
    <p:extLst>
      <p:ext uri="{BB962C8B-B14F-4D97-AF65-F5344CB8AC3E}">
        <p14:creationId xmlns:p14="http://schemas.microsoft.com/office/powerpoint/2010/main" val="254644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4C71F-61DA-452B-9D2D-B2F9A10E950B}"/>
              </a:ext>
            </a:extLst>
          </p:cNvPr>
          <p:cNvSpPr>
            <a:spLocks noGrp="1"/>
          </p:cNvSpPr>
          <p:nvPr>
            <p:ph type="title"/>
          </p:nvPr>
        </p:nvSpPr>
        <p:spPr/>
        <p:txBody>
          <a:bodyPr/>
          <a:lstStyle/>
          <a:p>
            <a:r>
              <a:rPr lang="es-CL" dirty="0"/>
              <a:t>Modelo de datos</a:t>
            </a:r>
          </a:p>
        </p:txBody>
      </p:sp>
      <p:pic>
        <p:nvPicPr>
          <p:cNvPr id="5" name="Imagen 4">
            <a:extLst>
              <a:ext uri="{FF2B5EF4-FFF2-40B4-BE49-F238E27FC236}">
                <a16:creationId xmlns:a16="http://schemas.microsoft.com/office/drawing/2014/main" id="{C2379B56-484D-437A-B59A-61E8142833C2}"/>
              </a:ext>
            </a:extLst>
          </p:cNvPr>
          <p:cNvPicPr>
            <a:picLocks noChangeAspect="1"/>
          </p:cNvPicPr>
          <p:nvPr/>
        </p:nvPicPr>
        <p:blipFill>
          <a:blip r:embed="rId2"/>
          <a:stretch>
            <a:fillRect/>
          </a:stretch>
        </p:blipFill>
        <p:spPr>
          <a:xfrm>
            <a:off x="1111614" y="1292225"/>
            <a:ext cx="10458450" cy="5314950"/>
          </a:xfrm>
          <a:prstGeom prst="rect">
            <a:avLst/>
          </a:prstGeom>
        </p:spPr>
      </p:pic>
    </p:spTree>
    <p:extLst>
      <p:ext uri="{BB962C8B-B14F-4D97-AF65-F5344CB8AC3E}">
        <p14:creationId xmlns:p14="http://schemas.microsoft.com/office/powerpoint/2010/main" val="14864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07EAA-28F2-466E-9FDF-C0A54CE92B8A}"/>
              </a:ext>
            </a:extLst>
          </p:cNvPr>
          <p:cNvSpPr>
            <a:spLocks noGrp="1"/>
          </p:cNvSpPr>
          <p:nvPr>
            <p:ph type="title"/>
          </p:nvPr>
        </p:nvSpPr>
        <p:spPr>
          <a:xfrm>
            <a:off x="1251678" y="382385"/>
            <a:ext cx="10178322" cy="1492132"/>
          </a:xfrm>
        </p:spPr>
        <p:txBody>
          <a:bodyPr>
            <a:normAutofit fontScale="90000"/>
          </a:bodyPr>
          <a:lstStyle/>
          <a:p>
            <a:r>
              <a:rPr lang="es-CL" sz="4900" dirty="0"/>
              <a:t> Planificación general del proyecto</a:t>
            </a:r>
            <a:br>
              <a:rPr lang="es-CL" sz="5400" dirty="0"/>
            </a:br>
            <a:endParaRPr lang="es-CL" dirty="0"/>
          </a:p>
        </p:txBody>
      </p:sp>
      <p:graphicFrame>
        <p:nvGraphicFramePr>
          <p:cNvPr id="14" name="Diagrama 13">
            <a:extLst>
              <a:ext uri="{FF2B5EF4-FFF2-40B4-BE49-F238E27FC236}">
                <a16:creationId xmlns:a16="http://schemas.microsoft.com/office/drawing/2014/main" id="{B89812DF-BB11-4E28-AE7C-5946928D3192}"/>
              </a:ext>
            </a:extLst>
          </p:cNvPr>
          <p:cNvGraphicFramePr/>
          <p:nvPr>
            <p:extLst>
              <p:ext uri="{D42A27DB-BD31-4B8C-83A1-F6EECF244321}">
                <p14:modId xmlns:p14="http://schemas.microsoft.com/office/powerpoint/2010/main" val="4135604758"/>
              </p:ext>
            </p:extLst>
          </p:nvPr>
        </p:nvGraphicFramePr>
        <p:xfrm>
          <a:off x="1353278" y="1036320"/>
          <a:ext cx="10178322" cy="6037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6971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117DFF3-669D-4411-9711-E4AAD4631C66}"/>
              </a:ext>
            </a:extLst>
          </p:cNvPr>
          <p:cNvSpPr txBox="1"/>
          <p:nvPr/>
        </p:nvSpPr>
        <p:spPr>
          <a:xfrm>
            <a:off x="6299200" y="559120"/>
            <a:ext cx="5130800" cy="113866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s-CL" sz="1600" b="1" dirty="0"/>
              <a:t>Estimación de tiempo</a:t>
            </a:r>
          </a:p>
          <a:p>
            <a:r>
              <a:rPr lang="es-CL" sz="1600" dirty="0"/>
              <a:t>El proyecto tiene una estimación de 4 Meses a partir del </a:t>
            </a:r>
          </a:p>
          <a:p>
            <a:r>
              <a:rPr lang="es-CL" sz="1600" dirty="0"/>
              <a:t>01 de octubre 2018 hasta la última semana enero del 2019.</a:t>
            </a:r>
          </a:p>
          <a:p>
            <a:endParaRPr lang="es-CL" dirty="0"/>
          </a:p>
        </p:txBody>
      </p:sp>
      <p:pic>
        <p:nvPicPr>
          <p:cNvPr id="6" name="Imagen 5">
            <a:extLst>
              <a:ext uri="{FF2B5EF4-FFF2-40B4-BE49-F238E27FC236}">
                <a16:creationId xmlns:a16="http://schemas.microsoft.com/office/drawing/2014/main" id="{474DD812-7F32-4491-8D44-DD0DD338DE29}"/>
              </a:ext>
            </a:extLst>
          </p:cNvPr>
          <p:cNvPicPr>
            <a:picLocks noChangeAspect="1"/>
          </p:cNvPicPr>
          <p:nvPr/>
        </p:nvPicPr>
        <p:blipFill>
          <a:blip r:embed="rId2"/>
          <a:stretch>
            <a:fillRect/>
          </a:stretch>
        </p:blipFill>
        <p:spPr>
          <a:xfrm>
            <a:off x="355600" y="2051252"/>
            <a:ext cx="11513318" cy="4589783"/>
          </a:xfrm>
          <a:prstGeom prst="rect">
            <a:avLst/>
          </a:prstGeom>
        </p:spPr>
      </p:pic>
      <p:sp>
        <p:nvSpPr>
          <p:cNvPr id="4" name="Título 3">
            <a:extLst>
              <a:ext uri="{FF2B5EF4-FFF2-40B4-BE49-F238E27FC236}">
                <a16:creationId xmlns:a16="http://schemas.microsoft.com/office/drawing/2014/main" id="{D72EA1BF-985D-4E3E-B148-C91CAFBE6499}"/>
              </a:ext>
            </a:extLst>
          </p:cNvPr>
          <p:cNvSpPr>
            <a:spLocks noGrp="1"/>
          </p:cNvSpPr>
          <p:nvPr>
            <p:ph type="title"/>
          </p:nvPr>
        </p:nvSpPr>
        <p:spPr/>
        <p:txBody>
          <a:bodyPr/>
          <a:lstStyle/>
          <a:p>
            <a:r>
              <a:rPr lang="es-CL" dirty="0"/>
              <a:t>Carta Gantt</a:t>
            </a:r>
          </a:p>
        </p:txBody>
      </p:sp>
    </p:spTree>
    <p:extLst>
      <p:ext uri="{BB962C8B-B14F-4D97-AF65-F5344CB8AC3E}">
        <p14:creationId xmlns:p14="http://schemas.microsoft.com/office/powerpoint/2010/main" val="398691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27C762A-97C5-43A5-886D-92BF1092B81A}"/>
              </a:ext>
            </a:extLst>
          </p:cNvPr>
          <p:cNvPicPr>
            <a:picLocks noChangeAspect="1"/>
          </p:cNvPicPr>
          <p:nvPr/>
        </p:nvPicPr>
        <p:blipFill>
          <a:blip r:embed="rId2"/>
          <a:stretch>
            <a:fillRect/>
          </a:stretch>
        </p:blipFill>
        <p:spPr>
          <a:xfrm>
            <a:off x="0" y="611381"/>
            <a:ext cx="12192000" cy="5764019"/>
          </a:xfrm>
          <a:prstGeom prst="rect">
            <a:avLst/>
          </a:prstGeom>
        </p:spPr>
      </p:pic>
    </p:spTree>
    <p:extLst>
      <p:ext uri="{BB962C8B-B14F-4D97-AF65-F5344CB8AC3E}">
        <p14:creationId xmlns:p14="http://schemas.microsoft.com/office/powerpoint/2010/main" val="56747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DE191-E481-4A52-817B-8DB9E5AF56B3}"/>
              </a:ext>
            </a:extLst>
          </p:cNvPr>
          <p:cNvSpPr>
            <a:spLocks noGrp="1"/>
          </p:cNvSpPr>
          <p:nvPr>
            <p:ph type="title"/>
          </p:nvPr>
        </p:nvSpPr>
        <p:spPr/>
        <p:txBody>
          <a:bodyPr/>
          <a:lstStyle/>
          <a:p>
            <a:r>
              <a:rPr lang="es-CL" dirty="0"/>
              <a:t>Diseño</a:t>
            </a:r>
          </a:p>
        </p:txBody>
      </p:sp>
      <p:sp>
        <p:nvSpPr>
          <p:cNvPr id="3" name="Marcador de contenido 2">
            <a:extLst>
              <a:ext uri="{FF2B5EF4-FFF2-40B4-BE49-F238E27FC236}">
                <a16:creationId xmlns:a16="http://schemas.microsoft.com/office/drawing/2014/main" id="{6EDEB332-045B-4F41-B417-CB4D7014AD67}"/>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C641687F-4C65-4F54-97D2-4BB72F2FD4E8}"/>
              </a:ext>
            </a:extLst>
          </p:cNvPr>
          <p:cNvPicPr/>
          <p:nvPr/>
        </p:nvPicPr>
        <p:blipFill>
          <a:blip r:embed="rId2"/>
          <a:stretch>
            <a:fillRect/>
          </a:stretch>
        </p:blipFill>
        <p:spPr>
          <a:xfrm>
            <a:off x="1103326" y="1128451"/>
            <a:ext cx="10611595" cy="5365114"/>
          </a:xfrm>
          <a:prstGeom prst="rect">
            <a:avLst/>
          </a:prstGeom>
        </p:spPr>
      </p:pic>
    </p:spTree>
    <p:extLst>
      <p:ext uri="{BB962C8B-B14F-4D97-AF65-F5344CB8AC3E}">
        <p14:creationId xmlns:p14="http://schemas.microsoft.com/office/powerpoint/2010/main" val="401136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0320A3-B1D9-49D0-8B6D-CD385D8466D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773EF69-9A1B-4F71-960D-557039075205}"/>
              </a:ext>
            </a:extLst>
          </p:cNvPr>
          <p:cNvSpPr>
            <a:spLocks noGrp="1"/>
          </p:cNvSpPr>
          <p:nvPr>
            <p:ph idx="1"/>
          </p:nvPr>
        </p:nvSpPr>
        <p:spPr/>
        <p:txBody>
          <a:bodyPr/>
          <a:lstStyle/>
          <a:p>
            <a:endParaRPr lang="es-CL"/>
          </a:p>
        </p:txBody>
      </p:sp>
      <p:pic>
        <p:nvPicPr>
          <p:cNvPr id="5" name="Imagen 4">
            <a:extLst>
              <a:ext uri="{FF2B5EF4-FFF2-40B4-BE49-F238E27FC236}">
                <a16:creationId xmlns:a16="http://schemas.microsoft.com/office/drawing/2014/main" id="{582543DE-EF51-4DC9-9D4E-325CE01D8B2B}"/>
              </a:ext>
            </a:extLst>
          </p:cNvPr>
          <p:cNvPicPr/>
          <p:nvPr/>
        </p:nvPicPr>
        <p:blipFill>
          <a:blip r:embed="rId2"/>
          <a:stretch>
            <a:fillRect/>
          </a:stretch>
        </p:blipFill>
        <p:spPr>
          <a:xfrm>
            <a:off x="997309" y="382385"/>
            <a:ext cx="10823630" cy="6177441"/>
          </a:xfrm>
          <a:prstGeom prst="rect">
            <a:avLst/>
          </a:prstGeom>
        </p:spPr>
      </p:pic>
    </p:spTree>
    <p:extLst>
      <p:ext uri="{BB962C8B-B14F-4D97-AF65-F5344CB8AC3E}">
        <p14:creationId xmlns:p14="http://schemas.microsoft.com/office/powerpoint/2010/main" val="2774661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F94D6-4B3F-4FB0-A06E-9CDC9E7C8BC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DC81830-E856-4341-92ED-CC67A538E2D0}"/>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BA45952E-5D5F-4881-A54D-90659FA82D9D}"/>
              </a:ext>
            </a:extLst>
          </p:cNvPr>
          <p:cNvPicPr/>
          <p:nvPr/>
        </p:nvPicPr>
        <p:blipFill>
          <a:blip r:embed="rId2"/>
          <a:stretch>
            <a:fillRect/>
          </a:stretch>
        </p:blipFill>
        <p:spPr>
          <a:xfrm>
            <a:off x="1824834" y="0"/>
            <a:ext cx="9032009" cy="6454706"/>
          </a:xfrm>
          <a:prstGeom prst="rect">
            <a:avLst/>
          </a:prstGeom>
        </p:spPr>
      </p:pic>
    </p:spTree>
    <p:extLst>
      <p:ext uri="{BB962C8B-B14F-4D97-AF65-F5344CB8AC3E}">
        <p14:creationId xmlns:p14="http://schemas.microsoft.com/office/powerpoint/2010/main" val="174644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0F16D-32F0-4B0F-909E-0BF09E8A8D6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C15BEA5A-1D75-4832-9988-C6E34EC7C621}"/>
              </a:ext>
            </a:extLst>
          </p:cNvPr>
          <p:cNvSpPr>
            <a:spLocks noGrp="1"/>
          </p:cNvSpPr>
          <p:nvPr>
            <p:ph idx="1"/>
          </p:nvPr>
        </p:nvSpPr>
        <p:spPr/>
        <p:txBody>
          <a:bodyPr/>
          <a:lstStyle/>
          <a:p>
            <a:endParaRPr lang="es-CL"/>
          </a:p>
        </p:txBody>
      </p:sp>
      <p:pic>
        <p:nvPicPr>
          <p:cNvPr id="4" name="Imagen 3">
            <a:extLst>
              <a:ext uri="{FF2B5EF4-FFF2-40B4-BE49-F238E27FC236}">
                <a16:creationId xmlns:a16="http://schemas.microsoft.com/office/drawing/2014/main" id="{012DB3F1-5C5D-470F-980F-C3F9A885ADE5}"/>
              </a:ext>
            </a:extLst>
          </p:cNvPr>
          <p:cNvPicPr/>
          <p:nvPr/>
        </p:nvPicPr>
        <p:blipFill>
          <a:blip r:embed="rId2"/>
          <a:stretch>
            <a:fillRect/>
          </a:stretch>
        </p:blipFill>
        <p:spPr>
          <a:xfrm>
            <a:off x="1493529" y="382385"/>
            <a:ext cx="9032009" cy="6454706"/>
          </a:xfrm>
          <a:prstGeom prst="rect">
            <a:avLst/>
          </a:prstGeom>
        </p:spPr>
      </p:pic>
    </p:spTree>
    <p:extLst>
      <p:ext uri="{BB962C8B-B14F-4D97-AF65-F5344CB8AC3E}">
        <p14:creationId xmlns:p14="http://schemas.microsoft.com/office/powerpoint/2010/main" val="417716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Freeform 6">
            <a:extLst>
              <a:ext uri="{FF2B5EF4-FFF2-40B4-BE49-F238E27FC236}">
                <a16:creationId xmlns:a16="http://schemas.microsoft.com/office/drawing/2014/main" id="{BA15FC70-5D44-4EDC-917B-7183FDE6EE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41" name="Rectangle 140">
            <a:extLst>
              <a:ext uri="{FF2B5EF4-FFF2-40B4-BE49-F238E27FC236}">
                <a16:creationId xmlns:a16="http://schemas.microsoft.com/office/drawing/2014/main" id="{E0FDFFBE-5ED1-4C3A-BECC-06257E024B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5EB5C8F0-2881-4184-92C6-0E251C42AB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1999" cy="4292600"/>
          </a:xfrm>
          <a:prstGeom prst="rect">
            <a:avLst/>
          </a:prstGeom>
          <a:solidFill>
            <a:schemeClr val="bg2"/>
          </a:solidFill>
          <a:ln w="0">
            <a:noFill/>
            <a:prstDash val="solid"/>
            <a:round/>
            <a:headEnd/>
            <a:tailEnd/>
          </a:ln>
        </p:spPr>
        <p:txBody>
          <a:bodyPr rtlCol="0" anchor="ctr"/>
          <a:lstStyle/>
          <a:p>
            <a:pPr algn="ctr"/>
            <a:endParaRPr lang="en-US"/>
          </a:p>
        </p:txBody>
      </p:sp>
      <p:pic>
        <p:nvPicPr>
          <p:cNvPr id="22" name="Picture 4" descr="cara_sebaOrrego">
            <a:extLst>
              <a:ext uri="{FF2B5EF4-FFF2-40B4-BE49-F238E27FC236}">
                <a16:creationId xmlns:a16="http://schemas.microsoft.com/office/drawing/2014/main" id="{F6F6A239-E942-488F-9659-801222284C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98" r="4896" b="-2"/>
          <a:stretch/>
        </p:blipFill>
        <p:spPr bwMode="auto">
          <a:xfrm>
            <a:off x="9167128" y="3883"/>
            <a:ext cx="2972243" cy="4114800"/>
          </a:xfrm>
          <a:prstGeom prst="rect">
            <a:avLst/>
          </a:prstGeom>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14FFB181-F977-4870-8E48-D87E5BAC298E}"/>
              </a:ext>
            </a:extLst>
          </p:cNvPr>
          <p:cNvPicPr>
            <a:picLocks noChangeAspect="1"/>
          </p:cNvPicPr>
          <p:nvPr/>
        </p:nvPicPr>
        <p:blipFill rotWithShape="1">
          <a:blip r:embed="rId4"/>
          <a:srcRect l="13513" r="22291" b="-2"/>
          <a:stretch/>
        </p:blipFill>
        <p:spPr>
          <a:xfrm>
            <a:off x="3129851" y="3883"/>
            <a:ext cx="3044952" cy="4114800"/>
          </a:xfrm>
          <a:prstGeom prst="rect">
            <a:avLst/>
          </a:prstGeom>
        </p:spPr>
      </p:pic>
      <p:pic>
        <p:nvPicPr>
          <p:cNvPr id="19" name="Imagen 18">
            <a:extLst>
              <a:ext uri="{FF2B5EF4-FFF2-40B4-BE49-F238E27FC236}">
                <a16:creationId xmlns:a16="http://schemas.microsoft.com/office/drawing/2014/main" id="{85887071-E59B-4536-9CA2-2BBAF2C835BD}"/>
              </a:ext>
            </a:extLst>
          </p:cNvPr>
          <p:cNvPicPr>
            <a:picLocks noChangeAspect="1"/>
          </p:cNvPicPr>
          <p:nvPr/>
        </p:nvPicPr>
        <p:blipFill rotWithShape="1">
          <a:blip r:embed="rId5"/>
          <a:srcRect t="5068" r="-1" b="-1"/>
          <a:stretch/>
        </p:blipFill>
        <p:spPr>
          <a:xfrm>
            <a:off x="-6801" y="0"/>
            <a:ext cx="3044952" cy="4114800"/>
          </a:xfrm>
          <a:prstGeom prst="rect">
            <a:avLst/>
          </a:prstGeom>
        </p:spPr>
      </p:pic>
      <p:pic>
        <p:nvPicPr>
          <p:cNvPr id="1030" name="Picture 6" descr="cara_benjaminMora">
            <a:extLst>
              <a:ext uri="{FF2B5EF4-FFF2-40B4-BE49-F238E27FC236}">
                <a16:creationId xmlns:a16="http://schemas.microsoft.com/office/drawing/2014/main" id="{755FA1F5-4D70-4529-9C32-7B3902E0E55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316" t="-781" r="26435" b="781"/>
          <a:stretch/>
        </p:blipFill>
        <p:spPr bwMode="auto">
          <a:xfrm>
            <a:off x="6417136" y="-28291"/>
            <a:ext cx="2507658" cy="4114800"/>
          </a:xfrm>
          <a:prstGeom prst="rect">
            <a:avLst/>
          </a:prstGeom>
          <a:extLst>
            <a:ext uri="{909E8E84-426E-40DD-AFC4-6F175D3DCCD1}">
              <a14:hiddenFill xmlns:a14="http://schemas.microsoft.com/office/drawing/2010/main">
                <a:solidFill>
                  <a:srgbClr val="FFFFFF"/>
                </a:solidFill>
              </a14:hiddenFill>
            </a:ext>
          </a:extLst>
        </p:spPr>
      </p:pic>
      <p:sp useBgFill="1">
        <p:nvSpPr>
          <p:cNvPr id="145" name="Freeform: Shape 144">
            <a:extLst>
              <a:ext uri="{FF2B5EF4-FFF2-40B4-BE49-F238E27FC236}">
                <a16:creationId xmlns:a16="http://schemas.microsoft.com/office/drawing/2014/main" id="{C2BCC826-0F95-4DB1-9DBA-C1F7BD6096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55946"/>
            <a:ext cx="12192000" cy="3102054"/>
          </a:xfrm>
          <a:custGeom>
            <a:avLst/>
            <a:gdLst>
              <a:gd name="connsiteX0" fmla="*/ 685801 w 12192000"/>
              <a:gd name="connsiteY0" fmla="*/ 0 h 3102054"/>
              <a:gd name="connsiteX1" fmla="*/ 754064 w 12192000"/>
              <a:gd name="connsiteY1" fmla="*/ 3175 h 3102054"/>
              <a:gd name="connsiteX2" fmla="*/ 814389 w 12192000"/>
              <a:gd name="connsiteY2" fmla="*/ 9525 h 3102054"/>
              <a:gd name="connsiteX3" fmla="*/ 866776 w 12192000"/>
              <a:gd name="connsiteY3" fmla="*/ 20637 h 3102054"/>
              <a:gd name="connsiteX4" fmla="*/ 912814 w 12192000"/>
              <a:gd name="connsiteY4" fmla="*/ 36512 h 3102054"/>
              <a:gd name="connsiteX5" fmla="*/ 954089 w 12192000"/>
              <a:gd name="connsiteY5" fmla="*/ 52387 h 3102054"/>
              <a:gd name="connsiteX6" fmla="*/ 990601 w 12192000"/>
              <a:gd name="connsiteY6" fmla="*/ 68262 h 3102054"/>
              <a:gd name="connsiteX7" fmla="*/ 1028701 w 12192000"/>
              <a:gd name="connsiteY7" fmla="*/ 87312 h 3102054"/>
              <a:gd name="connsiteX8" fmla="*/ 1066801 w 12192000"/>
              <a:gd name="connsiteY8" fmla="*/ 106362 h 3102054"/>
              <a:gd name="connsiteX9" fmla="*/ 1103314 w 12192000"/>
              <a:gd name="connsiteY9" fmla="*/ 125412 h 3102054"/>
              <a:gd name="connsiteX10" fmla="*/ 1144589 w 12192000"/>
              <a:gd name="connsiteY10" fmla="*/ 141287 h 3102054"/>
              <a:gd name="connsiteX11" fmla="*/ 1190626 w 12192000"/>
              <a:gd name="connsiteY11" fmla="*/ 155575 h 3102054"/>
              <a:gd name="connsiteX12" fmla="*/ 1243014 w 12192000"/>
              <a:gd name="connsiteY12" fmla="*/ 166687 h 3102054"/>
              <a:gd name="connsiteX13" fmla="*/ 1303339 w 12192000"/>
              <a:gd name="connsiteY13" fmla="*/ 174625 h 3102054"/>
              <a:gd name="connsiteX14" fmla="*/ 1371601 w 12192000"/>
              <a:gd name="connsiteY14" fmla="*/ 176212 h 3102054"/>
              <a:gd name="connsiteX15" fmla="*/ 1439864 w 12192000"/>
              <a:gd name="connsiteY15" fmla="*/ 174625 h 3102054"/>
              <a:gd name="connsiteX16" fmla="*/ 1500189 w 12192000"/>
              <a:gd name="connsiteY16" fmla="*/ 166687 h 3102054"/>
              <a:gd name="connsiteX17" fmla="*/ 1552576 w 12192000"/>
              <a:gd name="connsiteY17" fmla="*/ 155575 h 3102054"/>
              <a:gd name="connsiteX18" fmla="*/ 1598614 w 12192000"/>
              <a:gd name="connsiteY18" fmla="*/ 141287 h 3102054"/>
              <a:gd name="connsiteX19" fmla="*/ 1639889 w 12192000"/>
              <a:gd name="connsiteY19" fmla="*/ 125412 h 3102054"/>
              <a:gd name="connsiteX20" fmla="*/ 1676401 w 12192000"/>
              <a:gd name="connsiteY20" fmla="*/ 106362 h 3102054"/>
              <a:gd name="connsiteX21" fmla="*/ 1714501 w 12192000"/>
              <a:gd name="connsiteY21" fmla="*/ 87312 h 3102054"/>
              <a:gd name="connsiteX22" fmla="*/ 1752601 w 12192000"/>
              <a:gd name="connsiteY22" fmla="*/ 68262 h 3102054"/>
              <a:gd name="connsiteX23" fmla="*/ 1789114 w 12192000"/>
              <a:gd name="connsiteY23" fmla="*/ 52387 h 3102054"/>
              <a:gd name="connsiteX24" fmla="*/ 1830389 w 12192000"/>
              <a:gd name="connsiteY24" fmla="*/ 36512 h 3102054"/>
              <a:gd name="connsiteX25" fmla="*/ 1876426 w 12192000"/>
              <a:gd name="connsiteY25" fmla="*/ 20637 h 3102054"/>
              <a:gd name="connsiteX26" fmla="*/ 1928814 w 12192000"/>
              <a:gd name="connsiteY26" fmla="*/ 9525 h 3102054"/>
              <a:gd name="connsiteX27" fmla="*/ 1989139 w 12192000"/>
              <a:gd name="connsiteY27" fmla="*/ 3175 h 3102054"/>
              <a:gd name="connsiteX28" fmla="*/ 2057401 w 12192000"/>
              <a:gd name="connsiteY28" fmla="*/ 0 h 3102054"/>
              <a:gd name="connsiteX29" fmla="*/ 2125664 w 12192000"/>
              <a:gd name="connsiteY29" fmla="*/ 3175 h 3102054"/>
              <a:gd name="connsiteX30" fmla="*/ 2185989 w 12192000"/>
              <a:gd name="connsiteY30" fmla="*/ 9525 h 3102054"/>
              <a:gd name="connsiteX31" fmla="*/ 2238376 w 12192000"/>
              <a:gd name="connsiteY31" fmla="*/ 20637 h 3102054"/>
              <a:gd name="connsiteX32" fmla="*/ 2284414 w 12192000"/>
              <a:gd name="connsiteY32" fmla="*/ 36512 h 3102054"/>
              <a:gd name="connsiteX33" fmla="*/ 2325688 w 12192000"/>
              <a:gd name="connsiteY33" fmla="*/ 52387 h 3102054"/>
              <a:gd name="connsiteX34" fmla="*/ 2362201 w 12192000"/>
              <a:gd name="connsiteY34" fmla="*/ 68262 h 3102054"/>
              <a:gd name="connsiteX35" fmla="*/ 2400301 w 12192000"/>
              <a:gd name="connsiteY35" fmla="*/ 87312 h 3102054"/>
              <a:gd name="connsiteX36" fmla="*/ 2438401 w 12192000"/>
              <a:gd name="connsiteY36" fmla="*/ 106362 h 3102054"/>
              <a:gd name="connsiteX37" fmla="*/ 2474913 w 12192000"/>
              <a:gd name="connsiteY37" fmla="*/ 125412 h 3102054"/>
              <a:gd name="connsiteX38" fmla="*/ 2516188 w 12192000"/>
              <a:gd name="connsiteY38" fmla="*/ 141287 h 3102054"/>
              <a:gd name="connsiteX39" fmla="*/ 2562226 w 12192000"/>
              <a:gd name="connsiteY39" fmla="*/ 155575 h 3102054"/>
              <a:gd name="connsiteX40" fmla="*/ 2614614 w 12192000"/>
              <a:gd name="connsiteY40" fmla="*/ 166687 h 3102054"/>
              <a:gd name="connsiteX41" fmla="*/ 2674938 w 12192000"/>
              <a:gd name="connsiteY41" fmla="*/ 174625 h 3102054"/>
              <a:gd name="connsiteX42" fmla="*/ 2743201 w 12192000"/>
              <a:gd name="connsiteY42" fmla="*/ 176212 h 3102054"/>
              <a:gd name="connsiteX43" fmla="*/ 2811464 w 12192000"/>
              <a:gd name="connsiteY43" fmla="*/ 174625 h 3102054"/>
              <a:gd name="connsiteX44" fmla="*/ 2871789 w 12192000"/>
              <a:gd name="connsiteY44" fmla="*/ 166687 h 3102054"/>
              <a:gd name="connsiteX45" fmla="*/ 2924176 w 12192000"/>
              <a:gd name="connsiteY45" fmla="*/ 155575 h 3102054"/>
              <a:gd name="connsiteX46" fmla="*/ 2970214 w 12192000"/>
              <a:gd name="connsiteY46" fmla="*/ 141287 h 3102054"/>
              <a:gd name="connsiteX47" fmla="*/ 3011489 w 12192000"/>
              <a:gd name="connsiteY47" fmla="*/ 125412 h 3102054"/>
              <a:gd name="connsiteX48" fmla="*/ 3048001 w 12192000"/>
              <a:gd name="connsiteY48" fmla="*/ 106362 h 3102054"/>
              <a:gd name="connsiteX49" fmla="*/ 3086101 w 12192000"/>
              <a:gd name="connsiteY49" fmla="*/ 87312 h 3102054"/>
              <a:gd name="connsiteX50" fmla="*/ 3124201 w 12192000"/>
              <a:gd name="connsiteY50" fmla="*/ 68262 h 3102054"/>
              <a:gd name="connsiteX51" fmla="*/ 3160714 w 12192000"/>
              <a:gd name="connsiteY51" fmla="*/ 52387 h 3102054"/>
              <a:gd name="connsiteX52" fmla="*/ 3201989 w 12192000"/>
              <a:gd name="connsiteY52" fmla="*/ 36512 h 3102054"/>
              <a:gd name="connsiteX53" fmla="*/ 3248026 w 12192000"/>
              <a:gd name="connsiteY53" fmla="*/ 20637 h 3102054"/>
              <a:gd name="connsiteX54" fmla="*/ 3300414 w 12192000"/>
              <a:gd name="connsiteY54" fmla="*/ 9525 h 3102054"/>
              <a:gd name="connsiteX55" fmla="*/ 3360739 w 12192000"/>
              <a:gd name="connsiteY55" fmla="*/ 3175 h 3102054"/>
              <a:gd name="connsiteX56" fmla="*/ 3427414 w 12192000"/>
              <a:gd name="connsiteY56" fmla="*/ 0 h 3102054"/>
              <a:gd name="connsiteX57" fmla="*/ 3497264 w 12192000"/>
              <a:gd name="connsiteY57" fmla="*/ 3175 h 3102054"/>
              <a:gd name="connsiteX58" fmla="*/ 3557589 w 12192000"/>
              <a:gd name="connsiteY58" fmla="*/ 9525 h 3102054"/>
              <a:gd name="connsiteX59" fmla="*/ 3609976 w 12192000"/>
              <a:gd name="connsiteY59" fmla="*/ 20637 h 3102054"/>
              <a:gd name="connsiteX60" fmla="*/ 3656014 w 12192000"/>
              <a:gd name="connsiteY60" fmla="*/ 36512 h 3102054"/>
              <a:gd name="connsiteX61" fmla="*/ 3697288 w 12192000"/>
              <a:gd name="connsiteY61" fmla="*/ 52387 h 3102054"/>
              <a:gd name="connsiteX62" fmla="*/ 3733801 w 12192000"/>
              <a:gd name="connsiteY62" fmla="*/ 68262 h 3102054"/>
              <a:gd name="connsiteX63" fmla="*/ 3771901 w 12192000"/>
              <a:gd name="connsiteY63" fmla="*/ 87312 h 3102054"/>
              <a:gd name="connsiteX64" fmla="*/ 3810001 w 12192000"/>
              <a:gd name="connsiteY64" fmla="*/ 106362 h 3102054"/>
              <a:gd name="connsiteX65" fmla="*/ 3846514 w 12192000"/>
              <a:gd name="connsiteY65" fmla="*/ 125412 h 3102054"/>
              <a:gd name="connsiteX66" fmla="*/ 3887789 w 12192000"/>
              <a:gd name="connsiteY66" fmla="*/ 141287 h 3102054"/>
              <a:gd name="connsiteX67" fmla="*/ 3933826 w 12192000"/>
              <a:gd name="connsiteY67" fmla="*/ 155575 h 3102054"/>
              <a:gd name="connsiteX68" fmla="*/ 3986214 w 12192000"/>
              <a:gd name="connsiteY68" fmla="*/ 166687 h 3102054"/>
              <a:gd name="connsiteX69" fmla="*/ 4046539 w 12192000"/>
              <a:gd name="connsiteY69" fmla="*/ 174625 h 3102054"/>
              <a:gd name="connsiteX70" fmla="*/ 4114801 w 12192000"/>
              <a:gd name="connsiteY70" fmla="*/ 176212 h 3102054"/>
              <a:gd name="connsiteX71" fmla="*/ 4183064 w 12192000"/>
              <a:gd name="connsiteY71" fmla="*/ 174625 h 3102054"/>
              <a:gd name="connsiteX72" fmla="*/ 4243388 w 12192000"/>
              <a:gd name="connsiteY72" fmla="*/ 166687 h 3102054"/>
              <a:gd name="connsiteX73" fmla="*/ 4295776 w 12192000"/>
              <a:gd name="connsiteY73" fmla="*/ 155575 h 3102054"/>
              <a:gd name="connsiteX74" fmla="*/ 4341813 w 12192000"/>
              <a:gd name="connsiteY74" fmla="*/ 141287 h 3102054"/>
              <a:gd name="connsiteX75" fmla="*/ 4383088 w 12192000"/>
              <a:gd name="connsiteY75" fmla="*/ 125412 h 3102054"/>
              <a:gd name="connsiteX76" fmla="*/ 4419601 w 12192000"/>
              <a:gd name="connsiteY76" fmla="*/ 106362 h 3102054"/>
              <a:gd name="connsiteX77" fmla="*/ 4495801 w 12192000"/>
              <a:gd name="connsiteY77" fmla="*/ 68262 h 3102054"/>
              <a:gd name="connsiteX78" fmla="*/ 4532314 w 12192000"/>
              <a:gd name="connsiteY78" fmla="*/ 52387 h 3102054"/>
              <a:gd name="connsiteX79" fmla="*/ 4573588 w 12192000"/>
              <a:gd name="connsiteY79" fmla="*/ 36512 h 3102054"/>
              <a:gd name="connsiteX80" fmla="*/ 4619626 w 12192000"/>
              <a:gd name="connsiteY80" fmla="*/ 20637 h 3102054"/>
              <a:gd name="connsiteX81" fmla="*/ 4672013 w 12192000"/>
              <a:gd name="connsiteY81" fmla="*/ 9525 h 3102054"/>
              <a:gd name="connsiteX82" fmla="*/ 4732338 w 12192000"/>
              <a:gd name="connsiteY82" fmla="*/ 3175 h 3102054"/>
              <a:gd name="connsiteX83" fmla="*/ 4800601 w 12192000"/>
              <a:gd name="connsiteY83" fmla="*/ 0 h 3102054"/>
              <a:gd name="connsiteX84" fmla="*/ 4868864 w 12192000"/>
              <a:gd name="connsiteY84" fmla="*/ 3175 h 3102054"/>
              <a:gd name="connsiteX85" fmla="*/ 4929188 w 12192000"/>
              <a:gd name="connsiteY85" fmla="*/ 9525 h 3102054"/>
              <a:gd name="connsiteX86" fmla="*/ 4981576 w 12192000"/>
              <a:gd name="connsiteY86" fmla="*/ 20637 h 3102054"/>
              <a:gd name="connsiteX87" fmla="*/ 5027614 w 12192000"/>
              <a:gd name="connsiteY87" fmla="*/ 36512 h 3102054"/>
              <a:gd name="connsiteX88" fmla="*/ 5068889 w 12192000"/>
              <a:gd name="connsiteY88" fmla="*/ 52387 h 3102054"/>
              <a:gd name="connsiteX89" fmla="*/ 5105402 w 12192000"/>
              <a:gd name="connsiteY89" fmla="*/ 68262 h 3102054"/>
              <a:gd name="connsiteX90" fmla="*/ 5143502 w 12192000"/>
              <a:gd name="connsiteY90" fmla="*/ 87312 h 3102054"/>
              <a:gd name="connsiteX91" fmla="*/ 5181601 w 12192000"/>
              <a:gd name="connsiteY91" fmla="*/ 106362 h 3102054"/>
              <a:gd name="connsiteX92" fmla="*/ 5218115 w 12192000"/>
              <a:gd name="connsiteY92" fmla="*/ 125412 h 3102054"/>
              <a:gd name="connsiteX93" fmla="*/ 5259388 w 12192000"/>
              <a:gd name="connsiteY93" fmla="*/ 141287 h 3102054"/>
              <a:gd name="connsiteX94" fmla="*/ 5305426 w 12192000"/>
              <a:gd name="connsiteY94" fmla="*/ 155575 h 3102054"/>
              <a:gd name="connsiteX95" fmla="*/ 5357813 w 12192000"/>
              <a:gd name="connsiteY95" fmla="*/ 166687 h 3102054"/>
              <a:gd name="connsiteX96" fmla="*/ 5418139 w 12192000"/>
              <a:gd name="connsiteY96" fmla="*/ 174625 h 3102054"/>
              <a:gd name="connsiteX97" fmla="*/ 5486401 w 12192000"/>
              <a:gd name="connsiteY97" fmla="*/ 176212 h 3102054"/>
              <a:gd name="connsiteX98" fmla="*/ 5554663 w 12192000"/>
              <a:gd name="connsiteY98" fmla="*/ 174625 h 3102054"/>
              <a:gd name="connsiteX99" fmla="*/ 5614989 w 12192000"/>
              <a:gd name="connsiteY99" fmla="*/ 166687 h 3102054"/>
              <a:gd name="connsiteX100" fmla="*/ 5667376 w 12192000"/>
              <a:gd name="connsiteY100" fmla="*/ 155575 h 3102054"/>
              <a:gd name="connsiteX101" fmla="*/ 5713414 w 12192000"/>
              <a:gd name="connsiteY101" fmla="*/ 141287 h 3102054"/>
              <a:gd name="connsiteX102" fmla="*/ 5754689 w 12192000"/>
              <a:gd name="connsiteY102" fmla="*/ 125412 h 3102054"/>
              <a:gd name="connsiteX103" fmla="*/ 5791202 w 12192000"/>
              <a:gd name="connsiteY103" fmla="*/ 106362 h 3102054"/>
              <a:gd name="connsiteX104" fmla="*/ 5829302 w 12192000"/>
              <a:gd name="connsiteY104" fmla="*/ 87312 h 3102054"/>
              <a:gd name="connsiteX105" fmla="*/ 5867402 w 12192000"/>
              <a:gd name="connsiteY105" fmla="*/ 68262 h 3102054"/>
              <a:gd name="connsiteX106" fmla="*/ 5903915 w 12192000"/>
              <a:gd name="connsiteY106" fmla="*/ 52387 h 3102054"/>
              <a:gd name="connsiteX107" fmla="*/ 5945189 w 12192000"/>
              <a:gd name="connsiteY107" fmla="*/ 36512 h 3102054"/>
              <a:gd name="connsiteX108" fmla="*/ 5991226 w 12192000"/>
              <a:gd name="connsiteY108" fmla="*/ 20637 h 3102054"/>
              <a:gd name="connsiteX109" fmla="*/ 6043614 w 12192000"/>
              <a:gd name="connsiteY109" fmla="*/ 9525 h 3102054"/>
              <a:gd name="connsiteX110" fmla="*/ 6103939 w 12192000"/>
              <a:gd name="connsiteY110" fmla="*/ 3175 h 3102054"/>
              <a:gd name="connsiteX111" fmla="*/ 6172201 w 12192000"/>
              <a:gd name="connsiteY111" fmla="*/ 0 h 3102054"/>
              <a:gd name="connsiteX112" fmla="*/ 6210301 w 12192000"/>
              <a:gd name="connsiteY112" fmla="*/ 1772 h 3102054"/>
              <a:gd name="connsiteX113" fmla="*/ 6248401 w 12192000"/>
              <a:gd name="connsiteY113" fmla="*/ 0 h 3102054"/>
              <a:gd name="connsiteX114" fmla="*/ 6316664 w 12192000"/>
              <a:gd name="connsiteY114" fmla="*/ 3175 h 3102054"/>
              <a:gd name="connsiteX115" fmla="*/ 6376989 w 12192000"/>
              <a:gd name="connsiteY115" fmla="*/ 9525 h 3102054"/>
              <a:gd name="connsiteX116" fmla="*/ 6429376 w 12192000"/>
              <a:gd name="connsiteY116" fmla="*/ 20637 h 3102054"/>
              <a:gd name="connsiteX117" fmla="*/ 6475414 w 12192000"/>
              <a:gd name="connsiteY117" fmla="*/ 36512 h 3102054"/>
              <a:gd name="connsiteX118" fmla="*/ 6516689 w 12192000"/>
              <a:gd name="connsiteY118" fmla="*/ 52387 h 3102054"/>
              <a:gd name="connsiteX119" fmla="*/ 6553202 w 12192000"/>
              <a:gd name="connsiteY119" fmla="*/ 68262 h 3102054"/>
              <a:gd name="connsiteX120" fmla="*/ 6591302 w 12192000"/>
              <a:gd name="connsiteY120" fmla="*/ 87312 h 3102054"/>
              <a:gd name="connsiteX121" fmla="*/ 6629401 w 12192000"/>
              <a:gd name="connsiteY121" fmla="*/ 106362 h 3102054"/>
              <a:gd name="connsiteX122" fmla="*/ 6665915 w 12192000"/>
              <a:gd name="connsiteY122" fmla="*/ 125412 h 3102054"/>
              <a:gd name="connsiteX123" fmla="*/ 6707189 w 12192000"/>
              <a:gd name="connsiteY123" fmla="*/ 141287 h 3102054"/>
              <a:gd name="connsiteX124" fmla="*/ 6753226 w 12192000"/>
              <a:gd name="connsiteY124" fmla="*/ 155575 h 3102054"/>
              <a:gd name="connsiteX125" fmla="*/ 6805614 w 12192000"/>
              <a:gd name="connsiteY125" fmla="*/ 166687 h 3102054"/>
              <a:gd name="connsiteX126" fmla="*/ 6865939 w 12192000"/>
              <a:gd name="connsiteY126" fmla="*/ 174625 h 3102054"/>
              <a:gd name="connsiteX127" fmla="*/ 6934201 w 12192000"/>
              <a:gd name="connsiteY127" fmla="*/ 176212 h 3102054"/>
              <a:gd name="connsiteX128" fmla="*/ 7002464 w 12192000"/>
              <a:gd name="connsiteY128" fmla="*/ 174625 h 3102054"/>
              <a:gd name="connsiteX129" fmla="*/ 7062789 w 12192000"/>
              <a:gd name="connsiteY129" fmla="*/ 166687 h 3102054"/>
              <a:gd name="connsiteX130" fmla="*/ 7115176 w 12192000"/>
              <a:gd name="connsiteY130" fmla="*/ 155575 h 3102054"/>
              <a:gd name="connsiteX131" fmla="*/ 7161214 w 12192000"/>
              <a:gd name="connsiteY131" fmla="*/ 141287 h 3102054"/>
              <a:gd name="connsiteX132" fmla="*/ 7202489 w 12192000"/>
              <a:gd name="connsiteY132" fmla="*/ 125412 h 3102054"/>
              <a:gd name="connsiteX133" fmla="*/ 7239001 w 12192000"/>
              <a:gd name="connsiteY133" fmla="*/ 106362 h 3102054"/>
              <a:gd name="connsiteX134" fmla="*/ 7277101 w 12192000"/>
              <a:gd name="connsiteY134" fmla="*/ 87312 h 3102054"/>
              <a:gd name="connsiteX135" fmla="*/ 7315201 w 12192000"/>
              <a:gd name="connsiteY135" fmla="*/ 68262 h 3102054"/>
              <a:gd name="connsiteX136" fmla="*/ 7351714 w 12192000"/>
              <a:gd name="connsiteY136" fmla="*/ 52387 h 3102054"/>
              <a:gd name="connsiteX137" fmla="*/ 7392989 w 12192000"/>
              <a:gd name="connsiteY137" fmla="*/ 36512 h 3102054"/>
              <a:gd name="connsiteX138" fmla="*/ 7439026 w 12192000"/>
              <a:gd name="connsiteY138" fmla="*/ 20637 h 3102054"/>
              <a:gd name="connsiteX139" fmla="*/ 7491414 w 12192000"/>
              <a:gd name="connsiteY139" fmla="*/ 9525 h 3102054"/>
              <a:gd name="connsiteX140" fmla="*/ 7551739 w 12192000"/>
              <a:gd name="connsiteY140" fmla="*/ 3175 h 3102054"/>
              <a:gd name="connsiteX141" fmla="*/ 7620001 w 12192000"/>
              <a:gd name="connsiteY141" fmla="*/ 0 h 3102054"/>
              <a:gd name="connsiteX142" fmla="*/ 7688264 w 12192000"/>
              <a:gd name="connsiteY142" fmla="*/ 3175 h 3102054"/>
              <a:gd name="connsiteX143" fmla="*/ 7748589 w 12192000"/>
              <a:gd name="connsiteY143" fmla="*/ 9525 h 3102054"/>
              <a:gd name="connsiteX144" fmla="*/ 7800976 w 12192000"/>
              <a:gd name="connsiteY144" fmla="*/ 20637 h 3102054"/>
              <a:gd name="connsiteX145" fmla="*/ 7847014 w 12192000"/>
              <a:gd name="connsiteY145" fmla="*/ 36512 h 3102054"/>
              <a:gd name="connsiteX146" fmla="*/ 7888289 w 12192000"/>
              <a:gd name="connsiteY146" fmla="*/ 52387 h 3102054"/>
              <a:gd name="connsiteX147" fmla="*/ 7924801 w 12192000"/>
              <a:gd name="connsiteY147" fmla="*/ 68262 h 3102054"/>
              <a:gd name="connsiteX148" fmla="*/ 7962901 w 12192000"/>
              <a:gd name="connsiteY148" fmla="*/ 87312 h 3102054"/>
              <a:gd name="connsiteX149" fmla="*/ 8001001 w 12192000"/>
              <a:gd name="connsiteY149" fmla="*/ 106362 h 3102054"/>
              <a:gd name="connsiteX150" fmla="*/ 8037514 w 12192000"/>
              <a:gd name="connsiteY150" fmla="*/ 125412 h 3102054"/>
              <a:gd name="connsiteX151" fmla="*/ 8078789 w 12192000"/>
              <a:gd name="connsiteY151" fmla="*/ 141287 h 3102054"/>
              <a:gd name="connsiteX152" fmla="*/ 8124826 w 12192000"/>
              <a:gd name="connsiteY152" fmla="*/ 155575 h 3102054"/>
              <a:gd name="connsiteX153" fmla="*/ 8177214 w 12192000"/>
              <a:gd name="connsiteY153" fmla="*/ 166687 h 3102054"/>
              <a:gd name="connsiteX154" fmla="*/ 8237539 w 12192000"/>
              <a:gd name="connsiteY154" fmla="*/ 174625 h 3102054"/>
              <a:gd name="connsiteX155" fmla="*/ 8305801 w 12192000"/>
              <a:gd name="connsiteY155" fmla="*/ 176212 h 3102054"/>
              <a:gd name="connsiteX156" fmla="*/ 8374064 w 12192000"/>
              <a:gd name="connsiteY156" fmla="*/ 174625 h 3102054"/>
              <a:gd name="connsiteX157" fmla="*/ 8434388 w 12192000"/>
              <a:gd name="connsiteY157" fmla="*/ 166687 h 3102054"/>
              <a:gd name="connsiteX158" fmla="*/ 8486776 w 12192000"/>
              <a:gd name="connsiteY158" fmla="*/ 155575 h 3102054"/>
              <a:gd name="connsiteX159" fmla="*/ 8532814 w 12192000"/>
              <a:gd name="connsiteY159" fmla="*/ 141287 h 3102054"/>
              <a:gd name="connsiteX160" fmla="*/ 8574088 w 12192000"/>
              <a:gd name="connsiteY160" fmla="*/ 125412 h 3102054"/>
              <a:gd name="connsiteX161" fmla="*/ 8610600 w 12192000"/>
              <a:gd name="connsiteY161" fmla="*/ 106362 h 3102054"/>
              <a:gd name="connsiteX162" fmla="*/ 8648700 w 12192000"/>
              <a:gd name="connsiteY162" fmla="*/ 87312 h 3102054"/>
              <a:gd name="connsiteX163" fmla="*/ 8686800 w 12192000"/>
              <a:gd name="connsiteY163" fmla="*/ 68262 h 3102054"/>
              <a:gd name="connsiteX164" fmla="*/ 8723314 w 12192000"/>
              <a:gd name="connsiteY164" fmla="*/ 52387 h 3102054"/>
              <a:gd name="connsiteX165" fmla="*/ 8764588 w 12192000"/>
              <a:gd name="connsiteY165" fmla="*/ 36512 h 3102054"/>
              <a:gd name="connsiteX166" fmla="*/ 8810626 w 12192000"/>
              <a:gd name="connsiteY166" fmla="*/ 20637 h 3102054"/>
              <a:gd name="connsiteX167" fmla="*/ 8863014 w 12192000"/>
              <a:gd name="connsiteY167" fmla="*/ 9525 h 3102054"/>
              <a:gd name="connsiteX168" fmla="*/ 8923338 w 12192000"/>
              <a:gd name="connsiteY168" fmla="*/ 3175 h 3102054"/>
              <a:gd name="connsiteX169" fmla="*/ 8990014 w 12192000"/>
              <a:gd name="connsiteY169" fmla="*/ 0 h 3102054"/>
              <a:gd name="connsiteX170" fmla="*/ 9059864 w 12192000"/>
              <a:gd name="connsiteY170" fmla="*/ 3175 h 3102054"/>
              <a:gd name="connsiteX171" fmla="*/ 9120188 w 12192000"/>
              <a:gd name="connsiteY171" fmla="*/ 9525 h 3102054"/>
              <a:gd name="connsiteX172" fmla="*/ 9172576 w 12192000"/>
              <a:gd name="connsiteY172" fmla="*/ 20637 h 3102054"/>
              <a:gd name="connsiteX173" fmla="*/ 9218614 w 12192000"/>
              <a:gd name="connsiteY173" fmla="*/ 36512 h 3102054"/>
              <a:gd name="connsiteX174" fmla="*/ 9259888 w 12192000"/>
              <a:gd name="connsiteY174" fmla="*/ 52387 h 3102054"/>
              <a:gd name="connsiteX175" fmla="*/ 9296400 w 12192000"/>
              <a:gd name="connsiteY175" fmla="*/ 68262 h 3102054"/>
              <a:gd name="connsiteX176" fmla="*/ 9334500 w 12192000"/>
              <a:gd name="connsiteY176" fmla="*/ 87312 h 3102054"/>
              <a:gd name="connsiteX177" fmla="*/ 9372600 w 12192000"/>
              <a:gd name="connsiteY177" fmla="*/ 106362 h 3102054"/>
              <a:gd name="connsiteX178" fmla="*/ 9409114 w 12192000"/>
              <a:gd name="connsiteY178" fmla="*/ 125412 h 3102054"/>
              <a:gd name="connsiteX179" fmla="*/ 9450388 w 12192000"/>
              <a:gd name="connsiteY179" fmla="*/ 141287 h 3102054"/>
              <a:gd name="connsiteX180" fmla="*/ 9496426 w 12192000"/>
              <a:gd name="connsiteY180" fmla="*/ 155575 h 3102054"/>
              <a:gd name="connsiteX181" fmla="*/ 9548814 w 12192000"/>
              <a:gd name="connsiteY181" fmla="*/ 166687 h 3102054"/>
              <a:gd name="connsiteX182" fmla="*/ 9609138 w 12192000"/>
              <a:gd name="connsiteY182" fmla="*/ 174625 h 3102054"/>
              <a:gd name="connsiteX183" fmla="*/ 9677400 w 12192000"/>
              <a:gd name="connsiteY183" fmla="*/ 176212 h 3102054"/>
              <a:gd name="connsiteX184" fmla="*/ 9745664 w 12192000"/>
              <a:gd name="connsiteY184" fmla="*/ 174625 h 3102054"/>
              <a:gd name="connsiteX185" fmla="*/ 9805988 w 12192000"/>
              <a:gd name="connsiteY185" fmla="*/ 166687 h 3102054"/>
              <a:gd name="connsiteX186" fmla="*/ 9858376 w 12192000"/>
              <a:gd name="connsiteY186" fmla="*/ 155575 h 3102054"/>
              <a:gd name="connsiteX187" fmla="*/ 9904414 w 12192000"/>
              <a:gd name="connsiteY187" fmla="*/ 141287 h 3102054"/>
              <a:gd name="connsiteX188" fmla="*/ 9945688 w 12192000"/>
              <a:gd name="connsiteY188" fmla="*/ 125412 h 3102054"/>
              <a:gd name="connsiteX189" fmla="*/ 9982200 w 12192000"/>
              <a:gd name="connsiteY189" fmla="*/ 106362 h 3102054"/>
              <a:gd name="connsiteX190" fmla="*/ 10058400 w 12192000"/>
              <a:gd name="connsiteY190" fmla="*/ 68262 h 3102054"/>
              <a:gd name="connsiteX191" fmla="*/ 10094914 w 12192000"/>
              <a:gd name="connsiteY191" fmla="*/ 52387 h 3102054"/>
              <a:gd name="connsiteX192" fmla="*/ 10136188 w 12192000"/>
              <a:gd name="connsiteY192" fmla="*/ 36512 h 3102054"/>
              <a:gd name="connsiteX193" fmla="*/ 10182226 w 12192000"/>
              <a:gd name="connsiteY193" fmla="*/ 20637 h 3102054"/>
              <a:gd name="connsiteX194" fmla="*/ 10234614 w 12192000"/>
              <a:gd name="connsiteY194" fmla="*/ 9525 h 3102054"/>
              <a:gd name="connsiteX195" fmla="*/ 10294938 w 12192000"/>
              <a:gd name="connsiteY195" fmla="*/ 3175 h 3102054"/>
              <a:gd name="connsiteX196" fmla="*/ 10363200 w 12192000"/>
              <a:gd name="connsiteY196" fmla="*/ 0 h 3102054"/>
              <a:gd name="connsiteX197" fmla="*/ 10431464 w 12192000"/>
              <a:gd name="connsiteY197" fmla="*/ 3175 h 3102054"/>
              <a:gd name="connsiteX198" fmla="*/ 10491788 w 12192000"/>
              <a:gd name="connsiteY198" fmla="*/ 9525 h 3102054"/>
              <a:gd name="connsiteX199" fmla="*/ 10544176 w 12192000"/>
              <a:gd name="connsiteY199" fmla="*/ 20637 h 3102054"/>
              <a:gd name="connsiteX200" fmla="*/ 10590214 w 12192000"/>
              <a:gd name="connsiteY200" fmla="*/ 36512 h 3102054"/>
              <a:gd name="connsiteX201" fmla="*/ 10631488 w 12192000"/>
              <a:gd name="connsiteY201" fmla="*/ 52387 h 3102054"/>
              <a:gd name="connsiteX202" fmla="*/ 10668000 w 12192000"/>
              <a:gd name="connsiteY202" fmla="*/ 68262 h 3102054"/>
              <a:gd name="connsiteX203" fmla="*/ 10706100 w 12192000"/>
              <a:gd name="connsiteY203" fmla="*/ 87312 h 3102054"/>
              <a:gd name="connsiteX204" fmla="*/ 10744200 w 12192000"/>
              <a:gd name="connsiteY204" fmla="*/ 106362 h 3102054"/>
              <a:gd name="connsiteX205" fmla="*/ 10780714 w 12192000"/>
              <a:gd name="connsiteY205" fmla="*/ 125412 h 3102054"/>
              <a:gd name="connsiteX206" fmla="*/ 10821988 w 12192000"/>
              <a:gd name="connsiteY206" fmla="*/ 141287 h 3102054"/>
              <a:gd name="connsiteX207" fmla="*/ 10868026 w 12192000"/>
              <a:gd name="connsiteY207" fmla="*/ 155575 h 3102054"/>
              <a:gd name="connsiteX208" fmla="*/ 10920414 w 12192000"/>
              <a:gd name="connsiteY208" fmla="*/ 166687 h 3102054"/>
              <a:gd name="connsiteX209" fmla="*/ 10980738 w 12192000"/>
              <a:gd name="connsiteY209" fmla="*/ 174625 h 3102054"/>
              <a:gd name="connsiteX210" fmla="*/ 11049000 w 12192000"/>
              <a:gd name="connsiteY210" fmla="*/ 176212 h 3102054"/>
              <a:gd name="connsiteX211" fmla="*/ 11117264 w 12192000"/>
              <a:gd name="connsiteY211" fmla="*/ 174625 h 3102054"/>
              <a:gd name="connsiteX212" fmla="*/ 11177588 w 12192000"/>
              <a:gd name="connsiteY212" fmla="*/ 166687 h 3102054"/>
              <a:gd name="connsiteX213" fmla="*/ 11229976 w 12192000"/>
              <a:gd name="connsiteY213" fmla="*/ 155575 h 3102054"/>
              <a:gd name="connsiteX214" fmla="*/ 11276014 w 12192000"/>
              <a:gd name="connsiteY214" fmla="*/ 141287 h 3102054"/>
              <a:gd name="connsiteX215" fmla="*/ 11317288 w 12192000"/>
              <a:gd name="connsiteY215" fmla="*/ 125412 h 3102054"/>
              <a:gd name="connsiteX216" fmla="*/ 11353800 w 12192000"/>
              <a:gd name="connsiteY216" fmla="*/ 106362 h 3102054"/>
              <a:gd name="connsiteX217" fmla="*/ 11391900 w 12192000"/>
              <a:gd name="connsiteY217" fmla="*/ 87312 h 3102054"/>
              <a:gd name="connsiteX218" fmla="*/ 11430000 w 12192000"/>
              <a:gd name="connsiteY218" fmla="*/ 68263 h 3102054"/>
              <a:gd name="connsiteX219" fmla="*/ 11466514 w 12192000"/>
              <a:gd name="connsiteY219" fmla="*/ 52388 h 3102054"/>
              <a:gd name="connsiteX220" fmla="*/ 11507788 w 12192000"/>
              <a:gd name="connsiteY220" fmla="*/ 36513 h 3102054"/>
              <a:gd name="connsiteX221" fmla="*/ 11553826 w 12192000"/>
              <a:gd name="connsiteY221" fmla="*/ 20638 h 3102054"/>
              <a:gd name="connsiteX222" fmla="*/ 11606214 w 12192000"/>
              <a:gd name="connsiteY222" fmla="*/ 9525 h 3102054"/>
              <a:gd name="connsiteX223" fmla="*/ 11666538 w 12192000"/>
              <a:gd name="connsiteY223" fmla="*/ 3175 h 3102054"/>
              <a:gd name="connsiteX224" fmla="*/ 11734800 w 12192000"/>
              <a:gd name="connsiteY224" fmla="*/ 0 h 3102054"/>
              <a:gd name="connsiteX225" fmla="*/ 11803064 w 12192000"/>
              <a:gd name="connsiteY225" fmla="*/ 3175 h 3102054"/>
              <a:gd name="connsiteX226" fmla="*/ 11863388 w 12192000"/>
              <a:gd name="connsiteY226" fmla="*/ 9525 h 3102054"/>
              <a:gd name="connsiteX227" fmla="*/ 11915776 w 12192000"/>
              <a:gd name="connsiteY227" fmla="*/ 20638 h 3102054"/>
              <a:gd name="connsiteX228" fmla="*/ 11961814 w 12192000"/>
              <a:gd name="connsiteY228" fmla="*/ 36513 h 3102054"/>
              <a:gd name="connsiteX229" fmla="*/ 12003088 w 12192000"/>
              <a:gd name="connsiteY229" fmla="*/ 52388 h 3102054"/>
              <a:gd name="connsiteX230" fmla="*/ 12039600 w 12192000"/>
              <a:gd name="connsiteY230" fmla="*/ 68263 h 3102054"/>
              <a:gd name="connsiteX231" fmla="*/ 12077700 w 12192000"/>
              <a:gd name="connsiteY231" fmla="*/ 87313 h 3102054"/>
              <a:gd name="connsiteX232" fmla="*/ 12115800 w 12192000"/>
              <a:gd name="connsiteY232" fmla="*/ 106363 h 3102054"/>
              <a:gd name="connsiteX233" fmla="*/ 12152314 w 12192000"/>
              <a:gd name="connsiteY233" fmla="*/ 125413 h 3102054"/>
              <a:gd name="connsiteX234" fmla="*/ 12192000 w 12192000"/>
              <a:gd name="connsiteY234" fmla="*/ 140677 h 3102054"/>
              <a:gd name="connsiteX235" fmla="*/ 12192000 w 12192000"/>
              <a:gd name="connsiteY235" fmla="*/ 885826 h 3102054"/>
              <a:gd name="connsiteX236" fmla="*/ 12191999 w 12192000"/>
              <a:gd name="connsiteY236" fmla="*/ 885826 h 3102054"/>
              <a:gd name="connsiteX237" fmla="*/ 12191999 w 12192000"/>
              <a:gd name="connsiteY237" fmla="*/ 3102054 h 3102054"/>
              <a:gd name="connsiteX238" fmla="*/ 0 w 12192000"/>
              <a:gd name="connsiteY238" fmla="*/ 3102054 h 3102054"/>
              <a:gd name="connsiteX239" fmla="*/ 0 w 12192000"/>
              <a:gd name="connsiteY239" fmla="*/ 638254 h 3102054"/>
              <a:gd name="connsiteX240" fmla="*/ 1 w 12192000"/>
              <a:gd name="connsiteY240" fmla="*/ 638254 h 3102054"/>
              <a:gd name="connsiteX241" fmla="*/ 1 w 12192000"/>
              <a:gd name="connsiteY241" fmla="*/ 176212 h 3102054"/>
              <a:gd name="connsiteX242" fmla="*/ 68264 w 12192000"/>
              <a:gd name="connsiteY242" fmla="*/ 174625 h 3102054"/>
              <a:gd name="connsiteX243" fmla="*/ 128589 w 12192000"/>
              <a:gd name="connsiteY243" fmla="*/ 166687 h 3102054"/>
              <a:gd name="connsiteX244" fmla="*/ 180976 w 12192000"/>
              <a:gd name="connsiteY244" fmla="*/ 155575 h 3102054"/>
              <a:gd name="connsiteX245" fmla="*/ 227014 w 12192000"/>
              <a:gd name="connsiteY245" fmla="*/ 141287 h 3102054"/>
              <a:gd name="connsiteX246" fmla="*/ 268289 w 12192000"/>
              <a:gd name="connsiteY246" fmla="*/ 125412 h 3102054"/>
              <a:gd name="connsiteX247" fmla="*/ 304801 w 12192000"/>
              <a:gd name="connsiteY247" fmla="*/ 106362 h 3102054"/>
              <a:gd name="connsiteX248" fmla="*/ 342901 w 12192000"/>
              <a:gd name="connsiteY248" fmla="*/ 87312 h 3102054"/>
              <a:gd name="connsiteX249" fmla="*/ 381001 w 12192000"/>
              <a:gd name="connsiteY249" fmla="*/ 68262 h 3102054"/>
              <a:gd name="connsiteX250" fmla="*/ 417514 w 12192000"/>
              <a:gd name="connsiteY250" fmla="*/ 52387 h 3102054"/>
              <a:gd name="connsiteX251" fmla="*/ 458789 w 12192000"/>
              <a:gd name="connsiteY251" fmla="*/ 36512 h 3102054"/>
              <a:gd name="connsiteX252" fmla="*/ 504826 w 12192000"/>
              <a:gd name="connsiteY252" fmla="*/ 20637 h 3102054"/>
              <a:gd name="connsiteX253" fmla="*/ 557214 w 12192000"/>
              <a:gd name="connsiteY253" fmla="*/ 9525 h 3102054"/>
              <a:gd name="connsiteX254" fmla="*/ 617539 w 12192000"/>
              <a:gd name="connsiteY254" fmla="*/ 3175 h 310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3102054">
                <a:moveTo>
                  <a:pt x="685801" y="0"/>
                </a:moveTo>
                <a:lnTo>
                  <a:pt x="754064" y="3175"/>
                </a:lnTo>
                <a:lnTo>
                  <a:pt x="814389" y="9525"/>
                </a:lnTo>
                <a:lnTo>
                  <a:pt x="866776" y="20637"/>
                </a:lnTo>
                <a:lnTo>
                  <a:pt x="912814" y="36512"/>
                </a:lnTo>
                <a:lnTo>
                  <a:pt x="954089" y="52387"/>
                </a:lnTo>
                <a:lnTo>
                  <a:pt x="990601" y="68262"/>
                </a:lnTo>
                <a:lnTo>
                  <a:pt x="1028701" y="87312"/>
                </a:lnTo>
                <a:lnTo>
                  <a:pt x="1066801" y="106362"/>
                </a:lnTo>
                <a:lnTo>
                  <a:pt x="1103314" y="125412"/>
                </a:lnTo>
                <a:lnTo>
                  <a:pt x="1144589" y="141287"/>
                </a:lnTo>
                <a:lnTo>
                  <a:pt x="1190626" y="155575"/>
                </a:lnTo>
                <a:lnTo>
                  <a:pt x="1243014" y="166687"/>
                </a:lnTo>
                <a:lnTo>
                  <a:pt x="1303339" y="174625"/>
                </a:lnTo>
                <a:lnTo>
                  <a:pt x="1371601" y="176212"/>
                </a:lnTo>
                <a:lnTo>
                  <a:pt x="1439864" y="174625"/>
                </a:lnTo>
                <a:lnTo>
                  <a:pt x="1500189" y="166687"/>
                </a:lnTo>
                <a:lnTo>
                  <a:pt x="1552576" y="155575"/>
                </a:lnTo>
                <a:lnTo>
                  <a:pt x="1598614" y="141287"/>
                </a:lnTo>
                <a:lnTo>
                  <a:pt x="1639889" y="125412"/>
                </a:lnTo>
                <a:lnTo>
                  <a:pt x="1676401" y="106362"/>
                </a:lnTo>
                <a:lnTo>
                  <a:pt x="1714501" y="87312"/>
                </a:lnTo>
                <a:lnTo>
                  <a:pt x="1752601" y="68262"/>
                </a:lnTo>
                <a:lnTo>
                  <a:pt x="1789114" y="52387"/>
                </a:lnTo>
                <a:lnTo>
                  <a:pt x="1830389" y="36512"/>
                </a:lnTo>
                <a:lnTo>
                  <a:pt x="1876426" y="20637"/>
                </a:lnTo>
                <a:lnTo>
                  <a:pt x="1928814" y="9525"/>
                </a:lnTo>
                <a:lnTo>
                  <a:pt x="1989139" y="3175"/>
                </a:lnTo>
                <a:lnTo>
                  <a:pt x="2057401" y="0"/>
                </a:lnTo>
                <a:lnTo>
                  <a:pt x="2125664" y="3175"/>
                </a:lnTo>
                <a:lnTo>
                  <a:pt x="2185989" y="9525"/>
                </a:lnTo>
                <a:lnTo>
                  <a:pt x="2238376" y="20637"/>
                </a:lnTo>
                <a:lnTo>
                  <a:pt x="2284414" y="36512"/>
                </a:lnTo>
                <a:lnTo>
                  <a:pt x="2325688" y="52387"/>
                </a:lnTo>
                <a:lnTo>
                  <a:pt x="2362201" y="68262"/>
                </a:lnTo>
                <a:lnTo>
                  <a:pt x="2400301" y="87312"/>
                </a:lnTo>
                <a:lnTo>
                  <a:pt x="2438401" y="106362"/>
                </a:lnTo>
                <a:lnTo>
                  <a:pt x="2474913" y="125412"/>
                </a:lnTo>
                <a:lnTo>
                  <a:pt x="2516188" y="141287"/>
                </a:lnTo>
                <a:lnTo>
                  <a:pt x="2562226" y="155575"/>
                </a:lnTo>
                <a:lnTo>
                  <a:pt x="2614614" y="166687"/>
                </a:lnTo>
                <a:lnTo>
                  <a:pt x="2674938" y="174625"/>
                </a:lnTo>
                <a:lnTo>
                  <a:pt x="2743201" y="176212"/>
                </a:lnTo>
                <a:lnTo>
                  <a:pt x="2811464" y="174625"/>
                </a:lnTo>
                <a:lnTo>
                  <a:pt x="2871789" y="166687"/>
                </a:lnTo>
                <a:lnTo>
                  <a:pt x="2924176" y="155575"/>
                </a:lnTo>
                <a:lnTo>
                  <a:pt x="2970214" y="141287"/>
                </a:lnTo>
                <a:lnTo>
                  <a:pt x="3011489" y="125412"/>
                </a:lnTo>
                <a:lnTo>
                  <a:pt x="3048001" y="106362"/>
                </a:lnTo>
                <a:lnTo>
                  <a:pt x="3086101" y="87312"/>
                </a:lnTo>
                <a:lnTo>
                  <a:pt x="3124201" y="68262"/>
                </a:lnTo>
                <a:lnTo>
                  <a:pt x="3160714" y="52387"/>
                </a:lnTo>
                <a:lnTo>
                  <a:pt x="3201989" y="36512"/>
                </a:lnTo>
                <a:lnTo>
                  <a:pt x="3248026" y="20637"/>
                </a:lnTo>
                <a:lnTo>
                  <a:pt x="3300414" y="9525"/>
                </a:lnTo>
                <a:lnTo>
                  <a:pt x="3360739" y="3175"/>
                </a:lnTo>
                <a:lnTo>
                  <a:pt x="3427414" y="0"/>
                </a:lnTo>
                <a:lnTo>
                  <a:pt x="3497264" y="3175"/>
                </a:lnTo>
                <a:lnTo>
                  <a:pt x="3557589" y="9525"/>
                </a:lnTo>
                <a:lnTo>
                  <a:pt x="3609976" y="20637"/>
                </a:lnTo>
                <a:lnTo>
                  <a:pt x="3656014" y="36512"/>
                </a:lnTo>
                <a:lnTo>
                  <a:pt x="3697288" y="52387"/>
                </a:lnTo>
                <a:lnTo>
                  <a:pt x="3733801" y="68262"/>
                </a:lnTo>
                <a:lnTo>
                  <a:pt x="3771901" y="87312"/>
                </a:lnTo>
                <a:lnTo>
                  <a:pt x="3810001" y="106362"/>
                </a:lnTo>
                <a:lnTo>
                  <a:pt x="3846514" y="125412"/>
                </a:lnTo>
                <a:lnTo>
                  <a:pt x="3887789" y="141287"/>
                </a:lnTo>
                <a:lnTo>
                  <a:pt x="3933826" y="155575"/>
                </a:lnTo>
                <a:lnTo>
                  <a:pt x="3986214" y="166687"/>
                </a:lnTo>
                <a:lnTo>
                  <a:pt x="4046539" y="174625"/>
                </a:lnTo>
                <a:lnTo>
                  <a:pt x="4114801" y="176212"/>
                </a:lnTo>
                <a:lnTo>
                  <a:pt x="4183064" y="174625"/>
                </a:lnTo>
                <a:lnTo>
                  <a:pt x="4243388" y="166687"/>
                </a:lnTo>
                <a:lnTo>
                  <a:pt x="4295776" y="155575"/>
                </a:lnTo>
                <a:lnTo>
                  <a:pt x="4341813" y="141287"/>
                </a:lnTo>
                <a:lnTo>
                  <a:pt x="4383088" y="125412"/>
                </a:lnTo>
                <a:lnTo>
                  <a:pt x="4419601" y="106362"/>
                </a:lnTo>
                <a:lnTo>
                  <a:pt x="4495801" y="68262"/>
                </a:lnTo>
                <a:lnTo>
                  <a:pt x="4532314" y="52387"/>
                </a:lnTo>
                <a:lnTo>
                  <a:pt x="4573588" y="36512"/>
                </a:lnTo>
                <a:lnTo>
                  <a:pt x="4619626" y="20637"/>
                </a:lnTo>
                <a:lnTo>
                  <a:pt x="4672013" y="9525"/>
                </a:lnTo>
                <a:lnTo>
                  <a:pt x="4732338" y="3175"/>
                </a:lnTo>
                <a:lnTo>
                  <a:pt x="4800601" y="0"/>
                </a:lnTo>
                <a:lnTo>
                  <a:pt x="4868864" y="3175"/>
                </a:lnTo>
                <a:lnTo>
                  <a:pt x="4929188" y="9525"/>
                </a:lnTo>
                <a:lnTo>
                  <a:pt x="4981576" y="20637"/>
                </a:lnTo>
                <a:lnTo>
                  <a:pt x="5027614" y="36512"/>
                </a:lnTo>
                <a:lnTo>
                  <a:pt x="5068889" y="52387"/>
                </a:lnTo>
                <a:lnTo>
                  <a:pt x="5105402" y="68262"/>
                </a:lnTo>
                <a:lnTo>
                  <a:pt x="5143502" y="87312"/>
                </a:lnTo>
                <a:lnTo>
                  <a:pt x="5181601" y="106362"/>
                </a:lnTo>
                <a:lnTo>
                  <a:pt x="5218115" y="125412"/>
                </a:lnTo>
                <a:lnTo>
                  <a:pt x="5259388" y="141287"/>
                </a:lnTo>
                <a:lnTo>
                  <a:pt x="5305426" y="155575"/>
                </a:lnTo>
                <a:lnTo>
                  <a:pt x="5357813" y="166687"/>
                </a:lnTo>
                <a:lnTo>
                  <a:pt x="5418139" y="174625"/>
                </a:lnTo>
                <a:lnTo>
                  <a:pt x="5486401" y="176212"/>
                </a:lnTo>
                <a:lnTo>
                  <a:pt x="5554663" y="174625"/>
                </a:lnTo>
                <a:lnTo>
                  <a:pt x="5614989" y="166687"/>
                </a:lnTo>
                <a:lnTo>
                  <a:pt x="5667376" y="155575"/>
                </a:lnTo>
                <a:lnTo>
                  <a:pt x="5713414" y="141287"/>
                </a:lnTo>
                <a:lnTo>
                  <a:pt x="5754689" y="125412"/>
                </a:lnTo>
                <a:lnTo>
                  <a:pt x="5791202" y="106362"/>
                </a:lnTo>
                <a:lnTo>
                  <a:pt x="5829302" y="87312"/>
                </a:lnTo>
                <a:lnTo>
                  <a:pt x="5867402" y="68262"/>
                </a:lnTo>
                <a:lnTo>
                  <a:pt x="5903915" y="52387"/>
                </a:lnTo>
                <a:lnTo>
                  <a:pt x="5945189" y="36512"/>
                </a:lnTo>
                <a:lnTo>
                  <a:pt x="5991226" y="20637"/>
                </a:lnTo>
                <a:lnTo>
                  <a:pt x="6043614" y="9525"/>
                </a:lnTo>
                <a:lnTo>
                  <a:pt x="6103939" y="3175"/>
                </a:lnTo>
                <a:lnTo>
                  <a:pt x="6172201" y="0"/>
                </a:lnTo>
                <a:lnTo>
                  <a:pt x="6210301" y="1772"/>
                </a:lnTo>
                <a:lnTo>
                  <a:pt x="6248401" y="0"/>
                </a:lnTo>
                <a:lnTo>
                  <a:pt x="6316664" y="3175"/>
                </a:lnTo>
                <a:lnTo>
                  <a:pt x="6376989" y="9525"/>
                </a:lnTo>
                <a:lnTo>
                  <a:pt x="6429376" y="20637"/>
                </a:lnTo>
                <a:lnTo>
                  <a:pt x="6475414" y="36512"/>
                </a:lnTo>
                <a:lnTo>
                  <a:pt x="6516689" y="52387"/>
                </a:lnTo>
                <a:lnTo>
                  <a:pt x="6553202" y="68262"/>
                </a:lnTo>
                <a:lnTo>
                  <a:pt x="6591302" y="87312"/>
                </a:lnTo>
                <a:lnTo>
                  <a:pt x="6629401" y="106362"/>
                </a:lnTo>
                <a:lnTo>
                  <a:pt x="6665915" y="125412"/>
                </a:lnTo>
                <a:lnTo>
                  <a:pt x="6707189" y="141287"/>
                </a:lnTo>
                <a:lnTo>
                  <a:pt x="6753226" y="155575"/>
                </a:lnTo>
                <a:lnTo>
                  <a:pt x="6805614" y="166687"/>
                </a:lnTo>
                <a:lnTo>
                  <a:pt x="6865939" y="174625"/>
                </a:lnTo>
                <a:lnTo>
                  <a:pt x="6934201" y="176212"/>
                </a:lnTo>
                <a:lnTo>
                  <a:pt x="7002464" y="174625"/>
                </a:lnTo>
                <a:lnTo>
                  <a:pt x="7062789" y="166687"/>
                </a:lnTo>
                <a:lnTo>
                  <a:pt x="7115176" y="155575"/>
                </a:lnTo>
                <a:lnTo>
                  <a:pt x="7161214" y="141287"/>
                </a:lnTo>
                <a:lnTo>
                  <a:pt x="7202489" y="125412"/>
                </a:lnTo>
                <a:lnTo>
                  <a:pt x="7239001" y="106362"/>
                </a:lnTo>
                <a:lnTo>
                  <a:pt x="7277101" y="87312"/>
                </a:lnTo>
                <a:lnTo>
                  <a:pt x="7315201" y="68262"/>
                </a:lnTo>
                <a:lnTo>
                  <a:pt x="7351714" y="52387"/>
                </a:lnTo>
                <a:lnTo>
                  <a:pt x="7392989" y="36512"/>
                </a:lnTo>
                <a:lnTo>
                  <a:pt x="7439026" y="20637"/>
                </a:lnTo>
                <a:lnTo>
                  <a:pt x="7491414" y="9525"/>
                </a:lnTo>
                <a:lnTo>
                  <a:pt x="7551739" y="3175"/>
                </a:lnTo>
                <a:lnTo>
                  <a:pt x="7620001" y="0"/>
                </a:lnTo>
                <a:lnTo>
                  <a:pt x="7688264" y="3175"/>
                </a:lnTo>
                <a:lnTo>
                  <a:pt x="7748589" y="9525"/>
                </a:lnTo>
                <a:lnTo>
                  <a:pt x="7800976" y="20637"/>
                </a:lnTo>
                <a:lnTo>
                  <a:pt x="7847014" y="36512"/>
                </a:lnTo>
                <a:lnTo>
                  <a:pt x="7888289" y="52387"/>
                </a:lnTo>
                <a:lnTo>
                  <a:pt x="7924801" y="68262"/>
                </a:lnTo>
                <a:lnTo>
                  <a:pt x="7962901" y="87312"/>
                </a:lnTo>
                <a:lnTo>
                  <a:pt x="8001001" y="106362"/>
                </a:lnTo>
                <a:lnTo>
                  <a:pt x="8037514" y="125412"/>
                </a:lnTo>
                <a:lnTo>
                  <a:pt x="8078789" y="141287"/>
                </a:lnTo>
                <a:lnTo>
                  <a:pt x="8124826" y="155575"/>
                </a:lnTo>
                <a:lnTo>
                  <a:pt x="8177214" y="166687"/>
                </a:lnTo>
                <a:lnTo>
                  <a:pt x="8237539" y="174625"/>
                </a:lnTo>
                <a:lnTo>
                  <a:pt x="8305801" y="176212"/>
                </a:lnTo>
                <a:lnTo>
                  <a:pt x="8374064" y="174625"/>
                </a:lnTo>
                <a:lnTo>
                  <a:pt x="8434388" y="166687"/>
                </a:lnTo>
                <a:lnTo>
                  <a:pt x="8486776" y="155575"/>
                </a:lnTo>
                <a:lnTo>
                  <a:pt x="8532814" y="141287"/>
                </a:lnTo>
                <a:lnTo>
                  <a:pt x="8574088" y="125412"/>
                </a:lnTo>
                <a:lnTo>
                  <a:pt x="8610600" y="106362"/>
                </a:lnTo>
                <a:lnTo>
                  <a:pt x="8648700" y="87312"/>
                </a:lnTo>
                <a:lnTo>
                  <a:pt x="8686800" y="68262"/>
                </a:lnTo>
                <a:lnTo>
                  <a:pt x="8723314" y="52387"/>
                </a:lnTo>
                <a:lnTo>
                  <a:pt x="8764588" y="36512"/>
                </a:lnTo>
                <a:lnTo>
                  <a:pt x="8810626" y="20637"/>
                </a:lnTo>
                <a:lnTo>
                  <a:pt x="8863014" y="9525"/>
                </a:lnTo>
                <a:lnTo>
                  <a:pt x="8923338" y="3175"/>
                </a:lnTo>
                <a:lnTo>
                  <a:pt x="8990014" y="0"/>
                </a:lnTo>
                <a:lnTo>
                  <a:pt x="9059864" y="3175"/>
                </a:lnTo>
                <a:lnTo>
                  <a:pt x="9120188" y="9525"/>
                </a:lnTo>
                <a:lnTo>
                  <a:pt x="9172576" y="20637"/>
                </a:lnTo>
                <a:lnTo>
                  <a:pt x="9218614" y="36512"/>
                </a:lnTo>
                <a:lnTo>
                  <a:pt x="9259888" y="52387"/>
                </a:lnTo>
                <a:lnTo>
                  <a:pt x="9296400" y="68262"/>
                </a:lnTo>
                <a:lnTo>
                  <a:pt x="9334500" y="87312"/>
                </a:lnTo>
                <a:lnTo>
                  <a:pt x="9372600" y="106362"/>
                </a:lnTo>
                <a:lnTo>
                  <a:pt x="9409114" y="125412"/>
                </a:lnTo>
                <a:lnTo>
                  <a:pt x="9450388" y="141287"/>
                </a:lnTo>
                <a:lnTo>
                  <a:pt x="9496426" y="155575"/>
                </a:lnTo>
                <a:lnTo>
                  <a:pt x="9548814" y="166687"/>
                </a:lnTo>
                <a:lnTo>
                  <a:pt x="9609138" y="174625"/>
                </a:lnTo>
                <a:lnTo>
                  <a:pt x="9677400" y="176212"/>
                </a:lnTo>
                <a:lnTo>
                  <a:pt x="9745664" y="174625"/>
                </a:lnTo>
                <a:lnTo>
                  <a:pt x="9805988" y="166687"/>
                </a:lnTo>
                <a:lnTo>
                  <a:pt x="9858376" y="155575"/>
                </a:lnTo>
                <a:lnTo>
                  <a:pt x="9904414" y="141287"/>
                </a:lnTo>
                <a:lnTo>
                  <a:pt x="9945688" y="125412"/>
                </a:lnTo>
                <a:lnTo>
                  <a:pt x="9982200" y="106362"/>
                </a:lnTo>
                <a:lnTo>
                  <a:pt x="10058400" y="68262"/>
                </a:lnTo>
                <a:lnTo>
                  <a:pt x="10094914" y="52387"/>
                </a:lnTo>
                <a:lnTo>
                  <a:pt x="10136188" y="36512"/>
                </a:lnTo>
                <a:lnTo>
                  <a:pt x="10182226" y="20637"/>
                </a:lnTo>
                <a:lnTo>
                  <a:pt x="10234614" y="9525"/>
                </a:lnTo>
                <a:lnTo>
                  <a:pt x="10294938" y="3175"/>
                </a:lnTo>
                <a:lnTo>
                  <a:pt x="10363200" y="0"/>
                </a:lnTo>
                <a:lnTo>
                  <a:pt x="10431464" y="3175"/>
                </a:lnTo>
                <a:lnTo>
                  <a:pt x="10491788" y="9525"/>
                </a:lnTo>
                <a:lnTo>
                  <a:pt x="10544176" y="20637"/>
                </a:lnTo>
                <a:lnTo>
                  <a:pt x="10590214" y="36512"/>
                </a:lnTo>
                <a:lnTo>
                  <a:pt x="10631488" y="52387"/>
                </a:lnTo>
                <a:lnTo>
                  <a:pt x="10668000" y="68262"/>
                </a:lnTo>
                <a:lnTo>
                  <a:pt x="10706100" y="87312"/>
                </a:lnTo>
                <a:lnTo>
                  <a:pt x="10744200" y="106362"/>
                </a:lnTo>
                <a:lnTo>
                  <a:pt x="10780714" y="125412"/>
                </a:lnTo>
                <a:lnTo>
                  <a:pt x="10821988" y="141287"/>
                </a:lnTo>
                <a:lnTo>
                  <a:pt x="10868026" y="155575"/>
                </a:lnTo>
                <a:lnTo>
                  <a:pt x="10920414" y="166687"/>
                </a:lnTo>
                <a:lnTo>
                  <a:pt x="10980738" y="174625"/>
                </a:lnTo>
                <a:lnTo>
                  <a:pt x="11049000" y="176212"/>
                </a:lnTo>
                <a:lnTo>
                  <a:pt x="11117264" y="174625"/>
                </a:lnTo>
                <a:lnTo>
                  <a:pt x="11177588" y="166687"/>
                </a:lnTo>
                <a:lnTo>
                  <a:pt x="11229976" y="155575"/>
                </a:lnTo>
                <a:lnTo>
                  <a:pt x="11276014" y="141287"/>
                </a:lnTo>
                <a:lnTo>
                  <a:pt x="11317288" y="125412"/>
                </a:lnTo>
                <a:lnTo>
                  <a:pt x="11353800" y="106362"/>
                </a:lnTo>
                <a:lnTo>
                  <a:pt x="11391900" y="87312"/>
                </a:lnTo>
                <a:lnTo>
                  <a:pt x="11430000" y="68263"/>
                </a:lnTo>
                <a:lnTo>
                  <a:pt x="11466514" y="52388"/>
                </a:lnTo>
                <a:lnTo>
                  <a:pt x="11507788" y="36513"/>
                </a:lnTo>
                <a:lnTo>
                  <a:pt x="11553826" y="20638"/>
                </a:lnTo>
                <a:lnTo>
                  <a:pt x="11606214" y="9525"/>
                </a:lnTo>
                <a:lnTo>
                  <a:pt x="11666538" y="3175"/>
                </a:lnTo>
                <a:lnTo>
                  <a:pt x="11734800" y="0"/>
                </a:lnTo>
                <a:lnTo>
                  <a:pt x="11803064" y="3175"/>
                </a:lnTo>
                <a:lnTo>
                  <a:pt x="11863388" y="9525"/>
                </a:lnTo>
                <a:lnTo>
                  <a:pt x="11915776" y="20638"/>
                </a:lnTo>
                <a:lnTo>
                  <a:pt x="11961814" y="36513"/>
                </a:lnTo>
                <a:lnTo>
                  <a:pt x="12003088" y="52388"/>
                </a:lnTo>
                <a:lnTo>
                  <a:pt x="12039600" y="68263"/>
                </a:lnTo>
                <a:lnTo>
                  <a:pt x="12077700" y="87313"/>
                </a:lnTo>
                <a:lnTo>
                  <a:pt x="12115800" y="106363"/>
                </a:lnTo>
                <a:lnTo>
                  <a:pt x="12152314" y="125413"/>
                </a:lnTo>
                <a:lnTo>
                  <a:pt x="12192000" y="140677"/>
                </a:lnTo>
                <a:lnTo>
                  <a:pt x="12192000" y="885826"/>
                </a:lnTo>
                <a:lnTo>
                  <a:pt x="12191999" y="885826"/>
                </a:lnTo>
                <a:lnTo>
                  <a:pt x="12191999" y="3102054"/>
                </a:lnTo>
                <a:lnTo>
                  <a:pt x="0" y="3102054"/>
                </a:lnTo>
                <a:lnTo>
                  <a:pt x="0" y="638254"/>
                </a:lnTo>
                <a:lnTo>
                  <a:pt x="1" y="638254"/>
                </a:lnTo>
                <a:lnTo>
                  <a:pt x="1" y="176212"/>
                </a:lnTo>
                <a:lnTo>
                  <a:pt x="68264" y="174625"/>
                </a:lnTo>
                <a:lnTo>
                  <a:pt x="128589" y="166687"/>
                </a:lnTo>
                <a:lnTo>
                  <a:pt x="180976" y="155575"/>
                </a:lnTo>
                <a:lnTo>
                  <a:pt x="227014" y="141287"/>
                </a:lnTo>
                <a:lnTo>
                  <a:pt x="268289" y="125412"/>
                </a:lnTo>
                <a:lnTo>
                  <a:pt x="304801" y="106362"/>
                </a:lnTo>
                <a:lnTo>
                  <a:pt x="342901" y="87312"/>
                </a:lnTo>
                <a:lnTo>
                  <a:pt x="381001" y="68262"/>
                </a:lnTo>
                <a:lnTo>
                  <a:pt x="417514" y="52387"/>
                </a:lnTo>
                <a:lnTo>
                  <a:pt x="458789" y="36512"/>
                </a:lnTo>
                <a:lnTo>
                  <a:pt x="504826" y="20637"/>
                </a:lnTo>
                <a:lnTo>
                  <a:pt x="557214" y="9525"/>
                </a:lnTo>
                <a:lnTo>
                  <a:pt x="617539"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https://dev-res.thumbr.io/libraries/51/17/30/lib/1469106342926_6.jpg?size=854x493s&amp;ext=jpg">
            <a:extLst>
              <a:ext uri="{FF2B5EF4-FFF2-40B4-BE49-F238E27FC236}">
                <a16:creationId xmlns:a16="http://schemas.microsoft.com/office/drawing/2014/main" id="{235F92E2-68FE-45FC-9B8F-BF32E3C451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 name="Título 1">
            <a:extLst>
              <a:ext uri="{FF2B5EF4-FFF2-40B4-BE49-F238E27FC236}">
                <a16:creationId xmlns:a16="http://schemas.microsoft.com/office/drawing/2014/main" id="{A685B7D9-6083-43AF-B18B-3419AC5BC683}"/>
              </a:ext>
            </a:extLst>
          </p:cNvPr>
          <p:cNvSpPr>
            <a:spLocks noGrp="1"/>
          </p:cNvSpPr>
          <p:nvPr>
            <p:ph type="title"/>
          </p:nvPr>
        </p:nvSpPr>
        <p:spPr>
          <a:xfrm>
            <a:off x="602768" y="5167409"/>
            <a:ext cx="10681664" cy="1465771"/>
          </a:xfrm>
        </p:spPr>
        <p:txBody>
          <a:bodyPr vert="horz" lIns="91440" tIns="45720" rIns="91440" bIns="45720" rtlCol="0" anchor="ctr">
            <a:normAutofit/>
          </a:bodyPr>
          <a:lstStyle/>
          <a:p>
            <a:pPr algn="ctr"/>
            <a:r>
              <a:rPr lang="en-US" sz="3200" spc="800" dirty="0" err="1"/>
              <a:t>Presentación</a:t>
            </a:r>
            <a:r>
              <a:rPr lang="en-US" sz="3200" spc="800" dirty="0"/>
              <a:t> del </a:t>
            </a:r>
            <a:r>
              <a:rPr lang="en-US" sz="3200" spc="800" dirty="0" err="1"/>
              <a:t>equipo</a:t>
            </a:r>
            <a:r>
              <a:rPr lang="en-US" sz="3200" spc="800" dirty="0"/>
              <a:t> y sus roles</a:t>
            </a:r>
          </a:p>
        </p:txBody>
      </p:sp>
      <p:sp>
        <p:nvSpPr>
          <p:cNvPr id="27" name="Título 1">
            <a:extLst>
              <a:ext uri="{FF2B5EF4-FFF2-40B4-BE49-F238E27FC236}">
                <a16:creationId xmlns:a16="http://schemas.microsoft.com/office/drawing/2014/main" id="{0C877397-E5AE-49F1-A0C2-6E8E74ED5778}"/>
              </a:ext>
            </a:extLst>
          </p:cNvPr>
          <p:cNvSpPr txBox="1">
            <a:spLocks/>
          </p:cNvSpPr>
          <p:nvPr/>
        </p:nvSpPr>
        <p:spPr>
          <a:xfrm>
            <a:off x="-12139" y="3796080"/>
            <a:ext cx="2013218" cy="1375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endParaRPr lang="en-US" sz="2000" spc="800" dirty="0">
              <a:latin typeface="+mn-lt"/>
            </a:endParaRPr>
          </a:p>
        </p:txBody>
      </p:sp>
      <p:sp>
        <p:nvSpPr>
          <p:cNvPr id="10" name="CuadroTexto 9">
            <a:extLst>
              <a:ext uri="{FF2B5EF4-FFF2-40B4-BE49-F238E27FC236}">
                <a16:creationId xmlns:a16="http://schemas.microsoft.com/office/drawing/2014/main" id="{1E4ADF02-CE2D-4AA5-BAF8-6FD19440C383}"/>
              </a:ext>
            </a:extLst>
          </p:cNvPr>
          <p:cNvSpPr txBox="1"/>
          <p:nvPr/>
        </p:nvSpPr>
        <p:spPr>
          <a:xfrm>
            <a:off x="472176" y="4009568"/>
            <a:ext cx="2565975" cy="646331"/>
          </a:xfrm>
          <a:prstGeom prst="rect">
            <a:avLst/>
          </a:prstGeom>
          <a:noFill/>
        </p:spPr>
        <p:txBody>
          <a:bodyPr wrap="square" rtlCol="0">
            <a:spAutoFit/>
          </a:bodyPr>
          <a:lstStyle/>
          <a:p>
            <a:r>
              <a:rPr lang="es-CL" b="1" dirty="0"/>
              <a:t>Rodrigo Aránguiz</a:t>
            </a:r>
          </a:p>
          <a:p>
            <a:r>
              <a:rPr lang="es-CL" b="1" dirty="0"/>
              <a:t>Jefe de Proyectos</a:t>
            </a:r>
          </a:p>
        </p:txBody>
      </p:sp>
      <p:sp>
        <p:nvSpPr>
          <p:cNvPr id="29" name="CuadroTexto 28">
            <a:extLst>
              <a:ext uri="{FF2B5EF4-FFF2-40B4-BE49-F238E27FC236}">
                <a16:creationId xmlns:a16="http://schemas.microsoft.com/office/drawing/2014/main" id="{3EA484BE-9F83-41FC-93D7-947FA0A32BA1}"/>
              </a:ext>
            </a:extLst>
          </p:cNvPr>
          <p:cNvSpPr txBox="1"/>
          <p:nvPr/>
        </p:nvSpPr>
        <p:spPr>
          <a:xfrm>
            <a:off x="3013134" y="4110441"/>
            <a:ext cx="3635581" cy="923330"/>
          </a:xfrm>
          <a:prstGeom prst="rect">
            <a:avLst/>
          </a:prstGeom>
          <a:noFill/>
        </p:spPr>
        <p:txBody>
          <a:bodyPr wrap="square" rtlCol="0">
            <a:spAutoFit/>
          </a:bodyPr>
          <a:lstStyle/>
          <a:p>
            <a:r>
              <a:rPr lang="es-CL" b="1" dirty="0"/>
              <a:t>Patricia Campos</a:t>
            </a:r>
          </a:p>
          <a:p>
            <a:r>
              <a:rPr lang="es-CL" b="1" dirty="0"/>
              <a:t>Jefe de módulo y </a:t>
            </a:r>
          </a:p>
          <a:p>
            <a:r>
              <a:rPr lang="es-CL" b="1" dirty="0"/>
              <a:t>Presentante Legal BLUEHAT</a:t>
            </a:r>
          </a:p>
        </p:txBody>
      </p:sp>
      <p:sp>
        <p:nvSpPr>
          <p:cNvPr id="30" name="CuadroTexto 29">
            <a:extLst>
              <a:ext uri="{FF2B5EF4-FFF2-40B4-BE49-F238E27FC236}">
                <a16:creationId xmlns:a16="http://schemas.microsoft.com/office/drawing/2014/main" id="{6EDFF2B5-B5A1-48D5-8AE4-6F4C4B52EDBC}"/>
              </a:ext>
            </a:extLst>
          </p:cNvPr>
          <p:cNvSpPr txBox="1"/>
          <p:nvPr/>
        </p:nvSpPr>
        <p:spPr>
          <a:xfrm>
            <a:off x="9753151" y="4156806"/>
            <a:ext cx="2957713" cy="923330"/>
          </a:xfrm>
          <a:prstGeom prst="rect">
            <a:avLst/>
          </a:prstGeom>
          <a:noFill/>
        </p:spPr>
        <p:txBody>
          <a:bodyPr wrap="square" rtlCol="0">
            <a:spAutoFit/>
          </a:bodyPr>
          <a:lstStyle/>
          <a:p>
            <a:r>
              <a:rPr lang="es-CL" b="1" dirty="0"/>
              <a:t>Sebastián Orrego</a:t>
            </a:r>
          </a:p>
          <a:p>
            <a:r>
              <a:rPr lang="es-CL" b="1" dirty="0"/>
              <a:t>Programador</a:t>
            </a:r>
          </a:p>
          <a:p>
            <a:endParaRPr lang="es-CL" b="1" dirty="0"/>
          </a:p>
        </p:txBody>
      </p:sp>
      <p:sp>
        <p:nvSpPr>
          <p:cNvPr id="31" name="CuadroTexto 30">
            <a:extLst>
              <a:ext uri="{FF2B5EF4-FFF2-40B4-BE49-F238E27FC236}">
                <a16:creationId xmlns:a16="http://schemas.microsoft.com/office/drawing/2014/main" id="{618F7EC2-B26D-46A7-9185-2F8EC44490BC}"/>
              </a:ext>
            </a:extLst>
          </p:cNvPr>
          <p:cNvSpPr txBox="1"/>
          <p:nvPr/>
        </p:nvSpPr>
        <p:spPr>
          <a:xfrm>
            <a:off x="6905726" y="4156806"/>
            <a:ext cx="2405730" cy="923330"/>
          </a:xfrm>
          <a:prstGeom prst="rect">
            <a:avLst/>
          </a:prstGeom>
          <a:noFill/>
        </p:spPr>
        <p:txBody>
          <a:bodyPr wrap="square" rtlCol="0">
            <a:spAutoFit/>
          </a:bodyPr>
          <a:lstStyle/>
          <a:p>
            <a:r>
              <a:rPr lang="es-CL" b="1" dirty="0"/>
              <a:t>Benjamin Mora</a:t>
            </a:r>
          </a:p>
          <a:p>
            <a:r>
              <a:rPr lang="es-CL" b="1" dirty="0"/>
              <a:t>   Analista BD</a:t>
            </a:r>
          </a:p>
          <a:p>
            <a:endParaRPr lang="es-CL" b="1" dirty="0"/>
          </a:p>
        </p:txBody>
      </p:sp>
    </p:spTree>
    <p:extLst>
      <p:ext uri="{BB962C8B-B14F-4D97-AF65-F5344CB8AC3E}">
        <p14:creationId xmlns:p14="http://schemas.microsoft.com/office/powerpoint/2010/main" val="17405866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CF758-F616-4C84-92D7-A43C3079CE55}"/>
              </a:ext>
            </a:extLst>
          </p:cNvPr>
          <p:cNvSpPr>
            <a:spLocks noGrp="1"/>
          </p:cNvSpPr>
          <p:nvPr>
            <p:ph type="title"/>
          </p:nvPr>
        </p:nvSpPr>
        <p:spPr/>
        <p:txBody>
          <a:bodyPr/>
          <a:lstStyle/>
          <a:p>
            <a:endParaRPr lang="es-CL"/>
          </a:p>
        </p:txBody>
      </p:sp>
      <p:pic>
        <p:nvPicPr>
          <p:cNvPr id="4" name="Marcador de contenido 3">
            <a:extLst>
              <a:ext uri="{FF2B5EF4-FFF2-40B4-BE49-F238E27FC236}">
                <a16:creationId xmlns:a16="http://schemas.microsoft.com/office/drawing/2014/main" id="{326335EB-6D4B-44A1-A6A6-FF5CB1596220}"/>
              </a:ext>
            </a:extLst>
          </p:cNvPr>
          <p:cNvPicPr>
            <a:picLocks noGrp="1"/>
          </p:cNvPicPr>
          <p:nvPr>
            <p:ph idx="1"/>
          </p:nvPr>
        </p:nvPicPr>
        <p:blipFill>
          <a:blip r:embed="rId2"/>
          <a:stretch>
            <a:fillRect/>
          </a:stretch>
        </p:blipFill>
        <p:spPr>
          <a:xfrm>
            <a:off x="988470" y="536712"/>
            <a:ext cx="10704737" cy="5983357"/>
          </a:xfrm>
          <a:prstGeom prst="rect">
            <a:avLst/>
          </a:prstGeom>
        </p:spPr>
      </p:pic>
    </p:spTree>
    <p:extLst>
      <p:ext uri="{BB962C8B-B14F-4D97-AF65-F5344CB8AC3E}">
        <p14:creationId xmlns:p14="http://schemas.microsoft.com/office/powerpoint/2010/main" val="162903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897A3-98F0-480D-B6B4-B9569A8BB843}"/>
              </a:ext>
            </a:extLst>
          </p:cNvPr>
          <p:cNvSpPr>
            <a:spLocks noGrp="1"/>
          </p:cNvSpPr>
          <p:nvPr>
            <p:ph type="title"/>
          </p:nvPr>
        </p:nvSpPr>
        <p:spPr/>
        <p:txBody>
          <a:bodyPr>
            <a:normAutofit fontScale="90000"/>
          </a:bodyPr>
          <a:lstStyle/>
          <a:p>
            <a:r>
              <a:rPr lang="es-CL" sz="5400" dirty="0"/>
              <a:t>Lecciones aprendidas</a:t>
            </a:r>
            <a:br>
              <a:rPr lang="es-CL" sz="5400" dirty="0"/>
            </a:br>
            <a:endParaRPr lang="es-CL" dirty="0"/>
          </a:p>
        </p:txBody>
      </p:sp>
      <p:sp>
        <p:nvSpPr>
          <p:cNvPr id="4" name="CuadroTexto 3">
            <a:extLst>
              <a:ext uri="{FF2B5EF4-FFF2-40B4-BE49-F238E27FC236}">
                <a16:creationId xmlns:a16="http://schemas.microsoft.com/office/drawing/2014/main" id="{0E2F827B-F535-492E-8154-49263B8BEAE9}"/>
              </a:ext>
            </a:extLst>
          </p:cNvPr>
          <p:cNvSpPr txBox="1"/>
          <p:nvPr/>
        </p:nvSpPr>
        <p:spPr>
          <a:xfrm>
            <a:off x="1150078" y="2870200"/>
            <a:ext cx="10178322" cy="2031325"/>
          </a:xfrm>
          <a:prstGeom prst="rect">
            <a:avLst/>
          </a:prstGeom>
          <a:noFill/>
        </p:spPr>
        <p:txBody>
          <a:bodyPr wrap="square" rtlCol="0">
            <a:spAutoFit/>
          </a:bodyPr>
          <a:lstStyle/>
          <a:p>
            <a:r>
              <a:rPr lang="es-CL" b="1" u="sng" dirty="0"/>
              <a:t>Buenas prácticas y malas prácticas realizadas</a:t>
            </a:r>
          </a:p>
          <a:p>
            <a:pPr marL="285750" indent="-285750">
              <a:buFont typeface="Arial" panose="020B0604020202020204" pitchFamily="34" charset="0"/>
              <a:buChar char="•"/>
            </a:pPr>
            <a:r>
              <a:rPr lang="es-CL" dirty="0"/>
              <a:t>Una de las malas prácticas realizadas en el inicio de nuestro proyecto fue desarrollar de forma apresurada la solución a nuestro cliente y no tomar requerimientos adecuadamente. Por lo cual generó un retraso de nuestra entrega. Para esto se realizó la carta Gantt facilitando el tiempo necesario para nuestro proyecto.</a:t>
            </a:r>
          </a:p>
          <a:p>
            <a:r>
              <a:rPr lang="es-CL" dirty="0"/>
              <a:t> </a:t>
            </a:r>
          </a:p>
          <a:p>
            <a:endParaRPr lang="es-CL" dirty="0"/>
          </a:p>
        </p:txBody>
      </p:sp>
    </p:spTree>
    <p:extLst>
      <p:ext uri="{BB962C8B-B14F-4D97-AF65-F5344CB8AC3E}">
        <p14:creationId xmlns:p14="http://schemas.microsoft.com/office/powerpoint/2010/main" val="7121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AE30B1-8E0B-4E8C-BAA1-B75118C30DC1}"/>
              </a:ext>
            </a:extLst>
          </p:cNvPr>
          <p:cNvSpPr>
            <a:spLocks noGrp="1"/>
          </p:cNvSpPr>
          <p:nvPr>
            <p:ph type="title"/>
          </p:nvPr>
        </p:nvSpPr>
        <p:spPr/>
        <p:txBody>
          <a:bodyPr/>
          <a:lstStyle/>
          <a:p>
            <a:r>
              <a:rPr lang="es-CL" dirty="0" err="1"/>
              <a:t>Trello</a:t>
            </a:r>
            <a:endParaRPr lang="es-CL" dirty="0"/>
          </a:p>
        </p:txBody>
      </p:sp>
      <p:pic>
        <p:nvPicPr>
          <p:cNvPr id="4" name="Imagen 3">
            <a:extLst>
              <a:ext uri="{FF2B5EF4-FFF2-40B4-BE49-F238E27FC236}">
                <a16:creationId xmlns:a16="http://schemas.microsoft.com/office/drawing/2014/main" id="{01D5705C-A10E-47F3-A11F-0338718B78E6}"/>
              </a:ext>
            </a:extLst>
          </p:cNvPr>
          <p:cNvPicPr>
            <a:picLocks noChangeAspect="1"/>
          </p:cNvPicPr>
          <p:nvPr/>
        </p:nvPicPr>
        <p:blipFill>
          <a:blip r:embed="rId2"/>
          <a:stretch>
            <a:fillRect/>
          </a:stretch>
        </p:blipFill>
        <p:spPr>
          <a:xfrm>
            <a:off x="1116436" y="1270000"/>
            <a:ext cx="9584973" cy="4826000"/>
          </a:xfrm>
          <a:prstGeom prst="rect">
            <a:avLst/>
          </a:prstGeom>
        </p:spPr>
      </p:pic>
      <p:sp>
        <p:nvSpPr>
          <p:cNvPr id="5" name="CuadroTexto 4">
            <a:extLst>
              <a:ext uri="{FF2B5EF4-FFF2-40B4-BE49-F238E27FC236}">
                <a16:creationId xmlns:a16="http://schemas.microsoft.com/office/drawing/2014/main" id="{8CA18D67-E7CD-432C-90F5-44D5A17644DE}"/>
              </a:ext>
            </a:extLst>
          </p:cNvPr>
          <p:cNvSpPr txBox="1"/>
          <p:nvPr/>
        </p:nvSpPr>
        <p:spPr>
          <a:xfrm>
            <a:off x="3136900" y="6248400"/>
            <a:ext cx="7188200" cy="369332"/>
          </a:xfrm>
          <a:prstGeom prst="rect">
            <a:avLst/>
          </a:prstGeom>
          <a:noFill/>
        </p:spPr>
        <p:txBody>
          <a:bodyPr wrap="square" rtlCol="0">
            <a:spAutoFit/>
          </a:bodyPr>
          <a:lstStyle/>
          <a:p>
            <a:r>
              <a:rPr lang="es-CL" dirty="0"/>
              <a:t>https://trello.com/b/SKM506SV/sistema-de-venta-pastelería</a:t>
            </a:r>
          </a:p>
        </p:txBody>
      </p:sp>
    </p:spTree>
    <p:extLst>
      <p:ext uri="{BB962C8B-B14F-4D97-AF65-F5344CB8AC3E}">
        <p14:creationId xmlns:p14="http://schemas.microsoft.com/office/powerpoint/2010/main" val="243215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57A6D-9568-49C9-AE5D-D0FC01F92A23}"/>
              </a:ext>
            </a:extLst>
          </p:cNvPr>
          <p:cNvSpPr>
            <a:spLocks noGrp="1"/>
          </p:cNvSpPr>
          <p:nvPr>
            <p:ph type="title"/>
          </p:nvPr>
        </p:nvSpPr>
        <p:spPr/>
        <p:txBody>
          <a:bodyPr/>
          <a:lstStyle/>
          <a:p>
            <a:r>
              <a:rPr lang="es-CL" dirty="0"/>
              <a:t>Git &amp; </a:t>
            </a:r>
            <a:r>
              <a:rPr lang="es-CL" dirty="0" err="1"/>
              <a:t>github</a:t>
            </a:r>
            <a:endParaRPr lang="es-CL" dirty="0"/>
          </a:p>
        </p:txBody>
      </p:sp>
      <p:sp>
        <p:nvSpPr>
          <p:cNvPr id="4" name="CuadroTexto 3">
            <a:extLst>
              <a:ext uri="{FF2B5EF4-FFF2-40B4-BE49-F238E27FC236}">
                <a16:creationId xmlns:a16="http://schemas.microsoft.com/office/drawing/2014/main" id="{1BB18BB9-2A7D-45BE-9C55-1F1FADB9C033}"/>
              </a:ext>
            </a:extLst>
          </p:cNvPr>
          <p:cNvSpPr txBox="1"/>
          <p:nvPr/>
        </p:nvSpPr>
        <p:spPr>
          <a:xfrm>
            <a:off x="3705589" y="6337300"/>
            <a:ext cx="5270500" cy="369332"/>
          </a:xfrm>
          <a:prstGeom prst="rect">
            <a:avLst/>
          </a:prstGeom>
          <a:noFill/>
        </p:spPr>
        <p:txBody>
          <a:bodyPr wrap="square" rtlCol="0">
            <a:spAutoFit/>
          </a:bodyPr>
          <a:lstStyle/>
          <a:p>
            <a:r>
              <a:rPr lang="es-CL" dirty="0"/>
              <a:t>https://github.com/ProyectosDUOC/Pasteleria2</a:t>
            </a:r>
          </a:p>
        </p:txBody>
      </p:sp>
      <p:pic>
        <p:nvPicPr>
          <p:cNvPr id="6" name="Imagen 5">
            <a:extLst>
              <a:ext uri="{FF2B5EF4-FFF2-40B4-BE49-F238E27FC236}">
                <a16:creationId xmlns:a16="http://schemas.microsoft.com/office/drawing/2014/main" id="{77FA2A7D-81E8-4834-BBE1-63715FD56F7C}"/>
              </a:ext>
            </a:extLst>
          </p:cNvPr>
          <p:cNvPicPr>
            <a:picLocks noChangeAspect="1"/>
          </p:cNvPicPr>
          <p:nvPr/>
        </p:nvPicPr>
        <p:blipFill>
          <a:blip r:embed="rId2"/>
          <a:stretch>
            <a:fillRect/>
          </a:stretch>
        </p:blipFill>
        <p:spPr>
          <a:xfrm>
            <a:off x="2659464" y="1219312"/>
            <a:ext cx="7017936" cy="4959754"/>
          </a:xfrm>
          <a:prstGeom prst="rect">
            <a:avLst/>
          </a:prstGeom>
        </p:spPr>
      </p:pic>
    </p:spTree>
    <p:extLst>
      <p:ext uri="{BB962C8B-B14F-4D97-AF65-F5344CB8AC3E}">
        <p14:creationId xmlns:p14="http://schemas.microsoft.com/office/powerpoint/2010/main" val="2134449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BE1D2-3756-4F42-8F97-5F1F61D0AF93}"/>
              </a:ext>
            </a:extLst>
          </p:cNvPr>
          <p:cNvSpPr>
            <a:spLocks noGrp="1"/>
          </p:cNvSpPr>
          <p:nvPr>
            <p:ph type="title"/>
          </p:nvPr>
        </p:nvSpPr>
        <p:spPr/>
        <p:txBody>
          <a:bodyPr/>
          <a:lstStyle/>
          <a:p>
            <a:r>
              <a:rPr lang="es-CL" dirty="0"/>
              <a:t>Propuesta a mejorar</a:t>
            </a:r>
          </a:p>
        </p:txBody>
      </p:sp>
      <p:sp>
        <p:nvSpPr>
          <p:cNvPr id="3" name="Marcador de contenido 2">
            <a:extLst>
              <a:ext uri="{FF2B5EF4-FFF2-40B4-BE49-F238E27FC236}">
                <a16:creationId xmlns:a16="http://schemas.microsoft.com/office/drawing/2014/main" id="{CC71EEBE-9EEF-4F8D-8E25-80A4B07A2D01}"/>
              </a:ext>
            </a:extLst>
          </p:cNvPr>
          <p:cNvSpPr>
            <a:spLocks noGrp="1"/>
          </p:cNvSpPr>
          <p:nvPr>
            <p:ph idx="1"/>
          </p:nvPr>
        </p:nvSpPr>
        <p:spPr>
          <a:xfrm>
            <a:off x="1251678" y="1409701"/>
            <a:ext cx="10178322" cy="3593591"/>
          </a:xfrm>
        </p:spPr>
        <p:txBody>
          <a:bodyPr>
            <a:normAutofit/>
          </a:bodyPr>
          <a:lstStyle/>
          <a:p>
            <a:pPr lvl="0"/>
            <a:r>
              <a:rPr lang="es-CL" dirty="0"/>
              <a:t>Mejorar módulos de Administrador (implementar más funciones), generar estadísticas de sus productos vendidos, el mejor vendedor del mes.</a:t>
            </a:r>
          </a:p>
          <a:p>
            <a:pPr lvl="0"/>
            <a:r>
              <a:rPr lang="es-CL" dirty="0"/>
              <a:t>Mejorar usabilidad de los módulos de mantención de productos y clientes (carga de imágenes, habilitación/des habilitación de productos y usuarios)</a:t>
            </a:r>
          </a:p>
          <a:p>
            <a:pPr lvl="0"/>
            <a:r>
              <a:rPr lang="es-CL" dirty="0"/>
              <a:t>Desarrollo de un nuevo módulo de reportes</a:t>
            </a:r>
          </a:p>
          <a:p>
            <a:pPr lvl="0"/>
            <a:r>
              <a:rPr lang="es-CL" dirty="0"/>
              <a:t>Desarrollar un nuevo sistema de contabilidad para el local</a:t>
            </a:r>
          </a:p>
          <a:p>
            <a:endParaRPr lang="es-CL" dirty="0"/>
          </a:p>
        </p:txBody>
      </p:sp>
    </p:spTree>
    <p:extLst>
      <p:ext uri="{BB962C8B-B14F-4D97-AF65-F5344CB8AC3E}">
        <p14:creationId xmlns:p14="http://schemas.microsoft.com/office/powerpoint/2010/main" val="2619361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55849CF-A186-48EF-BA55-8FC7D2D8449E}"/>
              </a:ext>
            </a:extLst>
          </p:cNvPr>
          <p:cNvPicPr>
            <a:picLocks noChangeAspect="1"/>
          </p:cNvPicPr>
          <p:nvPr/>
        </p:nvPicPr>
        <p:blipFill>
          <a:blip r:embed="rId2"/>
          <a:stretch>
            <a:fillRect/>
          </a:stretch>
        </p:blipFill>
        <p:spPr>
          <a:xfrm>
            <a:off x="3725696" y="913921"/>
            <a:ext cx="5024069" cy="4529392"/>
          </a:xfrm>
          <a:prstGeom prst="rect">
            <a:avLst/>
          </a:prstGeom>
        </p:spPr>
      </p:pic>
      <p:sp>
        <p:nvSpPr>
          <p:cNvPr id="9" name="Título 1">
            <a:extLst>
              <a:ext uri="{FF2B5EF4-FFF2-40B4-BE49-F238E27FC236}">
                <a16:creationId xmlns:a16="http://schemas.microsoft.com/office/drawing/2014/main" id="{446DFC4A-6DB9-4D9D-B618-EDC53146185A}"/>
              </a:ext>
            </a:extLst>
          </p:cNvPr>
          <p:cNvSpPr txBox="1">
            <a:spLocks/>
          </p:cNvSpPr>
          <p:nvPr/>
        </p:nvSpPr>
        <p:spPr>
          <a:xfrm>
            <a:off x="1078522" y="244032"/>
            <a:ext cx="10318418" cy="139182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10000" kern="1200" cap="all" spc="800" baseline="0">
                <a:solidFill>
                  <a:schemeClr val="tx2"/>
                </a:solidFill>
                <a:latin typeface="+mj-lt"/>
                <a:ea typeface="+mj-ea"/>
                <a:cs typeface="+mj-cs"/>
              </a:defRPr>
            </a:lvl1pPr>
          </a:lstStyle>
          <a:p>
            <a:r>
              <a:rPr lang="es-CL" sz="6000" dirty="0"/>
              <a:t>Ingeniería de software</a:t>
            </a:r>
          </a:p>
        </p:txBody>
      </p:sp>
      <p:pic>
        <p:nvPicPr>
          <p:cNvPr id="1032" name="Picture 8" descr="http://www.clker.com/cliparts/k/n/G/v/6/o/blue-hat-md.png">
            <a:extLst>
              <a:ext uri="{FF2B5EF4-FFF2-40B4-BE49-F238E27FC236}">
                <a16:creationId xmlns:a16="http://schemas.microsoft.com/office/drawing/2014/main" id="{A2D5A48D-1484-4AD9-91E8-550D53D22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521" y="1761545"/>
            <a:ext cx="862198" cy="58825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43351BD7-6E0B-4720-A1EB-B9A83E9EFB4D}"/>
              </a:ext>
            </a:extLst>
          </p:cNvPr>
          <p:cNvSpPr txBox="1"/>
          <p:nvPr/>
        </p:nvSpPr>
        <p:spPr>
          <a:xfrm>
            <a:off x="1940719" y="1949690"/>
            <a:ext cx="1380699" cy="400110"/>
          </a:xfrm>
          <a:prstGeom prst="rect">
            <a:avLst/>
          </a:prstGeom>
          <a:noFill/>
        </p:spPr>
        <p:txBody>
          <a:bodyPr wrap="none" rtlCol="0">
            <a:spAutoFit/>
          </a:bodyPr>
          <a:lstStyle/>
          <a:p>
            <a:r>
              <a:rPr lang="es-CL" sz="2000" b="1" dirty="0">
                <a:solidFill>
                  <a:srgbClr val="002060"/>
                </a:solidFill>
                <a:latin typeface="Bembo" panose="020B0604020202020204" pitchFamily="18" charset="0"/>
              </a:rPr>
              <a:t>BLUE</a:t>
            </a:r>
            <a:r>
              <a:rPr lang="es-CL" sz="2000" dirty="0">
                <a:solidFill>
                  <a:srgbClr val="002060"/>
                </a:solidFill>
                <a:latin typeface="Bembo" panose="020B0604020202020204" pitchFamily="18" charset="0"/>
              </a:rPr>
              <a:t>HAT</a:t>
            </a:r>
          </a:p>
        </p:txBody>
      </p:sp>
      <p:sp>
        <p:nvSpPr>
          <p:cNvPr id="7" name="Título 1">
            <a:extLst>
              <a:ext uri="{FF2B5EF4-FFF2-40B4-BE49-F238E27FC236}">
                <a16:creationId xmlns:a16="http://schemas.microsoft.com/office/drawing/2014/main" id="{EF490897-8681-44CE-9F65-0B3E818E05D9}"/>
              </a:ext>
            </a:extLst>
          </p:cNvPr>
          <p:cNvSpPr txBox="1">
            <a:spLocks/>
          </p:cNvSpPr>
          <p:nvPr/>
        </p:nvSpPr>
        <p:spPr>
          <a:xfrm>
            <a:off x="2571260" y="5735786"/>
            <a:ext cx="7459940" cy="128245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10000" kern="1200" cap="all" spc="800" baseline="0">
                <a:solidFill>
                  <a:schemeClr val="tx2"/>
                </a:solidFill>
                <a:latin typeface="+mj-lt"/>
                <a:ea typeface="+mj-ea"/>
                <a:cs typeface="+mj-cs"/>
              </a:defRPr>
            </a:lvl1pPr>
          </a:lstStyle>
          <a:p>
            <a:r>
              <a:rPr lang="es-CL" sz="6000" dirty="0"/>
              <a:t>Muchas gracias</a:t>
            </a:r>
          </a:p>
        </p:txBody>
      </p:sp>
    </p:spTree>
    <p:extLst>
      <p:ext uri="{BB962C8B-B14F-4D97-AF65-F5344CB8AC3E}">
        <p14:creationId xmlns:p14="http://schemas.microsoft.com/office/powerpoint/2010/main" val="69244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B217C2AD-51B4-40CE-A71F-F5D3F846D9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2" name="Rectangle 11">
            <a:extLst>
              <a:ext uri="{FF2B5EF4-FFF2-40B4-BE49-F238E27FC236}">
                <a16:creationId xmlns:a16="http://schemas.microsoft.com/office/drawing/2014/main" id="{6F1BF92E-23CF-4BFE-9E1F-C359BACFA3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FEF8384-2545-4ACD-9071-49DD1CFC4E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Freeform 22">
            <a:extLst>
              <a:ext uri="{FF2B5EF4-FFF2-40B4-BE49-F238E27FC236}">
                <a16:creationId xmlns:a16="http://schemas.microsoft.com/office/drawing/2014/main" id="{F77DB8FA-61A7-4DE7-A777-6D258D1724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4695443"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accent1"/>
          </a:solidFill>
          <a:ln w="0">
            <a:noFill/>
            <a:prstDash val="solid"/>
            <a:round/>
            <a:headEnd/>
            <a:tailEnd/>
          </a:ln>
        </p:spPr>
      </p:sp>
      <p:pic>
        <p:nvPicPr>
          <p:cNvPr id="5" name="Imagen 4">
            <a:extLst>
              <a:ext uri="{FF2B5EF4-FFF2-40B4-BE49-F238E27FC236}">
                <a16:creationId xmlns:a16="http://schemas.microsoft.com/office/drawing/2014/main" id="{E3E9B5EF-2714-4FE3-B74B-3552664C74F1}"/>
              </a:ext>
            </a:extLst>
          </p:cNvPr>
          <p:cNvPicPr>
            <a:picLocks noChangeAspect="1"/>
          </p:cNvPicPr>
          <p:nvPr/>
        </p:nvPicPr>
        <p:blipFill>
          <a:blip r:embed="rId3"/>
          <a:stretch>
            <a:fillRect/>
          </a:stretch>
        </p:blipFill>
        <p:spPr>
          <a:xfrm>
            <a:off x="5333556" y="922173"/>
            <a:ext cx="6220332" cy="3576691"/>
          </a:xfrm>
          <a:prstGeom prst="rect">
            <a:avLst/>
          </a:prstGeom>
        </p:spPr>
      </p:pic>
      <p:sp>
        <p:nvSpPr>
          <p:cNvPr id="4" name="AutoShape 2" descr="https://dev-res.thumbr.io/libraries/51/17/30/lib/1469106342926_6.jpg?size=854x493s&amp;ext=jpg">
            <a:extLst>
              <a:ext uri="{FF2B5EF4-FFF2-40B4-BE49-F238E27FC236}">
                <a16:creationId xmlns:a16="http://schemas.microsoft.com/office/drawing/2014/main" id="{235F92E2-68FE-45FC-9B8F-BF32E3C451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 name="Título 1">
            <a:extLst>
              <a:ext uri="{FF2B5EF4-FFF2-40B4-BE49-F238E27FC236}">
                <a16:creationId xmlns:a16="http://schemas.microsoft.com/office/drawing/2014/main" id="{A685B7D9-6083-43AF-B18B-3419AC5BC683}"/>
              </a:ext>
            </a:extLst>
          </p:cNvPr>
          <p:cNvSpPr>
            <a:spLocks noGrp="1"/>
          </p:cNvSpPr>
          <p:nvPr>
            <p:ph type="title"/>
          </p:nvPr>
        </p:nvSpPr>
        <p:spPr>
          <a:xfrm>
            <a:off x="644854" y="643464"/>
            <a:ext cx="3437290" cy="4374850"/>
          </a:xfrm>
        </p:spPr>
        <p:txBody>
          <a:bodyPr vert="horz" lIns="91440" tIns="45720" rIns="91440" bIns="45720" rtlCol="0" anchor="ctr">
            <a:normAutofit/>
          </a:bodyPr>
          <a:lstStyle/>
          <a:p>
            <a:pPr algn="ctr"/>
            <a:r>
              <a:rPr lang="en-US" sz="4400" spc="800" dirty="0" err="1">
                <a:solidFill>
                  <a:srgbClr val="2A1A00"/>
                </a:solidFill>
              </a:rPr>
              <a:t>Problema</a:t>
            </a:r>
            <a:endParaRPr lang="en-US" sz="4400" spc="800" dirty="0">
              <a:solidFill>
                <a:srgbClr val="2A1A00"/>
              </a:solidFill>
            </a:endParaRPr>
          </a:p>
        </p:txBody>
      </p:sp>
      <p:sp>
        <p:nvSpPr>
          <p:cNvPr id="3" name="CuadroTexto 2">
            <a:extLst>
              <a:ext uri="{FF2B5EF4-FFF2-40B4-BE49-F238E27FC236}">
                <a16:creationId xmlns:a16="http://schemas.microsoft.com/office/drawing/2014/main" id="{0BD6A188-EB64-4A49-AD94-BF27EF04216A}"/>
              </a:ext>
            </a:extLst>
          </p:cNvPr>
          <p:cNvSpPr txBox="1"/>
          <p:nvPr/>
        </p:nvSpPr>
        <p:spPr>
          <a:xfrm>
            <a:off x="848139" y="4637350"/>
            <a:ext cx="10495722" cy="1323439"/>
          </a:xfrm>
          <a:prstGeom prst="rect">
            <a:avLst/>
          </a:prstGeom>
          <a:noFill/>
        </p:spPr>
        <p:txBody>
          <a:bodyPr wrap="square" rtlCol="0">
            <a:spAutoFit/>
          </a:bodyPr>
          <a:lstStyle/>
          <a:p>
            <a:r>
              <a:rPr lang="es-CL" sz="2000" dirty="0"/>
              <a:t>La Pastelería Doña Rosa </a:t>
            </a:r>
          </a:p>
          <a:p>
            <a:pPr marL="285750" indent="-285750">
              <a:buFont typeface="Arial" panose="020B0604020202020204" pitchFamily="34" charset="0"/>
              <a:buChar char="•"/>
            </a:pPr>
            <a:r>
              <a:rPr lang="es-CL" sz="2000" dirty="0"/>
              <a:t>ha aumentado considerablemente su clientela</a:t>
            </a:r>
          </a:p>
          <a:p>
            <a:pPr marL="285750" indent="-285750">
              <a:buFont typeface="Arial" panose="020B0604020202020204" pitchFamily="34" charset="0"/>
              <a:buChar char="•"/>
            </a:pPr>
            <a:r>
              <a:rPr lang="es-CL" sz="2000" dirty="0"/>
              <a:t>trabajadores se han visto colapsados y no dan abasto frente a tanta exigencia </a:t>
            </a:r>
          </a:p>
          <a:p>
            <a:pPr marL="285750" indent="-285750">
              <a:buFont typeface="Arial" panose="020B0604020202020204" pitchFamily="34" charset="0"/>
              <a:buChar char="•"/>
            </a:pPr>
            <a:r>
              <a:rPr lang="es-CL" sz="2000" dirty="0"/>
              <a:t>Para hacer un pedido el cliente debe asistir a la pastelería, realizar el pedido y luego a retirarlo</a:t>
            </a:r>
          </a:p>
        </p:txBody>
      </p:sp>
      <p:sp>
        <p:nvSpPr>
          <p:cNvPr id="7" name="CuadroTexto 6">
            <a:extLst>
              <a:ext uri="{FF2B5EF4-FFF2-40B4-BE49-F238E27FC236}">
                <a16:creationId xmlns:a16="http://schemas.microsoft.com/office/drawing/2014/main" id="{C8070DC9-6C5B-4310-AF6B-1D4889E995CF}"/>
              </a:ext>
            </a:extLst>
          </p:cNvPr>
          <p:cNvSpPr txBox="1"/>
          <p:nvPr/>
        </p:nvSpPr>
        <p:spPr>
          <a:xfrm>
            <a:off x="119120" y="6380960"/>
            <a:ext cx="6875791" cy="338554"/>
          </a:xfrm>
          <a:prstGeom prst="rect">
            <a:avLst/>
          </a:prstGeom>
          <a:noFill/>
        </p:spPr>
        <p:txBody>
          <a:bodyPr wrap="square" rtlCol="0">
            <a:spAutoFit/>
          </a:bodyPr>
          <a:lstStyle/>
          <a:p>
            <a:r>
              <a:rPr lang="es-CL" sz="1600" i="1" dirty="0"/>
              <a:t>acta n°1 reunión con el cliente - Jueves 22 de marzo de 2018 </a:t>
            </a:r>
          </a:p>
        </p:txBody>
      </p:sp>
    </p:spTree>
    <p:extLst>
      <p:ext uri="{BB962C8B-B14F-4D97-AF65-F5344CB8AC3E}">
        <p14:creationId xmlns:p14="http://schemas.microsoft.com/office/powerpoint/2010/main" val="232554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5" name="Rectangle 144">
            <a:extLst>
              <a:ext uri="{FF2B5EF4-FFF2-40B4-BE49-F238E27FC236}">
                <a16:creationId xmlns:a16="http://schemas.microsoft.com/office/drawing/2014/main" id="{7C615D28-8D37-47CB-9D5B-9ACFDA3089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3A024941-2DEB-4414-8BDC-A4B1CE780C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7974" y="273933"/>
            <a:ext cx="2173946" cy="2171302"/>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4" name="Picture 4" descr="Resultado de imagen para php">
            <a:extLst>
              <a:ext uri="{FF2B5EF4-FFF2-40B4-BE49-F238E27FC236}">
                <a16:creationId xmlns:a16="http://schemas.microsoft.com/office/drawing/2014/main" id="{82FF78C8-B6C6-48BB-A016-9484774493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97" r="14553" b="4"/>
          <a:stretch/>
        </p:blipFill>
        <p:spPr bwMode="auto">
          <a:xfrm>
            <a:off x="5664999" y="370840"/>
            <a:ext cx="1979894" cy="1977488"/>
          </a:xfrm>
          <a:custGeom>
            <a:avLst/>
            <a:gdLst>
              <a:gd name="connsiteX0" fmla="*/ 965055 w 1930108"/>
              <a:gd name="connsiteY0" fmla="*/ 0 h 1927762"/>
              <a:gd name="connsiteX1" fmla="*/ 983782 w 1930108"/>
              <a:gd name="connsiteY1" fmla="*/ 1755 h 1927762"/>
              <a:gd name="connsiteX2" fmla="*/ 1001924 w 1930108"/>
              <a:gd name="connsiteY2" fmla="*/ 6437 h 1927762"/>
              <a:gd name="connsiteX3" fmla="*/ 1019481 w 1930108"/>
              <a:gd name="connsiteY3" fmla="*/ 13460 h 1927762"/>
              <a:gd name="connsiteX4" fmla="*/ 1037623 w 1930108"/>
              <a:gd name="connsiteY4" fmla="*/ 22239 h 1927762"/>
              <a:gd name="connsiteX5" fmla="*/ 1054595 w 1930108"/>
              <a:gd name="connsiteY5" fmla="*/ 32188 h 1927762"/>
              <a:gd name="connsiteX6" fmla="*/ 1072153 w 1930108"/>
              <a:gd name="connsiteY6" fmla="*/ 42722 h 1927762"/>
              <a:gd name="connsiteX7" fmla="*/ 1089710 w 1930108"/>
              <a:gd name="connsiteY7" fmla="*/ 52086 h 1927762"/>
              <a:gd name="connsiteX8" fmla="*/ 1107266 w 1930108"/>
              <a:gd name="connsiteY8" fmla="*/ 61450 h 1927762"/>
              <a:gd name="connsiteX9" fmla="*/ 1124238 w 1930108"/>
              <a:gd name="connsiteY9" fmla="*/ 68472 h 1927762"/>
              <a:gd name="connsiteX10" fmla="*/ 1142966 w 1930108"/>
              <a:gd name="connsiteY10" fmla="*/ 73154 h 1927762"/>
              <a:gd name="connsiteX11" fmla="*/ 1161108 w 1930108"/>
              <a:gd name="connsiteY11" fmla="*/ 75495 h 1927762"/>
              <a:gd name="connsiteX12" fmla="*/ 1180421 w 1930108"/>
              <a:gd name="connsiteY12" fmla="*/ 75495 h 1927762"/>
              <a:gd name="connsiteX13" fmla="*/ 1200319 w 1930108"/>
              <a:gd name="connsiteY13" fmla="*/ 74325 h 1927762"/>
              <a:gd name="connsiteX14" fmla="*/ 1220217 w 1930108"/>
              <a:gd name="connsiteY14" fmla="*/ 71984 h 1927762"/>
              <a:gd name="connsiteX15" fmla="*/ 1240115 w 1930108"/>
              <a:gd name="connsiteY15" fmla="*/ 69058 h 1927762"/>
              <a:gd name="connsiteX16" fmla="*/ 1260013 w 1930108"/>
              <a:gd name="connsiteY16" fmla="*/ 66717 h 1927762"/>
              <a:gd name="connsiteX17" fmla="*/ 1279911 w 1930108"/>
              <a:gd name="connsiteY17" fmla="*/ 64961 h 1927762"/>
              <a:gd name="connsiteX18" fmla="*/ 1298638 w 1930108"/>
              <a:gd name="connsiteY18" fmla="*/ 65546 h 1927762"/>
              <a:gd name="connsiteX19" fmla="*/ 1316781 w 1930108"/>
              <a:gd name="connsiteY19" fmla="*/ 67887 h 1927762"/>
              <a:gd name="connsiteX20" fmla="*/ 1334338 w 1930108"/>
              <a:gd name="connsiteY20" fmla="*/ 73154 h 1927762"/>
              <a:gd name="connsiteX21" fmla="*/ 1348969 w 1930108"/>
              <a:gd name="connsiteY21" fmla="*/ 80762 h 1927762"/>
              <a:gd name="connsiteX22" fmla="*/ 1363014 w 1930108"/>
              <a:gd name="connsiteY22" fmla="*/ 90712 h 1927762"/>
              <a:gd name="connsiteX23" fmla="*/ 1375304 w 1930108"/>
              <a:gd name="connsiteY23" fmla="*/ 102416 h 1927762"/>
              <a:gd name="connsiteX24" fmla="*/ 1387595 w 1930108"/>
              <a:gd name="connsiteY24" fmla="*/ 115876 h 1927762"/>
              <a:gd name="connsiteX25" fmla="*/ 1398714 w 1930108"/>
              <a:gd name="connsiteY25" fmla="*/ 129922 h 1927762"/>
              <a:gd name="connsiteX26" fmla="*/ 1409833 w 1930108"/>
              <a:gd name="connsiteY26" fmla="*/ 144553 h 1927762"/>
              <a:gd name="connsiteX27" fmla="*/ 1420953 w 1930108"/>
              <a:gd name="connsiteY27" fmla="*/ 159184 h 1927762"/>
              <a:gd name="connsiteX28" fmla="*/ 1432072 w 1930108"/>
              <a:gd name="connsiteY28" fmla="*/ 173229 h 1927762"/>
              <a:gd name="connsiteX29" fmla="*/ 1443777 w 1930108"/>
              <a:gd name="connsiteY29" fmla="*/ 186689 h 1927762"/>
              <a:gd name="connsiteX30" fmla="*/ 1457238 w 1930108"/>
              <a:gd name="connsiteY30" fmla="*/ 198395 h 1927762"/>
              <a:gd name="connsiteX31" fmla="*/ 1470113 w 1930108"/>
              <a:gd name="connsiteY31" fmla="*/ 208929 h 1927762"/>
              <a:gd name="connsiteX32" fmla="*/ 1484744 w 1930108"/>
              <a:gd name="connsiteY32" fmla="*/ 217122 h 1927762"/>
              <a:gd name="connsiteX33" fmla="*/ 1500545 w 1930108"/>
              <a:gd name="connsiteY33" fmla="*/ 224145 h 1927762"/>
              <a:gd name="connsiteX34" fmla="*/ 1517517 w 1930108"/>
              <a:gd name="connsiteY34" fmla="*/ 229997 h 1927762"/>
              <a:gd name="connsiteX35" fmla="*/ 1535073 w 1930108"/>
              <a:gd name="connsiteY35" fmla="*/ 235264 h 1927762"/>
              <a:gd name="connsiteX36" fmla="*/ 1552631 w 1930108"/>
              <a:gd name="connsiteY36" fmla="*/ 239946 h 1927762"/>
              <a:gd name="connsiteX37" fmla="*/ 1570773 w 1930108"/>
              <a:gd name="connsiteY37" fmla="*/ 244628 h 1927762"/>
              <a:gd name="connsiteX38" fmla="*/ 1587745 w 1930108"/>
              <a:gd name="connsiteY38" fmla="*/ 249895 h 1927762"/>
              <a:gd name="connsiteX39" fmla="*/ 1604717 w 1930108"/>
              <a:gd name="connsiteY39" fmla="*/ 255747 h 1927762"/>
              <a:gd name="connsiteX40" fmla="*/ 1620518 w 1930108"/>
              <a:gd name="connsiteY40" fmla="*/ 262771 h 1927762"/>
              <a:gd name="connsiteX41" fmla="*/ 1634564 w 1930108"/>
              <a:gd name="connsiteY41" fmla="*/ 271549 h 1927762"/>
              <a:gd name="connsiteX42" fmla="*/ 1647440 w 1930108"/>
              <a:gd name="connsiteY42" fmla="*/ 282083 h 1927762"/>
              <a:gd name="connsiteX43" fmla="*/ 1657973 w 1930108"/>
              <a:gd name="connsiteY43" fmla="*/ 294958 h 1927762"/>
              <a:gd name="connsiteX44" fmla="*/ 1666752 w 1930108"/>
              <a:gd name="connsiteY44" fmla="*/ 309004 h 1927762"/>
              <a:gd name="connsiteX45" fmla="*/ 1673775 w 1930108"/>
              <a:gd name="connsiteY45" fmla="*/ 324805 h 1927762"/>
              <a:gd name="connsiteX46" fmla="*/ 1679627 w 1930108"/>
              <a:gd name="connsiteY46" fmla="*/ 341777 h 1927762"/>
              <a:gd name="connsiteX47" fmla="*/ 1684894 w 1930108"/>
              <a:gd name="connsiteY47" fmla="*/ 358749 h 1927762"/>
              <a:gd name="connsiteX48" fmla="*/ 1689576 w 1930108"/>
              <a:gd name="connsiteY48" fmla="*/ 376891 h 1927762"/>
              <a:gd name="connsiteX49" fmla="*/ 1694258 w 1930108"/>
              <a:gd name="connsiteY49" fmla="*/ 394448 h 1927762"/>
              <a:gd name="connsiteX50" fmla="*/ 1699525 w 1930108"/>
              <a:gd name="connsiteY50" fmla="*/ 412005 h 1927762"/>
              <a:gd name="connsiteX51" fmla="*/ 1705377 w 1930108"/>
              <a:gd name="connsiteY51" fmla="*/ 428977 h 1927762"/>
              <a:gd name="connsiteX52" fmla="*/ 1712400 w 1930108"/>
              <a:gd name="connsiteY52" fmla="*/ 444779 h 1927762"/>
              <a:gd name="connsiteX53" fmla="*/ 1720594 w 1930108"/>
              <a:gd name="connsiteY53" fmla="*/ 459409 h 1927762"/>
              <a:gd name="connsiteX54" fmla="*/ 1731128 w 1930108"/>
              <a:gd name="connsiteY54" fmla="*/ 472285 h 1927762"/>
              <a:gd name="connsiteX55" fmla="*/ 1742833 w 1930108"/>
              <a:gd name="connsiteY55" fmla="*/ 485745 h 1927762"/>
              <a:gd name="connsiteX56" fmla="*/ 1756293 w 1930108"/>
              <a:gd name="connsiteY56" fmla="*/ 497449 h 1927762"/>
              <a:gd name="connsiteX57" fmla="*/ 1770339 w 1930108"/>
              <a:gd name="connsiteY57" fmla="*/ 508569 h 1927762"/>
              <a:gd name="connsiteX58" fmla="*/ 1785555 w 1930108"/>
              <a:gd name="connsiteY58" fmla="*/ 519688 h 1927762"/>
              <a:gd name="connsiteX59" fmla="*/ 1800186 w 1930108"/>
              <a:gd name="connsiteY59" fmla="*/ 530807 h 1927762"/>
              <a:gd name="connsiteX60" fmla="*/ 1814232 w 1930108"/>
              <a:gd name="connsiteY60" fmla="*/ 541928 h 1927762"/>
              <a:gd name="connsiteX61" fmla="*/ 1827691 w 1930108"/>
              <a:gd name="connsiteY61" fmla="*/ 554217 h 1927762"/>
              <a:gd name="connsiteX62" fmla="*/ 1839397 w 1930108"/>
              <a:gd name="connsiteY62" fmla="*/ 566507 h 1927762"/>
              <a:gd name="connsiteX63" fmla="*/ 1849346 w 1930108"/>
              <a:gd name="connsiteY63" fmla="*/ 580553 h 1927762"/>
              <a:gd name="connsiteX64" fmla="*/ 1856954 w 1930108"/>
              <a:gd name="connsiteY64" fmla="*/ 595183 h 1927762"/>
              <a:gd name="connsiteX65" fmla="*/ 1862221 w 1930108"/>
              <a:gd name="connsiteY65" fmla="*/ 612741 h 1927762"/>
              <a:gd name="connsiteX66" fmla="*/ 1864562 w 1930108"/>
              <a:gd name="connsiteY66" fmla="*/ 630883 h 1927762"/>
              <a:gd name="connsiteX67" fmla="*/ 1865147 w 1930108"/>
              <a:gd name="connsiteY67" fmla="*/ 649610 h 1927762"/>
              <a:gd name="connsiteX68" fmla="*/ 1863391 w 1930108"/>
              <a:gd name="connsiteY68" fmla="*/ 669508 h 1927762"/>
              <a:gd name="connsiteX69" fmla="*/ 1861050 w 1930108"/>
              <a:gd name="connsiteY69" fmla="*/ 689406 h 1927762"/>
              <a:gd name="connsiteX70" fmla="*/ 1858124 w 1930108"/>
              <a:gd name="connsiteY70" fmla="*/ 709304 h 1927762"/>
              <a:gd name="connsiteX71" fmla="*/ 1855783 w 1930108"/>
              <a:gd name="connsiteY71" fmla="*/ 729202 h 1927762"/>
              <a:gd name="connsiteX72" fmla="*/ 1854613 w 1930108"/>
              <a:gd name="connsiteY72" fmla="*/ 749100 h 1927762"/>
              <a:gd name="connsiteX73" fmla="*/ 1854613 w 1930108"/>
              <a:gd name="connsiteY73" fmla="*/ 768413 h 1927762"/>
              <a:gd name="connsiteX74" fmla="*/ 1856954 w 1930108"/>
              <a:gd name="connsiteY74" fmla="*/ 786555 h 1927762"/>
              <a:gd name="connsiteX75" fmla="*/ 1861635 w 1930108"/>
              <a:gd name="connsiteY75" fmla="*/ 804697 h 1927762"/>
              <a:gd name="connsiteX76" fmla="*/ 1868658 w 1930108"/>
              <a:gd name="connsiteY76" fmla="*/ 821669 h 1927762"/>
              <a:gd name="connsiteX77" fmla="*/ 1878023 w 1930108"/>
              <a:gd name="connsiteY77" fmla="*/ 839226 h 1927762"/>
              <a:gd name="connsiteX78" fmla="*/ 1887386 w 1930108"/>
              <a:gd name="connsiteY78" fmla="*/ 856784 h 1927762"/>
              <a:gd name="connsiteX79" fmla="*/ 1897920 w 1930108"/>
              <a:gd name="connsiteY79" fmla="*/ 874340 h 1927762"/>
              <a:gd name="connsiteX80" fmla="*/ 1907869 w 1930108"/>
              <a:gd name="connsiteY80" fmla="*/ 891312 h 1927762"/>
              <a:gd name="connsiteX81" fmla="*/ 1916648 w 1930108"/>
              <a:gd name="connsiteY81" fmla="*/ 909454 h 1927762"/>
              <a:gd name="connsiteX82" fmla="*/ 1923670 w 1930108"/>
              <a:gd name="connsiteY82" fmla="*/ 927012 h 1927762"/>
              <a:gd name="connsiteX83" fmla="*/ 1928352 w 1930108"/>
              <a:gd name="connsiteY83" fmla="*/ 945154 h 1927762"/>
              <a:gd name="connsiteX84" fmla="*/ 1930108 w 1930108"/>
              <a:gd name="connsiteY84" fmla="*/ 963881 h 1927762"/>
              <a:gd name="connsiteX85" fmla="*/ 1928352 w 1930108"/>
              <a:gd name="connsiteY85" fmla="*/ 982608 h 1927762"/>
              <a:gd name="connsiteX86" fmla="*/ 1923670 w 1930108"/>
              <a:gd name="connsiteY86" fmla="*/ 1000751 h 1927762"/>
              <a:gd name="connsiteX87" fmla="*/ 1916648 w 1930108"/>
              <a:gd name="connsiteY87" fmla="*/ 1018308 h 1927762"/>
              <a:gd name="connsiteX88" fmla="*/ 1907869 w 1930108"/>
              <a:gd name="connsiteY88" fmla="*/ 1036450 h 1927762"/>
              <a:gd name="connsiteX89" fmla="*/ 1897920 w 1930108"/>
              <a:gd name="connsiteY89" fmla="*/ 1053422 h 1927762"/>
              <a:gd name="connsiteX90" fmla="*/ 1887386 w 1930108"/>
              <a:gd name="connsiteY90" fmla="*/ 1070980 h 1927762"/>
              <a:gd name="connsiteX91" fmla="*/ 1878023 w 1930108"/>
              <a:gd name="connsiteY91" fmla="*/ 1088536 h 1927762"/>
              <a:gd name="connsiteX92" fmla="*/ 1868658 w 1930108"/>
              <a:gd name="connsiteY92" fmla="*/ 1106093 h 1927762"/>
              <a:gd name="connsiteX93" fmla="*/ 1861635 w 1930108"/>
              <a:gd name="connsiteY93" fmla="*/ 1123065 h 1927762"/>
              <a:gd name="connsiteX94" fmla="*/ 1856954 w 1930108"/>
              <a:gd name="connsiteY94" fmla="*/ 1141208 h 1927762"/>
              <a:gd name="connsiteX95" fmla="*/ 1854613 w 1930108"/>
              <a:gd name="connsiteY95" fmla="*/ 1159349 h 1927762"/>
              <a:gd name="connsiteX96" fmla="*/ 1854613 w 1930108"/>
              <a:gd name="connsiteY96" fmla="*/ 1178662 h 1927762"/>
              <a:gd name="connsiteX97" fmla="*/ 1855783 w 1930108"/>
              <a:gd name="connsiteY97" fmla="*/ 1198560 h 1927762"/>
              <a:gd name="connsiteX98" fmla="*/ 1858124 w 1930108"/>
              <a:gd name="connsiteY98" fmla="*/ 1218458 h 1927762"/>
              <a:gd name="connsiteX99" fmla="*/ 1861050 w 1930108"/>
              <a:gd name="connsiteY99" fmla="*/ 1238356 h 1927762"/>
              <a:gd name="connsiteX100" fmla="*/ 1863391 w 1930108"/>
              <a:gd name="connsiteY100" fmla="*/ 1258254 h 1927762"/>
              <a:gd name="connsiteX101" fmla="*/ 1865147 w 1930108"/>
              <a:gd name="connsiteY101" fmla="*/ 1278152 h 1927762"/>
              <a:gd name="connsiteX102" fmla="*/ 1864562 w 1930108"/>
              <a:gd name="connsiteY102" fmla="*/ 1296880 h 1927762"/>
              <a:gd name="connsiteX103" fmla="*/ 1862221 w 1930108"/>
              <a:gd name="connsiteY103" fmla="*/ 1315022 h 1927762"/>
              <a:gd name="connsiteX104" fmla="*/ 1856954 w 1930108"/>
              <a:gd name="connsiteY104" fmla="*/ 1332579 h 1927762"/>
              <a:gd name="connsiteX105" fmla="*/ 1849346 w 1930108"/>
              <a:gd name="connsiteY105" fmla="*/ 1347210 h 1927762"/>
              <a:gd name="connsiteX106" fmla="*/ 1839397 w 1930108"/>
              <a:gd name="connsiteY106" fmla="*/ 1361256 h 1927762"/>
              <a:gd name="connsiteX107" fmla="*/ 1827691 w 1930108"/>
              <a:gd name="connsiteY107" fmla="*/ 1373545 h 1927762"/>
              <a:gd name="connsiteX108" fmla="*/ 1814232 w 1930108"/>
              <a:gd name="connsiteY108" fmla="*/ 1385835 h 1927762"/>
              <a:gd name="connsiteX109" fmla="*/ 1800186 w 1930108"/>
              <a:gd name="connsiteY109" fmla="*/ 1396955 h 1927762"/>
              <a:gd name="connsiteX110" fmla="*/ 1785555 w 1930108"/>
              <a:gd name="connsiteY110" fmla="*/ 1408074 h 1927762"/>
              <a:gd name="connsiteX111" fmla="*/ 1770339 w 1930108"/>
              <a:gd name="connsiteY111" fmla="*/ 1419194 h 1927762"/>
              <a:gd name="connsiteX112" fmla="*/ 1756293 w 1930108"/>
              <a:gd name="connsiteY112" fmla="*/ 1430313 h 1927762"/>
              <a:gd name="connsiteX113" fmla="*/ 1742833 w 1930108"/>
              <a:gd name="connsiteY113" fmla="*/ 1442017 h 1927762"/>
              <a:gd name="connsiteX114" fmla="*/ 1731128 w 1930108"/>
              <a:gd name="connsiteY114" fmla="*/ 1455478 h 1927762"/>
              <a:gd name="connsiteX115" fmla="*/ 1720594 w 1930108"/>
              <a:gd name="connsiteY115" fmla="*/ 1468353 h 1927762"/>
              <a:gd name="connsiteX116" fmla="*/ 1712400 w 1930108"/>
              <a:gd name="connsiteY116" fmla="*/ 1482984 h 1927762"/>
              <a:gd name="connsiteX117" fmla="*/ 1705377 w 1930108"/>
              <a:gd name="connsiteY117" fmla="*/ 1498785 h 1927762"/>
              <a:gd name="connsiteX118" fmla="*/ 1699525 w 1930108"/>
              <a:gd name="connsiteY118" fmla="*/ 1515757 h 1927762"/>
              <a:gd name="connsiteX119" fmla="*/ 1694258 w 1930108"/>
              <a:gd name="connsiteY119" fmla="*/ 1533315 h 1927762"/>
              <a:gd name="connsiteX120" fmla="*/ 1689576 w 1930108"/>
              <a:gd name="connsiteY120" fmla="*/ 1550871 h 1927762"/>
              <a:gd name="connsiteX121" fmla="*/ 1684894 w 1930108"/>
              <a:gd name="connsiteY121" fmla="*/ 1569014 h 1927762"/>
              <a:gd name="connsiteX122" fmla="*/ 1679627 w 1930108"/>
              <a:gd name="connsiteY122" fmla="*/ 1585985 h 1927762"/>
              <a:gd name="connsiteX123" fmla="*/ 1673775 w 1930108"/>
              <a:gd name="connsiteY123" fmla="*/ 1602957 h 1927762"/>
              <a:gd name="connsiteX124" fmla="*/ 1666752 w 1930108"/>
              <a:gd name="connsiteY124" fmla="*/ 1618758 h 1927762"/>
              <a:gd name="connsiteX125" fmla="*/ 1657973 w 1930108"/>
              <a:gd name="connsiteY125" fmla="*/ 1632804 h 1927762"/>
              <a:gd name="connsiteX126" fmla="*/ 1647440 w 1930108"/>
              <a:gd name="connsiteY126" fmla="*/ 1645679 h 1927762"/>
              <a:gd name="connsiteX127" fmla="*/ 1634564 w 1930108"/>
              <a:gd name="connsiteY127" fmla="*/ 1656213 h 1927762"/>
              <a:gd name="connsiteX128" fmla="*/ 1620518 w 1930108"/>
              <a:gd name="connsiteY128" fmla="*/ 1664992 h 1927762"/>
              <a:gd name="connsiteX129" fmla="*/ 1604717 w 1930108"/>
              <a:gd name="connsiteY129" fmla="*/ 1672015 h 1927762"/>
              <a:gd name="connsiteX130" fmla="*/ 1587745 w 1930108"/>
              <a:gd name="connsiteY130" fmla="*/ 1677867 h 1927762"/>
              <a:gd name="connsiteX131" fmla="*/ 1570773 w 1930108"/>
              <a:gd name="connsiteY131" fmla="*/ 1683134 h 1927762"/>
              <a:gd name="connsiteX132" fmla="*/ 1552631 w 1930108"/>
              <a:gd name="connsiteY132" fmla="*/ 1687816 h 1927762"/>
              <a:gd name="connsiteX133" fmla="*/ 1535073 w 1930108"/>
              <a:gd name="connsiteY133" fmla="*/ 1692498 h 1927762"/>
              <a:gd name="connsiteX134" fmla="*/ 1517517 w 1930108"/>
              <a:gd name="connsiteY134" fmla="*/ 1697766 h 1927762"/>
              <a:gd name="connsiteX135" fmla="*/ 1500545 w 1930108"/>
              <a:gd name="connsiteY135" fmla="*/ 1703618 h 1927762"/>
              <a:gd name="connsiteX136" fmla="*/ 1484744 w 1930108"/>
              <a:gd name="connsiteY136" fmla="*/ 1710641 h 1927762"/>
              <a:gd name="connsiteX137" fmla="*/ 1470113 w 1930108"/>
              <a:gd name="connsiteY137" fmla="*/ 1718834 h 1927762"/>
              <a:gd name="connsiteX138" fmla="*/ 1457238 w 1930108"/>
              <a:gd name="connsiteY138" fmla="*/ 1729368 h 1927762"/>
              <a:gd name="connsiteX139" fmla="*/ 1443777 w 1930108"/>
              <a:gd name="connsiteY139" fmla="*/ 1741073 h 1927762"/>
              <a:gd name="connsiteX140" fmla="*/ 1432072 w 1930108"/>
              <a:gd name="connsiteY140" fmla="*/ 1754533 h 1927762"/>
              <a:gd name="connsiteX141" fmla="*/ 1420953 w 1930108"/>
              <a:gd name="connsiteY141" fmla="*/ 1768579 h 1927762"/>
              <a:gd name="connsiteX142" fmla="*/ 1409833 w 1930108"/>
              <a:gd name="connsiteY142" fmla="*/ 1783209 h 1927762"/>
              <a:gd name="connsiteX143" fmla="*/ 1398714 w 1930108"/>
              <a:gd name="connsiteY143" fmla="*/ 1797840 h 1927762"/>
              <a:gd name="connsiteX144" fmla="*/ 1387595 w 1930108"/>
              <a:gd name="connsiteY144" fmla="*/ 1811886 h 1927762"/>
              <a:gd name="connsiteX145" fmla="*/ 1375304 w 1930108"/>
              <a:gd name="connsiteY145" fmla="*/ 1825346 h 1927762"/>
              <a:gd name="connsiteX146" fmla="*/ 1363014 w 1930108"/>
              <a:gd name="connsiteY146" fmla="*/ 1837051 h 1927762"/>
              <a:gd name="connsiteX147" fmla="*/ 1348969 w 1930108"/>
              <a:gd name="connsiteY147" fmla="*/ 1847000 h 1927762"/>
              <a:gd name="connsiteX148" fmla="*/ 1334338 w 1930108"/>
              <a:gd name="connsiteY148" fmla="*/ 1854608 h 1927762"/>
              <a:gd name="connsiteX149" fmla="*/ 1316781 w 1930108"/>
              <a:gd name="connsiteY149" fmla="*/ 1859875 h 1927762"/>
              <a:gd name="connsiteX150" fmla="*/ 1298638 w 1930108"/>
              <a:gd name="connsiteY150" fmla="*/ 1862216 h 1927762"/>
              <a:gd name="connsiteX151" fmla="*/ 1279911 w 1930108"/>
              <a:gd name="connsiteY151" fmla="*/ 1862801 h 1927762"/>
              <a:gd name="connsiteX152" fmla="*/ 1260013 w 1930108"/>
              <a:gd name="connsiteY152" fmla="*/ 1861046 h 1927762"/>
              <a:gd name="connsiteX153" fmla="*/ 1240115 w 1930108"/>
              <a:gd name="connsiteY153" fmla="*/ 1858705 h 1927762"/>
              <a:gd name="connsiteX154" fmla="*/ 1220217 w 1930108"/>
              <a:gd name="connsiteY154" fmla="*/ 1855778 h 1927762"/>
              <a:gd name="connsiteX155" fmla="*/ 1200319 w 1930108"/>
              <a:gd name="connsiteY155" fmla="*/ 1853438 h 1927762"/>
              <a:gd name="connsiteX156" fmla="*/ 1180421 w 1930108"/>
              <a:gd name="connsiteY156" fmla="*/ 1852267 h 1927762"/>
              <a:gd name="connsiteX157" fmla="*/ 1161108 w 1930108"/>
              <a:gd name="connsiteY157" fmla="*/ 1852267 h 1927762"/>
              <a:gd name="connsiteX158" fmla="*/ 1142966 w 1930108"/>
              <a:gd name="connsiteY158" fmla="*/ 1854608 h 1927762"/>
              <a:gd name="connsiteX159" fmla="*/ 1124238 w 1930108"/>
              <a:gd name="connsiteY159" fmla="*/ 1859290 h 1927762"/>
              <a:gd name="connsiteX160" fmla="*/ 1107266 w 1930108"/>
              <a:gd name="connsiteY160" fmla="*/ 1866313 h 1927762"/>
              <a:gd name="connsiteX161" fmla="*/ 1089710 w 1930108"/>
              <a:gd name="connsiteY161" fmla="*/ 1875677 h 1927762"/>
              <a:gd name="connsiteX162" fmla="*/ 1072153 w 1930108"/>
              <a:gd name="connsiteY162" fmla="*/ 1885041 h 1927762"/>
              <a:gd name="connsiteX163" fmla="*/ 1054595 w 1930108"/>
              <a:gd name="connsiteY163" fmla="*/ 1895574 h 1927762"/>
              <a:gd name="connsiteX164" fmla="*/ 1037623 w 1930108"/>
              <a:gd name="connsiteY164" fmla="*/ 1905524 h 1927762"/>
              <a:gd name="connsiteX165" fmla="*/ 1019481 w 1930108"/>
              <a:gd name="connsiteY165" fmla="*/ 1914302 h 1927762"/>
              <a:gd name="connsiteX166" fmla="*/ 1001924 w 1930108"/>
              <a:gd name="connsiteY166" fmla="*/ 1921325 h 1927762"/>
              <a:gd name="connsiteX167" fmla="*/ 983782 w 1930108"/>
              <a:gd name="connsiteY167" fmla="*/ 1926007 h 1927762"/>
              <a:gd name="connsiteX168" fmla="*/ 965055 w 1930108"/>
              <a:gd name="connsiteY168" fmla="*/ 1927762 h 1927762"/>
              <a:gd name="connsiteX169" fmla="*/ 946327 w 1930108"/>
              <a:gd name="connsiteY169" fmla="*/ 1926007 h 1927762"/>
              <a:gd name="connsiteX170" fmla="*/ 928184 w 1930108"/>
              <a:gd name="connsiteY170" fmla="*/ 1921325 h 1927762"/>
              <a:gd name="connsiteX171" fmla="*/ 910628 w 1930108"/>
              <a:gd name="connsiteY171" fmla="*/ 1914302 h 1927762"/>
              <a:gd name="connsiteX172" fmla="*/ 892485 w 1930108"/>
              <a:gd name="connsiteY172" fmla="*/ 1905524 h 1927762"/>
              <a:gd name="connsiteX173" fmla="*/ 875513 w 1930108"/>
              <a:gd name="connsiteY173" fmla="*/ 1895574 h 1927762"/>
              <a:gd name="connsiteX174" fmla="*/ 857956 w 1930108"/>
              <a:gd name="connsiteY174" fmla="*/ 1885041 h 1927762"/>
              <a:gd name="connsiteX175" fmla="*/ 840399 w 1930108"/>
              <a:gd name="connsiteY175" fmla="*/ 1875677 h 1927762"/>
              <a:gd name="connsiteX176" fmla="*/ 822842 w 1930108"/>
              <a:gd name="connsiteY176" fmla="*/ 1866313 h 1927762"/>
              <a:gd name="connsiteX177" fmla="*/ 805286 w 1930108"/>
              <a:gd name="connsiteY177" fmla="*/ 1859290 h 1927762"/>
              <a:gd name="connsiteX178" fmla="*/ 787143 w 1930108"/>
              <a:gd name="connsiteY178" fmla="*/ 1854608 h 1927762"/>
              <a:gd name="connsiteX179" fmla="*/ 769000 w 1930108"/>
              <a:gd name="connsiteY179" fmla="*/ 1852267 h 1927762"/>
              <a:gd name="connsiteX180" fmla="*/ 749687 w 1930108"/>
              <a:gd name="connsiteY180" fmla="*/ 1852267 h 1927762"/>
              <a:gd name="connsiteX181" fmla="*/ 729789 w 1930108"/>
              <a:gd name="connsiteY181" fmla="*/ 1853438 h 1927762"/>
              <a:gd name="connsiteX182" fmla="*/ 709892 w 1930108"/>
              <a:gd name="connsiteY182" fmla="*/ 1855778 h 1927762"/>
              <a:gd name="connsiteX183" fmla="*/ 689993 w 1930108"/>
              <a:gd name="connsiteY183" fmla="*/ 1858705 h 1927762"/>
              <a:gd name="connsiteX184" fmla="*/ 670095 w 1930108"/>
              <a:gd name="connsiteY184" fmla="*/ 1861046 h 1927762"/>
              <a:gd name="connsiteX185" fmla="*/ 650197 w 1930108"/>
              <a:gd name="connsiteY185" fmla="*/ 1862801 h 1927762"/>
              <a:gd name="connsiteX186" fmla="*/ 631470 w 1930108"/>
              <a:gd name="connsiteY186" fmla="*/ 1862216 h 1927762"/>
              <a:gd name="connsiteX187" fmla="*/ 613328 w 1930108"/>
              <a:gd name="connsiteY187" fmla="*/ 1859875 h 1927762"/>
              <a:gd name="connsiteX188" fmla="*/ 595771 w 1930108"/>
              <a:gd name="connsiteY188" fmla="*/ 1854608 h 1927762"/>
              <a:gd name="connsiteX189" fmla="*/ 581140 w 1930108"/>
              <a:gd name="connsiteY189" fmla="*/ 1847000 h 1927762"/>
              <a:gd name="connsiteX190" fmla="*/ 567094 w 1930108"/>
              <a:gd name="connsiteY190" fmla="*/ 1837051 h 1927762"/>
              <a:gd name="connsiteX191" fmla="*/ 554804 w 1930108"/>
              <a:gd name="connsiteY191" fmla="*/ 1825346 h 1927762"/>
              <a:gd name="connsiteX192" fmla="*/ 542514 w 1930108"/>
              <a:gd name="connsiteY192" fmla="*/ 1811886 h 1927762"/>
              <a:gd name="connsiteX193" fmla="*/ 531394 w 1930108"/>
              <a:gd name="connsiteY193" fmla="*/ 1797840 h 1927762"/>
              <a:gd name="connsiteX194" fmla="*/ 520275 w 1930108"/>
              <a:gd name="connsiteY194" fmla="*/ 1783209 h 1927762"/>
              <a:gd name="connsiteX195" fmla="*/ 509156 w 1930108"/>
              <a:gd name="connsiteY195" fmla="*/ 1768579 h 1927762"/>
              <a:gd name="connsiteX196" fmla="*/ 498036 w 1930108"/>
              <a:gd name="connsiteY196" fmla="*/ 1754533 h 1927762"/>
              <a:gd name="connsiteX197" fmla="*/ 486331 w 1930108"/>
              <a:gd name="connsiteY197" fmla="*/ 1741073 h 1927762"/>
              <a:gd name="connsiteX198" fmla="*/ 472871 w 1930108"/>
              <a:gd name="connsiteY198" fmla="*/ 1729368 h 1927762"/>
              <a:gd name="connsiteX199" fmla="*/ 459996 w 1930108"/>
              <a:gd name="connsiteY199" fmla="*/ 1718834 h 1927762"/>
              <a:gd name="connsiteX200" fmla="*/ 445365 w 1930108"/>
              <a:gd name="connsiteY200" fmla="*/ 1710641 h 1927762"/>
              <a:gd name="connsiteX201" fmla="*/ 429563 w 1930108"/>
              <a:gd name="connsiteY201" fmla="*/ 1703618 h 1927762"/>
              <a:gd name="connsiteX202" fmla="*/ 412592 w 1930108"/>
              <a:gd name="connsiteY202" fmla="*/ 1697766 h 1927762"/>
              <a:gd name="connsiteX203" fmla="*/ 395034 w 1930108"/>
              <a:gd name="connsiteY203" fmla="*/ 1692498 h 1927762"/>
              <a:gd name="connsiteX204" fmla="*/ 377478 w 1930108"/>
              <a:gd name="connsiteY204" fmla="*/ 1687816 h 1927762"/>
              <a:gd name="connsiteX205" fmla="*/ 359335 w 1930108"/>
              <a:gd name="connsiteY205" fmla="*/ 1683134 h 1927762"/>
              <a:gd name="connsiteX206" fmla="*/ 342364 w 1930108"/>
              <a:gd name="connsiteY206" fmla="*/ 1677867 h 1927762"/>
              <a:gd name="connsiteX207" fmla="*/ 325391 w 1930108"/>
              <a:gd name="connsiteY207" fmla="*/ 1672015 h 1927762"/>
              <a:gd name="connsiteX208" fmla="*/ 309591 w 1930108"/>
              <a:gd name="connsiteY208" fmla="*/ 1664992 h 1927762"/>
              <a:gd name="connsiteX209" fmla="*/ 295544 w 1930108"/>
              <a:gd name="connsiteY209" fmla="*/ 1656213 h 1927762"/>
              <a:gd name="connsiteX210" fmla="*/ 282669 w 1930108"/>
              <a:gd name="connsiteY210" fmla="*/ 1645679 h 1927762"/>
              <a:gd name="connsiteX211" fmla="*/ 272135 w 1930108"/>
              <a:gd name="connsiteY211" fmla="*/ 1632804 h 1927762"/>
              <a:gd name="connsiteX212" fmla="*/ 263357 w 1930108"/>
              <a:gd name="connsiteY212" fmla="*/ 1618758 h 1927762"/>
              <a:gd name="connsiteX213" fmla="*/ 256334 w 1930108"/>
              <a:gd name="connsiteY213" fmla="*/ 1602957 h 1927762"/>
              <a:gd name="connsiteX214" fmla="*/ 250482 w 1930108"/>
              <a:gd name="connsiteY214" fmla="*/ 1585985 h 1927762"/>
              <a:gd name="connsiteX215" fmla="*/ 245215 w 1930108"/>
              <a:gd name="connsiteY215" fmla="*/ 1569014 h 1927762"/>
              <a:gd name="connsiteX216" fmla="*/ 240533 w 1930108"/>
              <a:gd name="connsiteY216" fmla="*/ 1550871 h 1927762"/>
              <a:gd name="connsiteX217" fmla="*/ 235850 w 1930108"/>
              <a:gd name="connsiteY217" fmla="*/ 1533315 h 1927762"/>
              <a:gd name="connsiteX218" fmla="*/ 230583 w 1930108"/>
              <a:gd name="connsiteY218" fmla="*/ 1515757 h 1927762"/>
              <a:gd name="connsiteX219" fmla="*/ 224731 w 1930108"/>
              <a:gd name="connsiteY219" fmla="*/ 1498785 h 1927762"/>
              <a:gd name="connsiteX220" fmla="*/ 217708 w 1930108"/>
              <a:gd name="connsiteY220" fmla="*/ 1482984 h 1927762"/>
              <a:gd name="connsiteX221" fmla="*/ 209515 w 1930108"/>
              <a:gd name="connsiteY221" fmla="*/ 1468353 h 1927762"/>
              <a:gd name="connsiteX222" fmla="*/ 198981 w 1930108"/>
              <a:gd name="connsiteY222" fmla="*/ 1455478 h 1927762"/>
              <a:gd name="connsiteX223" fmla="*/ 187276 w 1930108"/>
              <a:gd name="connsiteY223" fmla="*/ 1442017 h 1927762"/>
              <a:gd name="connsiteX224" fmla="*/ 173816 w 1930108"/>
              <a:gd name="connsiteY224" fmla="*/ 1430313 h 1927762"/>
              <a:gd name="connsiteX225" fmla="*/ 159184 w 1930108"/>
              <a:gd name="connsiteY225" fmla="*/ 1419194 h 1927762"/>
              <a:gd name="connsiteX226" fmla="*/ 144554 w 1930108"/>
              <a:gd name="connsiteY226" fmla="*/ 1408074 h 1927762"/>
              <a:gd name="connsiteX227" fmla="*/ 129923 w 1930108"/>
              <a:gd name="connsiteY227" fmla="*/ 1396955 h 1927762"/>
              <a:gd name="connsiteX228" fmla="*/ 115877 w 1930108"/>
              <a:gd name="connsiteY228" fmla="*/ 1385835 h 1927762"/>
              <a:gd name="connsiteX229" fmla="*/ 102417 w 1930108"/>
              <a:gd name="connsiteY229" fmla="*/ 1373545 h 1927762"/>
              <a:gd name="connsiteX230" fmla="*/ 90712 w 1930108"/>
              <a:gd name="connsiteY230" fmla="*/ 1361256 h 1927762"/>
              <a:gd name="connsiteX231" fmla="*/ 80763 w 1930108"/>
              <a:gd name="connsiteY231" fmla="*/ 1347210 h 1927762"/>
              <a:gd name="connsiteX232" fmla="*/ 73155 w 1930108"/>
              <a:gd name="connsiteY232" fmla="*/ 1332579 h 1927762"/>
              <a:gd name="connsiteX233" fmla="*/ 67888 w 1930108"/>
              <a:gd name="connsiteY233" fmla="*/ 1315022 h 1927762"/>
              <a:gd name="connsiteX234" fmla="*/ 65547 w 1930108"/>
              <a:gd name="connsiteY234" fmla="*/ 1296880 h 1927762"/>
              <a:gd name="connsiteX235" fmla="*/ 64961 w 1930108"/>
              <a:gd name="connsiteY235" fmla="*/ 1278152 h 1927762"/>
              <a:gd name="connsiteX236" fmla="*/ 66717 w 1930108"/>
              <a:gd name="connsiteY236" fmla="*/ 1258254 h 1927762"/>
              <a:gd name="connsiteX237" fmla="*/ 69058 w 1930108"/>
              <a:gd name="connsiteY237" fmla="*/ 1238356 h 1927762"/>
              <a:gd name="connsiteX238" fmla="*/ 71984 w 1930108"/>
              <a:gd name="connsiteY238" fmla="*/ 1218458 h 1927762"/>
              <a:gd name="connsiteX239" fmla="*/ 74326 w 1930108"/>
              <a:gd name="connsiteY239" fmla="*/ 1198560 h 1927762"/>
              <a:gd name="connsiteX240" fmla="*/ 75496 w 1930108"/>
              <a:gd name="connsiteY240" fmla="*/ 1178662 h 1927762"/>
              <a:gd name="connsiteX241" fmla="*/ 75496 w 1930108"/>
              <a:gd name="connsiteY241" fmla="*/ 1159349 h 1927762"/>
              <a:gd name="connsiteX242" fmla="*/ 73155 w 1930108"/>
              <a:gd name="connsiteY242" fmla="*/ 1141208 h 1927762"/>
              <a:gd name="connsiteX243" fmla="*/ 68473 w 1930108"/>
              <a:gd name="connsiteY243" fmla="*/ 1123065 h 1927762"/>
              <a:gd name="connsiteX244" fmla="*/ 61450 w 1930108"/>
              <a:gd name="connsiteY244" fmla="*/ 1106093 h 1927762"/>
              <a:gd name="connsiteX245" fmla="*/ 52672 w 1930108"/>
              <a:gd name="connsiteY245" fmla="*/ 1088536 h 1927762"/>
              <a:gd name="connsiteX246" fmla="*/ 42722 w 1930108"/>
              <a:gd name="connsiteY246" fmla="*/ 1070980 h 1927762"/>
              <a:gd name="connsiteX247" fmla="*/ 32189 w 1930108"/>
              <a:gd name="connsiteY247" fmla="*/ 1053422 h 1927762"/>
              <a:gd name="connsiteX248" fmla="*/ 22240 w 1930108"/>
              <a:gd name="connsiteY248" fmla="*/ 1036450 h 1927762"/>
              <a:gd name="connsiteX249" fmla="*/ 13461 w 1930108"/>
              <a:gd name="connsiteY249" fmla="*/ 1018308 h 1927762"/>
              <a:gd name="connsiteX250" fmla="*/ 6438 w 1930108"/>
              <a:gd name="connsiteY250" fmla="*/ 1000751 h 1927762"/>
              <a:gd name="connsiteX251" fmla="*/ 1756 w 1930108"/>
              <a:gd name="connsiteY251" fmla="*/ 982608 h 1927762"/>
              <a:gd name="connsiteX252" fmla="*/ 0 w 1930108"/>
              <a:gd name="connsiteY252" fmla="*/ 963881 h 1927762"/>
              <a:gd name="connsiteX253" fmla="*/ 1756 w 1930108"/>
              <a:gd name="connsiteY253" fmla="*/ 945154 h 1927762"/>
              <a:gd name="connsiteX254" fmla="*/ 6438 w 1930108"/>
              <a:gd name="connsiteY254" fmla="*/ 927012 h 1927762"/>
              <a:gd name="connsiteX255" fmla="*/ 13461 w 1930108"/>
              <a:gd name="connsiteY255" fmla="*/ 909454 h 1927762"/>
              <a:gd name="connsiteX256" fmla="*/ 22240 w 1930108"/>
              <a:gd name="connsiteY256" fmla="*/ 891312 h 1927762"/>
              <a:gd name="connsiteX257" fmla="*/ 32189 w 1930108"/>
              <a:gd name="connsiteY257" fmla="*/ 874340 h 1927762"/>
              <a:gd name="connsiteX258" fmla="*/ 42722 w 1930108"/>
              <a:gd name="connsiteY258" fmla="*/ 856784 h 1927762"/>
              <a:gd name="connsiteX259" fmla="*/ 52672 w 1930108"/>
              <a:gd name="connsiteY259" fmla="*/ 839226 h 1927762"/>
              <a:gd name="connsiteX260" fmla="*/ 61450 w 1930108"/>
              <a:gd name="connsiteY260" fmla="*/ 821669 h 1927762"/>
              <a:gd name="connsiteX261" fmla="*/ 68473 w 1930108"/>
              <a:gd name="connsiteY261" fmla="*/ 804697 h 1927762"/>
              <a:gd name="connsiteX262" fmla="*/ 73155 w 1930108"/>
              <a:gd name="connsiteY262" fmla="*/ 786555 h 1927762"/>
              <a:gd name="connsiteX263" fmla="*/ 75496 w 1930108"/>
              <a:gd name="connsiteY263" fmla="*/ 768413 h 1927762"/>
              <a:gd name="connsiteX264" fmla="*/ 75496 w 1930108"/>
              <a:gd name="connsiteY264" fmla="*/ 749100 h 1927762"/>
              <a:gd name="connsiteX265" fmla="*/ 74326 w 1930108"/>
              <a:gd name="connsiteY265" fmla="*/ 729202 h 1927762"/>
              <a:gd name="connsiteX266" fmla="*/ 71984 w 1930108"/>
              <a:gd name="connsiteY266" fmla="*/ 709304 h 1927762"/>
              <a:gd name="connsiteX267" fmla="*/ 69058 w 1930108"/>
              <a:gd name="connsiteY267" fmla="*/ 689406 h 1927762"/>
              <a:gd name="connsiteX268" fmla="*/ 66717 w 1930108"/>
              <a:gd name="connsiteY268" fmla="*/ 669508 h 1927762"/>
              <a:gd name="connsiteX269" fmla="*/ 64961 w 1930108"/>
              <a:gd name="connsiteY269" fmla="*/ 649610 h 1927762"/>
              <a:gd name="connsiteX270" fmla="*/ 65547 w 1930108"/>
              <a:gd name="connsiteY270" fmla="*/ 630883 h 1927762"/>
              <a:gd name="connsiteX271" fmla="*/ 67888 w 1930108"/>
              <a:gd name="connsiteY271" fmla="*/ 612741 h 1927762"/>
              <a:gd name="connsiteX272" fmla="*/ 73155 w 1930108"/>
              <a:gd name="connsiteY272" fmla="*/ 595183 h 1927762"/>
              <a:gd name="connsiteX273" fmla="*/ 80763 w 1930108"/>
              <a:gd name="connsiteY273" fmla="*/ 580553 h 1927762"/>
              <a:gd name="connsiteX274" fmla="*/ 90712 w 1930108"/>
              <a:gd name="connsiteY274" fmla="*/ 566507 h 1927762"/>
              <a:gd name="connsiteX275" fmla="*/ 102417 w 1930108"/>
              <a:gd name="connsiteY275" fmla="*/ 554217 h 1927762"/>
              <a:gd name="connsiteX276" fmla="*/ 115877 w 1930108"/>
              <a:gd name="connsiteY276" fmla="*/ 541928 h 1927762"/>
              <a:gd name="connsiteX277" fmla="*/ 129923 w 1930108"/>
              <a:gd name="connsiteY277" fmla="*/ 530807 h 1927762"/>
              <a:gd name="connsiteX278" fmla="*/ 144554 w 1930108"/>
              <a:gd name="connsiteY278" fmla="*/ 519688 h 1927762"/>
              <a:gd name="connsiteX279" fmla="*/ 159184 w 1930108"/>
              <a:gd name="connsiteY279" fmla="*/ 508569 h 1927762"/>
              <a:gd name="connsiteX280" fmla="*/ 173816 w 1930108"/>
              <a:gd name="connsiteY280" fmla="*/ 497449 h 1927762"/>
              <a:gd name="connsiteX281" fmla="*/ 187276 w 1930108"/>
              <a:gd name="connsiteY281" fmla="*/ 485745 h 1927762"/>
              <a:gd name="connsiteX282" fmla="*/ 198981 w 1930108"/>
              <a:gd name="connsiteY282" fmla="*/ 472285 h 1927762"/>
              <a:gd name="connsiteX283" fmla="*/ 209515 w 1930108"/>
              <a:gd name="connsiteY283" fmla="*/ 459409 h 1927762"/>
              <a:gd name="connsiteX284" fmla="*/ 217708 w 1930108"/>
              <a:gd name="connsiteY284" fmla="*/ 444779 h 1927762"/>
              <a:gd name="connsiteX285" fmla="*/ 224731 w 1930108"/>
              <a:gd name="connsiteY285" fmla="*/ 428977 h 1927762"/>
              <a:gd name="connsiteX286" fmla="*/ 230583 w 1930108"/>
              <a:gd name="connsiteY286" fmla="*/ 412005 h 1927762"/>
              <a:gd name="connsiteX287" fmla="*/ 235850 w 1930108"/>
              <a:gd name="connsiteY287" fmla="*/ 394448 h 1927762"/>
              <a:gd name="connsiteX288" fmla="*/ 240533 w 1930108"/>
              <a:gd name="connsiteY288" fmla="*/ 376891 h 1927762"/>
              <a:gd name="connsiteX289" fmla="*/ 245215 w 1930108"/>
              <a:gd name="connsiteY289" fmla="*/ 358749 h 1927762"/>
              <a:gd name="connsiteX290" fmla="*/ 250482 w 1930108"/>
              <a:gd name="connsiteY290" fmla="*/ 341777 h 1927762"/>
              <a:gd name="connsiteX291" fmla="*/ 256334 w 1930108"/>
              <a:gd name="connsiteY291" fmla="*/ 324805 h 1927762"/>
              <a:gd name="connsiteX292" fmla="*/ 263357 w 1930108"/>
              <a:gd name="connsiteY292" fmla="*/ 309004 h 1927762"/>
              <a:gd name="connsiteX293" fmla="*/ 272135 w 1930108"/>
              <a:gd name="connsiteY293" fmla="*/ 294958 h 1927762"/>
              <a:gd name="connsiteX294" fmla="*/ 282669 w 1930108"/>
              <a:gd name="connsiteY294" fmla="*/ 282083 h 1927762"/>
              <a:gd name="connsiteX295" fmla="*/ 295544 w 1930108"/>
              <a:gd name="connsiteY295" fmla="*/ 271549 h 1927762"/>
              <a:gd name="connsiteX296" fmla="*/ 309591 w 1930108"/>
              <a:gd name="connsiteY296" fmla="*/ 262771 h 1927762"/>
              <a:gd name="connsiteX297" fmla="*/ 325391 w 1930108"/>
              <a:gd name="connsiteY297" fmla="*/ 255747 h 1927762"/>
              <a:gd name="connsiteX298" fmla="*/ 342364 w 1930108"/>
              <a:gd name="connsiteY298" fmla="*/ 249895 h 1927762"/>
              <a:gd name="connsiteX299" fmla="*/ 359335 w 1930108"/>
              <a:gd name="connsiteY299" fmla="*/ 244628 h 1927762"/>
              <a:gd name="connsiteX300" fmla="*/ 377478 w 1930108"/>
              <a:gd name="connsiteY300" fmla="*/ 239946 h 1927762"/>
              <a:gd name="connsiteX301" fmla="*/ 395034 w 1930108"/>
              <a:gd name="connsiteY301" fmla="*/ 235264 h 1927762"/>
              <a:gd name="connsiteX302" fmla="*/ 412592 w 1930108"/>
              <a:gd name="connsiteY302" fmla="*/ 229997 h 1927762"/>
              <a:gd name="connsiteX303" fmla="*/ 429563 w 1930108"/>
              <a:gd name="connsiteY303" fmla="*/ 224145 h 1927762"/>
              <a:gd name="connsiteX304" fmla="*/ 445365 w 1930108"/>
              <a:gd name="connsiteY304" fmla="*/ 217122 h 1927762"/>
              <a:gd name="connsiteX305" fmla="*/ 459996 w 1930108"/>
              <a:gd name="connsiteY305" fmla="*/ 208929 h 1927762"/>
              <a:gd name="connsiteX306" fmla="*/ 472871 w 1930108"/>
              <a:gd name="connsiteY306" fmla="*/ 198395 h 1927762"/>
              <a:gd name="connsiteX307" fmla="*/ 486331 w 1930108"/>
              <a:gd name="connsiteY307" fmla="*/ 186689 h 1927762"/>
              <a:gd name="connsiteX308" fmla="*/ 498036 w 1930108"/>
              <a:gd name="connsiteY308" fmla="*/ 173229 h 1927762"/>
              <a:gd name="connsiteX309" fmla="*/ 509156 w 1930108"/>
              <a:gd name="connsiteY309" fmla="*/ 159184 h 1927762"/>
              <a:gd name="connsiteX310" fmla="*/ 520275 w 1930108"/>
              <a:gd name="connsiteY310" fmla="*/ 144553 h 1927762"/>
              <a:gd name="connsiteX311" fmla="*/ 531394 w 1930108"/>
              <a:gd name="connsiteY311" fmla="*/ 129922 h 1927762"/>
              <a:gd name="connsiteX312" fmla="*/ 542514 w 1930108"/>
              <a:gd name="connsiteY312" fmla="*/ 115876 h 1927762"/>
              <a:gd name="connsiteX313" fmla="*/ 554804 w 1930108"/>
              <a:gd name="connsiteY313" fmla="*/ 102416 h 1927762"/>
              <a:gd name="connsiteX314" fmla="*/ 567094 w 1930108"/>
              <a:gd name="connsiteY314" fmla="*/ 90712 h 1927762"/>
              <a:gd name="connsiteX315" fmla="*/ 581140 w 1930108"/>
              <a:gd name="connsiteY315" fmla="*/ 80762 h 1927762"/>
              <a:gd name="connsiteX316" fmla="*/ 595771 w 1930108"/>
              <a:gd name="connsiteY316" fmla="*/ 73154 h 1927762"/>
              <a:gd name="connsiteX317" fmla="*/ 613328 w 1930108"/>
              <a:gd name="connsiteY317" fmla="*/ 67887 h 1927762"/>
              <a:gd name="connsiteX318" fmla="*/ 631470 w 1930108"/>
              <a:gd name="connsiteY318" fmla="*/ 65546 h 1927762"/>
              <a:gd name="connsiteX319" fmla="*/ 650197 w 1930108"/>
              <a:gd name="connsiteY319" fmla="*/ 64961 h 1927762"/>
              <a:gd name="connsiteX320" fmla="*/ 670095 w 1930108"/>
              <a:gd name="connsiteY320" fmla="*/ 66717 h 1927762"/>
              <a:gd name="connsiteX321" fmla="*/ 689993 w 1930108"/>
              <a:gd name="connsiteY321" fmla="*/ 69058 h 1927762"/>
              <a:gd name="connsiteX322" fmla="*/ 709892 w 1930108"/>
              <a:gd name="connsiteY322" fmla="*/ 71984 h 1927762"/>
              <a:gd name="connsiteX323" fmla="*/ 729789 w 1930108"/>
              <a:gd name="connsiteY323" fmla="*/ 74325 h 1927762"/>
              <a:gd name="connsiteX324" fmla="*/ 749687 w 1930108"/>
              <a:gd name="connsiteY324" fmla="*/ 75495 h 1927762"/>
              <a:gd name="connsiteX325" fmla="*/ 769000 w 1930108"/>
              <a:gd name="connsiteY325" fmla="*/ 75495 h 1927762"/>
              <a:gd name="connsiteX326" fmla="*/ 787143 w 1930108"/>
              <a:gd name="connsiteY326" fmla="*/ 73154 h 1927762"/>
              <a:gd name="connsiteX327" fmla="*/ 805286 w 1930108"/>
              <a:gd name="connsiteY327" fmla="*/ 68472 h 1927762"/>
              <a:gd name="connsiteX328" fmla="*/ 822842 w 1930108"/>
              <a:gd name="connsiteY328" fmla="*/ 61450 h 1927762"/>
              <a:gd name="connsiteX329" fmla="*/ 840399 w 1930108"/>
              <a:gd name="connsiteY329" fmla="*/ 52086 h 1927762"/>
              <a:gd name="connsiteX330" fmla="*/ 857956 w 1930108"/>
              <a:gd name="connsiteY330" fmla="*/ 42722 h 1927762"/>
              <a:gd name="connsiteX331" fmla="*/ 875513 w 1930108"/>
              <a:gd name="connsiteY331" fmla="*/ 32188 h 1927762"/>
              <a:gd name="connsiteX332" fmla="*/ 892485 w 1930108"/>
              <a:gd name="connsiteY332" fmla="*/ 22239 h 1927762"/>
              <a:gd name="connsiteX333" fmla="*/ 910628 w 1930108"/>
              <a:gd name="connsiteY333" fmla="*/ 13460 h 1927762"/>
              <a:gd name="connsiteX334" fmla="*/ 928184 w 1930108"/>
              <a:gd name="connsiteY334" fmla="*/ 6437 h 1927762"/>
              <a:gd name="connsiteX335" fmla="*/ 946327 w 1930108"/>
              <a:gd name="connsiteY335" fmla="*/ 1755 h 192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1930108" h="1927762">
                <a:moveTo>
                  <a:pt x="965055" y="0"/>
                </a:moveTo>
                <a:lnTo>
                  <a:pt x="983782" y="1755"/>
                </a:lnTo>
                <a:lnTo>
                  <a:pt x="1001924" y="6437"/>
                </a:lnTo>
                <a:lnTo>
                  <a:pt x="1019481" y="13460"/>
                </a:lnTo>
                <a:lnTo>
                  <a:pt x="1037623" y="22239"/>
                </a:lnTo>
                <a:lnTo>
                  <a:pt x="1054595" y="32188"/>
                </a:lnTo>
                <a:lnTo>
                  <a:pt x="1072153" y="42722"/>
                </a:lnTo>
                <a:lnTo>
                  <a:pt x="1089710" y="52086"/>
                </a:lnTo>
                <a:lnTo>
                  <a:pt x="1107266" y="61450"/>
                </a:lnTo>
                <a:lnTo>
                  <a:pt x="1124238" y="68472"/>
                </a:lnTo>
                <a:lnTo>
                  <a:pt x="1142966" y="73154"/>
                </a:lnTo>
                <a:lnTo>
                  <a:pt x="1161108" y="75495"/>
                </a:lnTo>
                <a:lnTo>
                  <a:pt x="1180421" y="75495"/>
                </a:lnTo>
                <a:lnTo>
                  <a:pt x="1200319" y="74325"/>
                </a:lnTo>
                <a:lnTo>
                  <a:pt x="1220217" y="71984"/>
                </a:lnTo>
                <a:lnTo>
                  <a:pt x="1240115" y="69058"/>
                </a:lnTo>
                <a:lnTo>
                  <a:pt x="1260013" y="66717"/>
                </a:lnTo>
                <a:lnTo>
                  <a:pt x="1279911" y="64961"/>
                </a:lnTo>
                <a:lnTo>
                  <a:pt x="1298638" y="65546"/>
                </a:lnTo>
                <a:lnTo>
                  <a:pt x="1316781" y="67887"/>
                </a:lnTo>
                <a:lnTo>
                  <a:pt x="1334338" y="73154"/>
                </a:lnTo>
                <a:lnTo>
                  <a:pt x="1348969" y="80762"/>
                </a:lnTo>
                <a:lnTo>
                  <a:pt x="1363014" y="90712"/>
                </a:lnTo>
                <a:lnTo>
                  <a:pt x="1375304" y="102416"/>
                </a:lnTo>
                <a:lnTo>
                  <a:pt x="1387595" y="115876"/>
                </a:lnTo>
                <a:lnTo>
                  <a:pt x="1398714" y="129922"/>
                </a:lnTo>
                <a:lnTo>
                  <a:pt x="1409833" y="144553"/>
                </a:lnTo>
                <a:lnTo>
                  <a:pt x="1420953" y="159184"/>
                </a:lnTo>
                <a:lnTo>
                  <a:pt x="1432072" y="173229"/>
                </a:lnTo>
                <a:lnTo>
                  <a:pt x="1443777" y="186689"/>
                </a:lnTo>
                <a:lnTo>
                  <a:pt x="1457238" y="198395"/>
                </a:lnTo>
                <a:lnTo>
                  <a:pt x="1470113" y="208929"/>
                </a:lnTo>
                <a:lnTo>
                  <a:pt x="1484744" y="217122"/>
                </a:lnTo>
                <a:lnTo>
                  <a:pt x="1500545" y="224145"/>
                </a:lnTo>
                <a:lnTo>
                  <a:pt x="1517517" y="229997"/>
                </a:lnTo>
                <a:lnTo>
                  <a:pt x="1535073" y="235264"/>
                </a:lnTo>
                <a:lnTo>
                  <a:pt x="1552631" y="239946"/>
                </a:lnTo>
                <a:lnTo>
                  <a:pt x="1570773" y="244628"/>
                </a:lnTo>
                <a:lnTo>
                  <a:pt x="1587745" y="249895"/>
                </a:lnTo>
                <a:lnTo>
                  <a:pt x="1604717" y="255747"/>
                </a:lnTo>
                <a:lnTo>
                  <a:pt x="1620518" y="262771"/>
                </a:lnTo>
                <a:lnTo>
                  <a:pt x="1634564" y="271549"/>
                </a:lnTo>
                <a:lnTo>
                  <a:pt x="1647440" y="282083"/>
                </a:lnTo>
                <a:lnTo>
                  <a:pt x="1657973" y="294958"/>
                </a:lnTo>
                <a:lnTo>
                  <a:pt x="1666752" y="309004"/>
                </a:lnTo>
                <a:lnTo>
                  <a:pt x="1673775" y="324805"/>
                </a:lnTo>
                <a:lnTo>
                  <a:pt x="1679627" y="341777"/>
                </a:lnTo>
                <a:lnTo>
                  <a:pt x="1684894" y="358749"/>
                </a:lnTo>
                <a:lnTo>
                  <a:pt x="1689576" y="376891"/>
                </a:lnTo>
                <a:lnTo>
                  <a:pt x="1694258" y="394448"/>
                </a:lnTo>
                <a:lnTo>
                  <a:pt x="1699525" y="412005"/>
                </a:lnTo>
                <a:lnTo>
                  <a:pt x="1705377" y="428977"/>
                </a:lnTo>
                <a:lnTo>
                  <a:pt x="1712400" y="444779"/>
                </a:lnTo>
                <a:lnTo>
                  <a:pt x="1720594" y="459409"/>
                </a:lnTo>
                <a:lnTo>
                  <a:pt x="1731128" y="472285"/>
                </a:lnTo>
                <a:lnTo>
                  <a:pt x="1742833" y="485745"/>
                </a:lnTo>
                <a:lnTo>
                  <a:pt x="1756293" y="497449"/>
                </a:lnTo>
                <a:lnTo>
                  <a:pt x="1770339" y="508569"/>
                </a:lnTo>
                <a:lnTo>
                  <a:pt x="1785555" y="519688"/>
                </a:lnTo>
                <a:lnTo>
                  <a:pt x="1800186" y="530807"/>
                </a:lnTo>
                <a:lnTo>
                  <a:pt x="1814232" y="541928"/>
                </a:lnTo>
                <a:lnTo>
                  <a:pt x="1827691" y="554217"/>
                </a:lnTo>
                <a:lnTo>
                  <a:pt x="1839397" y="566507"/>
                </a:lnTo>
                <a:lnTo>
                  <a:pt x="1849346" y="580553"/>
                </a:lnTo>
                <a:lnTo>
                  <a:pt x="1856954" y="595183"/>
                </a:lnTo>
                <a:lnTo>
                  <a:pt x="1862221" y="612741"/>
                </a:lnTo>
                <a:lnTo>
                  <a:pt x="1864562" y="630883"/>
                </a:lnTo>
                <a:lnTo>
                  <a:pt x="1865147" y="649610"/>
                </a:lnTo>
                <a:lnTo>
                  <a:pt x="1863391" y="669508"/>
                </a:lnTo>
                <a:lnTo>
                  <a:pt x="1861050" y="689406"/>
                </a:lnTo>
                <a:lnTo>
                  <a:pt x="1858124" y="709304"/>
                </a:lnTo>
                <a:lnTo>
                  <a:pt x="1855783" y="729202"/>
                </a:lnTo>
                <a:lnTo>
                  <a:pt x="1854613" y="749100"/>
                </a:lnTo>
                <a:lnTo>
                  <a:pt x="1854613" y="768413"/>
                </a:lnTo>
                <a:lnTo>
                  <a:pt x="1856954" y="786555"/>
                </a:lnTo>
                <a:lnTo>
                  <a:pt x="1861635" y="804697"/>
                </a:lnTo>
                <a:lnTo>
                  <a:pt x="1868658" y="821669"/>
                </a:lnTo>
                <a:lnTo>
                  <a:pt x="1878023" y="839226"/>
                </a:lnTo>
                <a:lnTo>
                  <a:pt x="1887386" y="856784"/>
                </a:lnTo>
                <a:lnTo>
                  <a:pt x="1897920" y="874340"/>
                </a:lnTo>
                <a:lnTo>
                  <a:pt x="1907869" y="891312"/>
                </a:lnTo>
                <a:lnTo>
                  <a:pt x="1916648" y="909454"/>
                </a:lnTo>
                <a:lnTo>
                  <a:pt x="1923670" y="927012"/>
                </a:lnTo>
                <a:lnTo>
                  <a:pt x="1928352" y="945154"/>
                </a:lnTo>
                <a:lnTo>
                  <a:pt x="1930108" y="963881"/>
                </a:lnTo>
                <a:lnTo>
                  <a:pt x="1928352" y="982608"/>
                </a:lnTo>
                <a:lnTo>
                  <a:pt x="1923670" y="1000751"/>
                </a:lnTo>
                <a:lnTo>
                  <a:pt x="1916648" y="1018308"/>
                </a:lnTo>
                <a:lnTo>
                  <a:pt x="1907869" y="1036450"/>
                </a:lnTo>
                <a:lnTo>
                  <a:pt x="1897920" y="1053422"/>
                </a:lnTo>
                <a:lnTo>
                  <a:pt x="1887386" y="1070980"/>
                </a:lnTo>
                <a:lnTo>
                  <a:pt x="1878023" y="1088536"/>
                </a:lnTo>
                <a:lnTo>
                  <a:pt x="1868658" y="1106093"/>
                </a:lnTo>
                <a:lnTo>
                  <a:pt x="1861635" y="1123065"/>
                </a:lnTo>
                <a:lnTo>
                  <a:pt x="1856954" y="1141208"/>
                </a:lnTo>
                <a:lnTo>
                  <a:pt x="1854613" y="1159349"/>
                </a:lnTo>
                <a:lnTo>
                  <a:pt x="1854613" y="1178662"/>
                </a:lnTo>
                <a:lnTo>
                  <a:pt x="1855783" y="1198560"/>
                </a:lnTo>
                <a:lnTo>
                  <a:pt x="1858124" y="1218458"/>
                </a:lnTo>
                <a:lnTo>
                  <a:pt x="1861050" y="1238356"/>
                </a:lnTo>
                <a:lnTo>
                  <a:pt x="1863391" y="1258254"/>
                </a:lnTo>
                <a:lnTo>
                  <a:pt x="1865147" y="1278152"/>
                </a:lnTo>
                <a:lnTo>
                  <a:pt x="1864562" y="1296880"/>
                </a:lnTo>
                <a:lnTo>
                  <a:pt x="1862221" y="1315022"/>
                </a:lnTo>
                <a:lnTo>
                  <a:pt x="1856954" y="1332579"/>
                </a:lnTo>
                <a:lnTo>
                  <a:pt x="1849346" y="1347210"/>
                </a:lnTo>
                <a:lnTo>
                  <a:pt x="1839397" y="1361256"/>
                </a:lnTo>
                <a:lnTo>
                  <a:pt x="1827691" y="1373545"/>
                </a:lnTo>
                <a:lnTo>
                  <a:pt x="1814232" y="1385835"/>
                </a:lnTo>
                <a:lnTo>
                  <a:pt x="1800186" y="1396955"/>
                </a:lnTo>
                <a:lnTo>
                  <a:pt x="1785555" y="1408074"/>
                </a:lnTo>
                <a:lnTo>
                  <a:pt x="1770339" y="1419194"/>
                </a:lnTo>
                <a:lnTo>
                  <a:pt x="1756293" y="1430313"/>
                </a:lnTo>
                <a:lnTo>
                  <a:pt x="1742833" y="1442017"/>
                </a:lnTo>
                <a:lnTo>
                  <a:pt x="1731128" y="1455478"/>
                </a:lnTo>
                <a:lnTo>
                  <a:pt x="1720594" y="1468353"/>
                </a:lnTo>
                <a:lnTo>
                  <a:pt x="1712400" y="1482984"/>
                </a:lnTo>
                <a:lnTo>
                  <a:pt x="1705377" y="1498785"/>
                </a:lnTo>
                <a:lnTo>
                  <a:pt x="1699525" y="1515757"/>
                </a:lnTo>
                <a:lnTo>
                  <a:pt x="1694258" y="1533315"/>
                </a:lnTo>
                <a:lnTo>
                  <a:pt x="1689576" y="1550871"/>
                </a:lnTo>
                <a:lnTo>
                  <a:pt x="1684894" y="1569014"/>
                </a:lnTo>
                <a:lnTo>
                  <a:pt x="1679627" y="1585985"/>
                </a:lnTo>
                <a:lnTo>
                  <a:pt x="1673775" y="1602957"/>
                </a:lnTo>
                <a:lnTo>
                  <a:pt x="1666752" y="1618758"/>
                </a:lnTo>
                <a:lnTo>
                  <a:pt x="1657973" y="1632804"/>
                </a:lnTo>
                <a:lnTo>
                  <a:pt x="1647440" y="1645679"/>
                </a:lnTo>
                <a:lnTo>
                  <a:pt x="1634564" y="1656213"/>
                </a:lnTo>
                <a:lnTo>
                  <a:pt x="1620518" y="1664992"/>
                </a:lnTo>
                <a:lnTo>
                  <a:pt x="1604717" y="1672015"/>
                </a:lnTo>
                <a:lnTo>
                  <a:pt x="1587745" y="1677867"/>
                </a:lnTo>
                <a:lnTo>
                  <a:pt x="1570773" y="1683134"/>
                </a:lnTo>
                <a:lnTo>
                  <a:pt x="1552631" y="1687816"/>
                </a:lnTo>
                <a:lnTo>
                  <a:pt x="1535073" y="1692498"/>
                </a:lnTo>
                <a:lnTo>
                  <a:pt x="1517517" y="1697766"/>
                </a:lnTo>
                <a:lnTo>
                  <a:pt x="1500545" y="1703618"/>
                </a:lnTo>
                <a:lnTo>
                  <a:pt x="1484744" y="1710641"/>
                </a:lnTo>
                <a:lnTo>
                  <a:pt x="1470113" y="1718834"/>
                </a:lnTo>
                <a:lnTo>
                  <a:pt x="1457238" y="1729368"/>
                </a:lnTo>
                <a:lnTo>
                  <a:pt x="1443777" y="1741073"/>
                </a:lnTo>
                <a:lnTo>
                  <a:pt x="1432072" y="1754533"/>
                </a:lnTo>
                <a:lnTo>
                  <a:pt x="1420953" y="1768579"/>
                </a:lnTo>
                <a:lnTo>
                  <a:pt x="1409833" y="1783209"/>
                </a:lnTo>
                <a:lnTo>
                  <a:pt x="1398714" y="1797840"/>
                </a:lnTo>
                <a:lnTo>
                  <a:pt x="1387595" y="1811886"/>
                </a:lnTo>
                <a:lnTo>
                  <a:pt x="1375304" y="1825346"/>
                </a:lnTo>
                <a:lnTo>
                  <a:pt x="1363014" y="1837051"/>
                </a:lnTo>
                <a:lnTo>
                  <a:pt x="1348969" y="1847000"/>
                </a:lnTo>
                <a:lnTo>
                  <a:pt x="1334338" y="1854608"/>
                </a:lnTo>
                <a:lnTo>
                  <a:pt x="1316781" y="1859875"/>
                </a:lnTo>
                <a:lnTo>
                  <a:pt x="1298638" y="1862216"/>
                </a:lnTo>
                <a:lnTo>
                  <a:pt x="1279911" y="1862801"/>
                </a:lnTo>
                <a:lnTo>
                  <a:pt x="1260013" y="1861046"/>
                </a:lnTo>
                <a:lnTo>
                  <a:pt x="1240115" y="1858705"/>
                </a:lnTo>
                <a:lnTo>
                  <a:pt x="1220217" y="1855778"/>
                </a:lnTo>
                <a:lnTo>
                  <a:pt x="1200319" y="1853438"/>
                </a:lnTo>
                <a:lnTo>
                  <a:pt x="1180421" y="1852267"/>
                </a:lnTo>
                <a:lnTo>
                  <a:pt x="1161108" y="1852267"/>
                </a:lnTo>
                <a:lnTo>
                  <a:pt x="1142966" y="1854608"/>
                </a:lnTo>
                <a:lnTo>
                  <a:pt x="1124238" y="1859290"/>
                </a:lnTo>
                <a:lnTo>
                  <a:pt x="1107266" y="1866313"/>
                </a:lnTo>
                <a:lnTo>
                  <a:pt x="1089710" y="1875677"/>
                </a:lnTo>
                <a:lnTo>
                  <a:pt x="1072153" y="1885041"/>
                </a:lnTo>
                <a:lnTo>
                  <a:pt x="1054595" y="1895574"/>
                </a:lnTo>
                <a:lnTo>
                  <a:pt x="1037623" y="1905524"/>
                </a:lnTo>
                <a:lnTo>
                  <a:pt x="1019481" y="1914302"/>
                </a:lnTo>
                <a:lnTo>
                  <a:pt x="1001924" y="1921325"/>
                </a:lnTo>
                <a:lnTo>
                  <a:pt x="983782" y="1926007"/>
                </a:lnTo>
                <a:lnTo>
                  <a:pt x="965055" y="1927762"/>
                </a:lnTo>
                <a:lnTo>
                  <a:pt x="946327" y="1926007"/>
                </a:lnTo>
                <a:lnTo>
                  <a:pt x="928184" y="1921325"/>
                </a:lnTo>
                <a:lnTo>
                  <a:pt x="910628" y="1914302"/>
                </a:lnTo>
                <a:lnTo>
                  <a:pt x="892485" y="1905524"/>
                </a:lnTo>
                <a:lnTo>
                  <a:pt x="875513" y="1895574"/>
                </a:lnTo>
                <a:lnTo>
                  <a:pt x="857956" y="1885041"/>
                </a:lnTo>
                <a:lnTo>
                  <a:pt x="840399" y="1875677"/>
                </a:lnTo>
                <a:lnTo>
                  <a:pt x="822842" y="1866313"/>
                </a:lnTo>
                <a:lnTo>
                  <a:pt x="805286" y="1859290"/>
                </a:lnTo>
                <a:lnTo>
                  <a:pt x="787143" y="1854608"/>
                </a:lnTo>
                <a:lnTo>
                  <a:pt x="769000" y="1852267"/>
                </a:lnTo>
                <a:lnTo>
                  <a:pt x="749687" y="1852267"/>
                </a:lnTo>
                <a:lnTo>
                  <a:pt x="729789" y="1853438"/>
                </a:lnTo>
                <a:lnTo>
                  <a:pt x="709892" y="1855778"/>
                </a:lnTo>
                <a:lnTo>
                  <a:pt x="689993" y="1858705"/>
                </a:lnTo>
                <a:lnTo>
                  <a:pt x="670095" y="1861046"/>
                </a:lnTo>
                <a:lnTo>
                  <a:pt x="650197" y="1862801"/>
                </a:lnTo>
                <a:lnTo>
                  <a:pt x="631470" y="1862216"/>
                </a:lnTo>
                <a:lnTo>
                  <a:pt x="613328" y="1859875"/>
                </a:lnTo>
                <a:lnTo>
                  <a:pt x="595771" y="1854608"/>
                </a:lnTo>
                <a:lnTo>
                  <a:pt x="581140" y="1847000"/>
                </a:lnTo>
                <a:lnTo>
                  <a:pt x="567094" y="1837051"/>
                </a:lnTo>
                <a:lnTo>
                  <a:pt x="554804" y="1825346"/>
                </a:lnTo>
                <a:lnTo>
                  <a:pt x="542514" y="1811886"/>
                </a:lnTo>
                <a:lnTo>
                  <a:pt x="531394" y="1797840"/>
                </a:lnTo>
                <a:lnTo>
                  <a:pt x="520275" y="1783209"/>
                </a:lnTo>
                <a:lnTo>
                  <a:pt x="509156" y="1768579"/>
                </a:lnTo>
                <a:lnTo>
                  <a:pt x="498036" y="1754533"/>
                </a:lnTo>
                <a:lnTo>
                  <a:pt x="486331" y="1741073"/>
                </a:lnTo>
                <a:lnTo>
                  <a:pt x="472871" y="1729368"/>
                </a:lnTo>
                <a:lnTo>
                  <a:pt x="459996" y="1718834"/>
                </a:lnTo>
                <a:lnTo>
                  <a:pt x="445365" y="1710641"/>
                </a:lnTo>
                <a:lnTo>
                  <a:pt x="429563" y="1703618"/>
                </a:lnTo>
                <a:lnTo>
                  <a:pt x="412592" y="1697766"/>
                </a:lnTo>
                <a:lnTo>
                  <a:pt x="395034" y="1692498"/>
                </a:lnTo>
                <a:lnTo>
                  <a:pt x="377478" y="1687816"/>
                </a:lnTo>
                <a:lnTo>
                  <a:pt x="359335" y="1683134"/>
                </a:lnTo>
                <a:lnTo>
                  <a:pt x="342364" y="1677867"/>
                </a:lnTo>
                <a:lnTo>
                  <a:pt x="325391" y="1672015"/>
                </a:lnTo>
                <a:lnTo>
                  <a:pt x="309591" y="1664992"/>
                </a:lnTo>
                <a:lnTo>
                  <a:pt x="295544" y="1656213"/>
                </a:lnTo>
                <a:lnTo>
                  <a:pt x="282669" y="1645679"/>
                </a:lnTo>
                <a:lnTo>
                  <a:pt x="272135" y="1632804"/>
                </a:lnTo>
                <a:lnTo>
                  <a:pt x="263357" y="1618758"/>
                </a:lnTo>
                <a:lnTo>
                  <a:pt x="256334" y="1602957"/>
                </a:lnTo>
                <a:lnTo>
                  <a:pt x="250482" y="1585985"/>
                </a:lnTo>
                <a:lnTo>
                  <a:pt x="245215" y="1569014"/>
                </a:lnTo>
                <a:lnTo>
                  <a:pt x="240533" y="1550871"/>
                </a:lnTo>
                <a:lnTo>
                  <a:pt x="235850" y="1533315"/>
                </a:lnTo>
                <a:lnTo>
                  <a:pt x="230583" y="1515757"/>
                </a:lnTo>
                <a:lnTo>
                  <a:pt x="224731" y="1498785"/>
                </a:lnTo>
                <a:lnTo>
                  <a:pt x="217708" y="1482984"/>
                </a:lnTo>
                <a:lnTo>
                  <a:pt x="209515" y="1468353"/>
                </a:lnTo>
                <a:lnTo>
                  <a:pt x="198981" y="1455478"/>
                </a:lnTo>
                <a:lnTo>
                  <a:pt x="187276" y="1442017"/>
                </a:lnTo>
                <a:lnTo>
                  <a:pt x="173816" y="1430313"/>
                </a:lnTo>
                <a:lnTo>
                  <a:pt x="159184" y="1419194"/>
                </a:lnTo>
                <a:lnTo>
                  <a:pt x="144554" y="1408074"/>
                </a:lnTo>
                <a:lnTo>
                  <a:pt x="129923" y="1396955"/>
                </a:lnTo>
                <a:lnTo>
                  <a:pt x="115877" y="1385835"/>
                </a:lnTo>
                <a:lnTo>
                  <a:pt x="102417" y="1373545"/>
                </a:lnTo>
                <a:lnTo>
                  <a:pt x="90712" y="1361256"/>
                </a:lnTo>
                <a:lnTo>
                  <a:pt x="80763" y="1347210"/>
                </a:lnTo>
                <a:lnTo>
                  <a:pt x="73155" y="1332579"/>
                </a:lnTo>
                <a:lnTo>
                  <a:pt x="67888" y="1315022"/>
                </a:lnTo>
                <a:lnTo>
                  <a:pt x="65547" y="1296880"/>
                </a:lnTo>
                <a:lnTo>
                  <a:pt x="64961" y="1278152"/>
                </a:lnTo>
                <a:lnTo>
                  <a:pt x="66717" y="1258254"/>
                </a:lnTo>
                <a:lnTo>
                  <a:pt x="69058" y="1238356"/>
                </a:lnTo>
                <a:lnTo>
                  <a:pt x="71984" y="1218458"/>
                </a:lnTo>
                <a:lnTo>
                  <a:pt x="74326" y="1198560"/>
                </a:lnTo>
                <a:lnTo>
                  <a:pt x="75496" y="1178662"/>
                </a:lnTo>
                <a:lnTo>
                  <a:pt x="75496" y="1159349"/>
                </a:lnTo>
                <a:lnTo>
                  <a:pt x="73155" y="1141208"/>
                </a:lnTo>
                <a:lnTo>
                  <a:pt x="68473" y="1123065"/>
                </a:lnTo>
                <a:lnTo>
                  <a:pt x="61450" y="1106093"/>
                </a:lnTo>
                <a:lnTo>
                  <a:pt x="52672" y="1088536"/>
                </a:lnTo>
                <a:lnTo>
                  <a:pt x="42722" y="1070980"/>
                </a:lnTo>
                <a:lnTo>
                  <a:pt x="32189" y="1053422"/>
                </a:lnTo>
                <a:lnTo>
                  <a:pt x="22240" y="1036450"/>
                </a:lnTo>
                <a:lnTo>
                  <a:pt x="13461" y="1018308"/>
                </a:lnTo>
                <a:lnTo>
                  <a:pt x="6438" y="1000751"/>
                </a:lnTo>
                <a:lnTo>
                  <a:pt x="1756" y="982608"/>
                </a:lnTo>
                <a:lnTo>
                  <a:pt x="0" y="963881"/>
                </a:lnTo>
                <a:lnTo>
                  <a:pt x="1756" y="945154"/>
                </a:lnTo>
                <a:lnTo>
                  <a:pt x="6438" y="927012"/>
                </a:lnTo>
                <a:lnTo>
                  <a:pt x="13461" y="909454"/>
                </a:lnTo>
                <a:lnTo>
                  <a:pt x="22240" y="891312"/>
                </a:lnTo>
                <a:lnTo>
                  <a:pt x="32189" y="874340"/>
                </a:lnTo>
                <a:lnTo>
                  <a:pt x="42722" y="856784"/>
                </a:lnTo>
                <a:lnTo>
                  <a:pt x="52672" y="839226"/>
                </a:lnTo>
                <a:lnTo>
                  <a:pt x="61450" y="821669"/>
                </a:lnTo>
                <a:lnTo>
                  <a:pt x="68473" y="804697"/>
                </a:lnTo>
                <a:lnTo>
                  <a:pt x="73155" y="786555"/>
                </a:lnTo>
                <a:lnTo>
                  <a:pt x="75496" y="768413"/>
                </a:lnTo>
                <a:lnTo>
                  <a:pt x="75496" y="749100"/>
                </a:lnTo>
                <a:lnTo>
                  <a:pt x="74326" y="729202"/>
                </a:lnTo>
                <a:lnTo>
                  <a:pt x="71984" y="709304"/>
                </a:lnTo>
                <a:lnTo>
                  <a:pt x="69058" y="689406"/>
                </a:lnTo>
                <a:lnTo>
                  <a:pt x="66717" y="669508"/>
                </a:lnTo>
                <a:lnTo>
                  <a:pt x="64961" y="649610"/>
                </a:lnTo>
                <a:lnTo>
                  <a:pt x="65547" y="630883"/>
                </a:lnTo>
                <a:lnTo>
                  <a:pt x="67888" y="612741"/>
                </a:lnTo>
                <a:lnTo>
                  <a:pt x="73155" y="595183"/>
                </a:lnTo>
                <a:lnTo>
                  <a:pt x="80763" y="580553"/>
                </a:lnTo>
                <a:lnTo>
                  <a:pt x="90712" y="566507"/>
                </a:lnTo>
                <a:lnTo>
                  <a:pt x="102417" y="554217"/>
                </a:lnTo>
                <a:lnTo>
                  <a:pt x="115877" y="541928"/>
                </a:lnTo>
                <a:lnTo>
                  <a:pt x="129923" y="530807"/>
                </a:lnTo>
                <a:lnTo>
                  <a:pt x="144554" y="519688"/>
                </a:lnTo>
                <a:lnTo>
                  <a:pt x="159184" y="508569"/>
                </a:lnTo>
                <a:lnTo>
                  <a:pt x="173816" y="497449"/>
                </a:lnTo>
                <a:lnTo>
                  <a:pt x="187276" y="485745"/>
                </a:lnTo>
                <a:lnTo>
                  <a:pt x="198981" y="472285"/>
                </a:lnTo>
                <a:lnTo>
                  <a:pt x="209515" y="459409"/>
                </a:lnTo>
                <a:lnTo>
                  <a:pt x="217708" y="444779"/>
                </a:lnTo>
                <a:lnTo>
                  <a:pt x="224731" y="428977"/>
                </a:lnTo>
                <a:lnTo>
                  <a:pt x="230583" y="412005"/>
                </a:lnTo>
                <a:lnTo>
                  <a:pt x="235850" y="394448"/>
                </a:lnTo>
                <a:lnTo>
                  <a:pt x="240533" y="376891"/>
                </a:lnTo>
                <a:lnTo>
                  <a:pt x="245215" y="358749"/>
                </a:lnTo>
                <a:lnTo>
                  <a:pt x="250482" y="341777"/>
                </a:lnTo>
                <a:lnTo>
                  <a:pt x="256334" y="324805"/>
                </a:lnTo>
                <a:lnTo>
                  <a:pt x="263357" y="309004"/>
                </a:lnTo>
                <a:lnTo>
                  <a:pt x="272135" y="294958"/>
                </a:lnTo>
                <a:lnTo>
                  <a:pt x="282669" y="282083"/>
                </a:lnTo>
                <a:lnTo>
                  <a:pt x="295544" y="271549"/>
                </a:lnTo>
                <a:lnTo>
                  <a:pt x="309591" y="262771"/>
                </a:lnTo>
                <a:lnTo>
                  <a:pt x="325391" y="255747"/>
                </a:lnTo>
                <a:lnTo>
                  <a:pt x="342364" y="249895"/>
                </a:lnTo>
                <a:lnTo>
                  <a:pt x="359335" y="244628"/>
                </a:lnTo>
                <a:lnTo>
                  <a:pt x="377478" y="239946"/>
                </a:lnTo>
                <a:lnTo>
                  <a:pt x="395034" y="235264"/>
                </a:lnTo>
                <a:lnTo>
                  <a:pt x="412592" y="229997"/>
                </a:lnTo>
                <a:lnTo>
                  <a:pt x="429563" y="224145"/>
                </a:lnTo>
                <a:lnTo>
                  <a:pt x="445365" y="217122"/>
                </a:lnTo>
                <a:lnTo>
                  <a:pt x="459996" y="208929"/>
                </a:lnTo>
                <a:lnTo>
                  <a:pt x="472871" y="198395"/>
                </a:lnTo>
                <a:lnTo>
                  <a:pt x="486331" y="186689"/>
                </a:lnTo>
                <a:lnTo>
                  <a:pt x="498036" y="173229"/>
                </a:lnTo>
                <a:lnTo>
                  <a:pt x="509156" y="159184"/>
                </a:lnTo>
                <a:lnTo>
                  <a:pt x="520275" y="144553"/>
                </a:lnTo>
                <a:lnTo>
                  <a:pt x="531394" y="129922"/>
                </a:lnTo>
                <a:lnTo>
                  <a:pt x="542514" y="115876"/>
                </a:lnTo>
                <a:lnTo>
                  <a:pt x="554804" y="102416"/>
                </a:lnTo>
                <a:lnTo>
                  <a:pt x="567094" y="90712"/>
                </a:lnTo>
                <a:lnTo>
                  <a:pt x="581140" y="80762"/>
                </a:lnTo>
                <a:lnTo>
                  <a:pt x="595771" y="73154"/>
                </a:lnTo>
                <a:lnTo>
                  <a:pt x="613328" y="67887"/>
                </a:lnTo>
                <a:lnTo>
                  <a:pt x="631470" y="65546"/>
                </a:lnTo>
                <a:lnTo>
                  <a:pt x="650197" y="64961"/>
                </a:lnTo>
                <a:lnTo>
                  <a:pt x="670095" y="66717"/>
                </a:lnTo>
                <a:lnTo>
                  <a:pt x="689993" y="69058"/>
                </a:lnTo>
                <a:lnTo>
                  <a:pt x="709892" y="71984"/>
                </a:lnTo>
                <a:lnTo>
                  <a:pt x="729789" y="74325"/>
                </a:lnTo>
                <a:lnTo>
                  <a:pt x="749687" y="75495"/>
                </a:lnTo>
                <a:lnTo>
                  <a:pt x="769000" y="75495"/>
                </a:lnTo>
                <a:lnTo>
                  <a:pt x="787143" y="73154"/>
                </a:lnTo>
                <a:lnTo>
                  <a:pt x="805286" y="68472"/>
                </a:lnTo>
                <a:lnTo>
                  <a:pt x="822842" y="61450"/>
                </a:lnTo>
                <a:lnTo>
                  <a:pt x="840399" y="52086"/>
                </a:lnTo>
                <a:lnTo>
                  <a:pt x="857956" y="42722"/>
                </a:lnTo>
                <a:lnTo>
                  <a:pt x="875513" y="32188"/>
                </a:lnTo>
                <a:lnTo>
                  <a:pt x="892485" y="22239"/>
                </a:lnTo>
                <a:lnTo>
                  <a:pt x="910628" y="13460"/>
                </a:lnTo>
                <a:lnTo>
                  <a:pt x="928184" y="6437"/>
                </a:lnTo>
                <a:lnTo>
                  <a:pt x="946327" y="1755"/>
                </a:lnTo>
                <a:close/>
              </a:path>
            </a:pathLst>
          </a:custGeom>
          <a:noFill/>
          <a:extLst>
            <a:ext uri="{909E8E84-426E-40DD-AFC4-6F175D3DCCD1}">
              <a14:hiddenFill xmlns:a14="http://schemas.microsoft.com/office/drawing/2010/main">
                <a:solidFill>
                  <a:srgbClr val="FFFFFF"/>
                </a:solidFill>
              </a14:hiddenFill>
            </a:ext>
          </a:extLst>
        </p:spPr>
      </p:pic>
      <p:sp>
        <p:nvSpPr>
          <p:cNvPr id="149" name="Freeform: Shape 148">
            <a:extLst>
              <a:ext uri="{FF2B5EF4-FFF2-40B4-BE49-F238E27FC236}">
                <a16:creationId xmlns:a16="http://schemas.microsoft.com/office/drawing/2014/main" id="{9563FBA8-D302-415D-ACB8-C0406838DE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805" y="2554317"/>
            <a:ext cx="3185554" cy="3181684"/>
          </a:xfrm>
          <a:custGeom>
            <a:avLst/>
            <a:gdLst>
              <a:gd name="connsiteX0" fmla="*/ 3095991 w 6191980"/>
              <a:gd name="connsiteY0" fmla="*/ 0 h 6184462"/>
              <a:gd name="connsiteX1" fmla="*/ 3156069 w 6191980"/>
              <a:gd name="connsiteY1" fmla="*/ 5631 h 6184462"/>
              <a:gd name="connsiteX2" fmla="*/ 3214272 w 6191980"/>
              <a:gd name="connsiteY2" fmla="*/ 20652 h 6184462"/>
              <a:gd name="connsiteX3" fmla="*/ 3270598 w 6191980"/>
              <a:gd name="connsiteY3" fmla="*/ 43182 h 6184462"/>
              <a:gd name="connsiteX4" fmla="*/ 3328798 w 6191980"/>
              <a:gd name="connsiteY4" fmla="*/ 71344 h 6184462"/>
              <a:gd name="connsiteX5" fmla="*/ 3383247 w 6191980"/>
              <a:gd name="connsiteY5" fmla="*/ 103262 h 6184462"/>
              <a:gd name="connsiteX6" fmla="*/ 3439573 w 6191980"/>
              <a:gd name="connsiteY6" fmla="*/ 137057 h 6184462"/>
              <a:gd name="connsiteX7" fmla="*/ 3495897 w 6191980"/>
              <a:gd name="connsiteY7" fmla="*/ 167096 h 6184462"/>
              <a:gd name="connsiteX8" fmla="*/ 3552221 w 6191980"/>
              <a:gd name="connsiteY8" fmla="*/ 197137 h 6184462"/>
              <a:gd name="connsiteX9" fmla="*/ 3606669 w 6191980"/>
              <a:gd name="connsiteY9" fmla="*/ 219666 h 6184462"/>
              <a:gd name="connsiteX10" fmla="*/ 3666749 w 6191980"/>
              <a:gd name="connsiteY10" fmla="*/ 234686 h 6184462"/>
              <a:gd name="connsiteX11" fmla="*/ 3724950 w 6191980"/>
              <a:gd name="connsiteY11" fmla="*/ 242197 h 6184462"/>
              <a:gd name="connsiteX12" fmla="*/ 3786907 w 6191980"/>
              <a:gd name="connsiteY12" fmla="*/ 242197 h 6184462"/>
              <a:gd name="connsiteX13" fmla="*/ 3850743 w 6191980"/>
              <a:gd name="connsiteY13" fmla="*/ 238443 h 6184462"/>
              <a:gd name="connsiteX14" fmla="*/ 3914577 w 6191980"/>
              <a:gd name="connsiteY14" fmla="*/ 230932 h 6184462"/>
              <a:gd name="connsiteX15" fmla="*/ 3978413 w 6191980"/>
              <a:gd name="connsiteY15" fmla="*/ 221545 h 6184462"/>
              <a:gd name="connsiteX16" fmla="*/ 4042247 w 6191980"/>
              <a:gd name="connsiteY16" fmla="*/ 214035 h 6184462"/>
              <a:gd name="connsiteX17" fmla="*/ 4106083 w 6191980"/>
              <a:gd name="connsiteY17" fmla="*/ 208401 h 6184462"/>
              <a:gd name="connsiteX18" fmla="*/ 4166161 w 6191980"/>
              <a:gd name="connsiteY18" fmla="*/ 210279 h 6184462"/>
              <a:gd name="connsiteX19" fmla="*/ 4224364 w 6191980"/>
              <a:gd name="connsiteY19" fmla="*/ 217789 h 6184462"/>
              <a:gd name="connsiteX20" fmla="*/ 4280690 w 6191980"/>
              <a:gd name="connsiteY20" fmla="*/ 234686 h 6184462"/>
              <a:gd name="connsiteX21" fmla="*/ 4327628 w 6191980"/>
              <a:gd name="connsiteY21" fmla="*/ 259094 h 6184462"/>
              <a:gd name="connsiteX22" fmla="*/ 4372686 w 6191980"/>
              <a:gd name="connsiteY22" fmla="*/ 291012 h 6184462"/>
              <a:gd name="connsiteX23" fmla="*/ 4412114 w 6191980"/>
              <a:gd name="connsiteY23" fmla="*/ 328561 h 6184462"/>
              <a:gd name="connsiteX24" fmla="*/ 4451542 w 6191980"/>
              <a:gd name="connsiteY24" fmla="*/ 371743 h 6184462"/>
              <a:gd name="connsiteX25" fmla="*/ 4487214 w 6191980"/>
              <a:gd name="connsiteY25" fmla="*/ 416803 h 6184462"/>
              <a:gd name="connsiteX26" fmla="*/ 4522886 w 6191980"/>
              <a:gd name="connsiteY26" fmla="*/ 463741 h 6184462"/>
              <a:gd name="connsiteX27" fmla="*/ 4558559 w 6191980"/>
              <a:gd name="connsiteY27" fmla="*/ 510678 h 6184462"/>
              <a:gd name="connsiteX28" fmla="*/ 4594231 w 6191980"/>
              <a:gd name="connsiteY28" fmla="*/ 555737 h 6184462"/>
              <a:gd name="connsiteX29" fmla="*/ 4631782 w 6191980"/>
              <a:gd name="connsiteY29" fmla="*/ 598919 h 6184462"/>
              <a:gd name="connsiteX30" fmla="*/ 4674964 w 6191980"/>
              <a:gd name="connsiteY30" fmla="*/ 636471 h 6184462"/>
              <a:gd name="connsiteX31" fmla="*/ 4716270 w 6191980"/>
              <a:gd name="connsiteY31" fmla="*/ 670266 h 6184462"/>
              <a:gd name="connsiteX32" fmla="*/ 4763206 w 6191980"/>
              <a:gd name="connsiteY32" fmla="*/ 696549 h 6184462"/>
              <a:gd name="connsiteX33" fmla="*/ 4813899 w 6191980"/>
              <a:gd name="connsiteY33" fmla="*/ 719079 h 6184462"/>
              <a:gd name="connsiteX34" fmla="*/ 4868345 w 6191980"/>
              <a:gd name="connsiteY34" fmla="*/ 737854 h 6184462"/>
              <a:gd name="connsiteX35" fmla="*/ 4924669 w 6191980"/>
              <a:gd name="connsiteY35" fmla="*/ 754751 h 6184462"/>
              <a:gd name="connsiteX36" fmla="*/ 4980995 w 6191980"/>
              <a:gd name="connsiteY36" fmla="*/ 769772 h 6184462"/>
              <a:gd name="connsiteX37" fmla="*/ 5039198 w 6191980"/>
              <a:gd name="connsiteY37" fmla="*/ 784792 h 6184462"/>
              <a:gd name="connsiteX38" fmla="*/ 5093644 w 6191980"/>
              <a:gd name="connsiteY38" fmla="*/ 801690 h 6184462"/>
              <a:gd name="connsiteX39" fmla="*/ 5148091 w 6191980"/>
              <a:gd name="connsiteY39" fmla="*/ 820464 h 6184462"/>
              <a:gd name="connsiteX40" fmla="*/ 5198784 w 6191980"/>
              <a:gd name="connsiteY40" fmla="*/ 842995 h 6184462"/>
              <a:gd name="connsiteX41" fmla="*/ 5243845 w 6191980"/>
              <a:gd name="connsiteY41" fmla="*/ 871157 h 6184462"/>
              <a:gd name="connsiteX42" fmla="*/ 5285151 w 6191980"/>
              <a:gd name="connsiteY42" fmla="*/ 904952 h 6184462"/>
              <a:gd name="connsiteX43" fmla="*/ 5318944 w 6191980"/>
              <a:gd name="connsiteY43" fmla="*/ 946257 h 6184462"/>
              <a:gd name="connsiteX44" fmla="*/ 5347108 w 6191980"/>
              <a:gd name="connsiteY44" fmla="*/ 991317 h 6184462"/>
              <a:gd name="connsiteX45" fmla="*/ 5369636 w 6191980"/>
              <a:gd name="connsiteY45" fmla="*/ 1042007 h 6184462"/>
              <a:gd name="connsiteX46" fmla="*/ 5388410 w 6191980"/>
              <a:gd name="connsiteY46" fmla="*/ 1096456 h 6184462"/>
              <a:gd name="connsiteX47" fmla="*/ 5405308 w 6191980"/>
              <a:gd name="connsiteY47" fmla="*/ 1150903 h 6184462"/>
              <a:gd name="connsiteX48" fmla="*/ 5420328 w 6191980"/>
              <a:gd name="connsiteY48" fmla="*/ 1209105 h 6184462"/>
              <a:gd name="connsiteX49" fmla="*/ 5435349 w 6191980"/>
              <a:gd name="connsiteY49" fmla="*/ 1265429 h 6184462"/>
              <a:gd name="connsiteX50" fmla="*/ 5452246 w 6191980"/>
              <a:gd name="connsiteY50" fmla="*/ 1321755 h 6184462"/>
              <a:gd name="connsiteX51" fmla="*/ 5471021 w 6191980"/>
              <a:gd name="connsiteY51" fmla="*/ 1376203 h 6184462"/>
              <a:gd name="connsiteX52" fmla="*/ 5493550 w 6191980"/>
              <a:gd name="connsiteY52" fmla="*/ 1426896 h 6184462"/>
              <a:gd name="connsiteX53" fmla="*/ 5519836 w 6191980"/>
              <a:gd name="connsiteY53" fmla="*/ 1473832 h 6184462"/>
              <a:gd name="connsiteX54" fmla="*/ 5553632 w 6191980"/>
              <a:gd name="connsiteY54" fmla="*/ 1515138 h 6184462"/>
              <a:gd name="connsiteX55" fmla="*/ 5591181 w 6191980"/>
              <a:gd name="connsiteY55" fmla="*/ 1558320 h 6184462"/>
              <a:gd name="connsiteX56" fmla="*/ 5634364 w 6191980"/>
              <a:gd name="connsiteY56" fmla="*/ 1595869 h 6184462"/>
              <a:gd name="connsiteX57" fmla="*/ 5679425 w 6191980"/>
              <a:gd name="connsiteY57" fmla="*/ 1631541 h 6184462"/>
              <a:gd name="connsiteX58" fmla="*/ 5728238 w 6191980"/>
              <a:gd name="connsiteY58" fmla="*/ 1667213 h 6184462"/>
              <a:gd name="connsiteX59" fmla="*/ 5775175 w 6191980"/>
              <a:gd name="connsiteY59" fmla="*/ 1702885 h 6184462"/>
              <a:gd name="connsiteX60" fmla="*/ 5820236 w 6191980"/>
              <a:gd name="connsiteY60" fmla="*/ 1738560 h 6184462"/>
              <a:gd name="connsiteX61" fmla="*/ 5863416 w 6191980"/>
              <a:gd name="connsiteY61" fmla="*/ 1777986 h 6184462"/>
              <a:gd name="connsiteX62" fmla="*/ 5900968 w 6191980"/>
              <a:gd name="connsiteY62" fmla="*/ 1817414 h 6184462"/>
              <a:gd name="connsiteX63" fmla="*/ 5932886 w 6191980"/>
              <a:gd name="connsiteY63" fmla="*/ 1862474 h 6184462"/>
              <a:gd name="connsiteX64" fmla="*/ 5957294 w 6191980"/>
              <a:gd name="connsiteY64" fmla="*/ 1909410 h 6184462"/>
              <a:gd name="connsiteX65" fmla="*/ 5974191 w 6191980"/>
              <a:gd name="connsiteY65" fmla="*/ 1965736 h 6184462"/>
              <a:gd name="connsiteX66" fmla="*/ 5981700 w 6191980"/>
              <a:gd name="connsiteY66" fmla="*/ 2023938 h 6184462"/>
              <a:gd name="connsiteX67" fmla="*/ 5983578 w 6191980"/>
              <a:gd name="connsiteY67" fmla="*/ 2084018 h 6184462"/>
              <a:gd name="connsiteX68" fmla="*/ 5977945 w 6191980"/>
              <a:gd name="connsiteY68" fmla="*/ 2147852 h 6184462"/>
              <a:gd name="connsiteX69" fmla="*/ 5970435 w 6191980"/>
              <a:gd name="connsiteY69" fmla="*/ 2211686 h 6184462"/>
              <a:gd name="connsiteX70" fmla="*/ 5961048 w 6191980"/>
              <a:gd name="connsiteY70" fmla="*/ 2275522 h 6184462"/>
              <a:gd name="connsiteX71" fmla="*/ 5953538 w 6191980"/>
              <a:gd name="connsiteY71" fmla="*/ 2339356 h 6184462"/>
              <a:gd name="connsiteX72" fmla="*/ 5949784 w 6191980"/>
              <a:gd name="connsiteY72" fmla="*/ 2403192 h 6184462"/>
              <a:gd name="connsiteX73" fmla="*/ 5949784 w 6191980"/>
              <a:gd name="connsiteY73" fmla="*/ 2465149 h 6184462"/>
              <a:gd name="connsiteX74" fmla="*/ 5957294 w 6191980"/>
              <a:gd name="connsiteY74" fmla="*/ 2523350 h 6184462"/>
              <a:gd name="connsiteX75" fmla="*/ 5972312 w 6191980"/>
              <a:gd name="connsiteY75" fmla="*/ 2581552 h 6184462"/>
              <a:gd name="connsiteX76" fmla="*/ 5994843 w 6191980"/>
              <a:gd name="connsiteY76" fmla="*/ 2636001 h 6184462"/>
              <a:gd name="connsiteX77" fmla="*/ 6024884 w 6191980"/>
              <a:gd name="connsiteY77" fmla="*/ 2692325 h 6184462"/>
              <a:gd name="connsiteX78" fmla="*/ 6054922 w 6191980"/>
              <a:gd name="connsiteY78" fmla="*/ 2748651 h 6184462"/>
              <a:gd name="connsiteX79" fmla="*/ 6088718 w 6191980"/>
              <a:gd name="connsiteY79" fmla="*/ 2804974 h 6184462"/>
              <a:gd name="connsiteX80" fmla="*/ 6120634 w 6191980"/>
              <a:gd name="connsiteY80" fmla="*/ 2859423 h 6184462"/>
              <a:gd name="connsiteX81" fmla="*/ 6148798 w 6191980"/>
              <a:gd name="connsiteY81" fmla="*/ 2917624 h 6184462"/>
              <a:gd name="connsiteX82" fmla="*/ 6171326 w 6191980"/>
              <a:gd name="connsiteY82" fmla="*/ 2973950 h 6184462"/>
              <a:gd name="connsiteX83" fmla="*/ 6186347 w 6191980"/>
              <a:gd name="connsiteY83" fmla="*/ 3032152 h 6184462"/>
              <a:gd name="connsiteX84" fmla="*/ 6191980 w 6191980"/>
              <a:gd name="connsiteY84" fmla="*/ 3092230 h 6184462"/>
              <a:gd name="connsiteX85" fmla="*/ 6186347 w 6191980"/>
              <a:gd name="connsiteY85" fmla="*/ 3152310 h 6184462"/>
              <a:gd name="connsiteX86" fmla="*/ 6171326 w 6191980"/>
              <a:gd name="connsiteY86" fmla="*/ 3210513 h 6184462"/>
              <a:gd name="connsiteX87" fmla="*/ 6148798 w 6191980"/>
              <a:gd name="connsiteY87" fmla="*/ 3266839 h 6184462"/>
              <a:gd name="connsiteX88" fmla="*/ 6120634 w 6191980"/>
              <a:gd name="connsiteY88" fmla="*/ 3325039 h 6184462"/>
              <a:gd name="connsiteX89" fmla="*/ 6088718 w 6191980"/>
              <a:gd name="connsiteY89" fmla="*/ 3379488 h 6184462"/>
              <a:gd name="connsiteX90" fmla="*/ 6054922 w 6191980"/>
              <a:gd name="connsiteY90" fmla="*/ 3435814 h 6184462"/>
              <a:gd name="connsiteX91" fmla="*/ 6024884 w 6191980"/>
              <a:gd name="connsiteY91" fmla="*/ 3492137 h 6184462"/>
              <a:gd name="connsiteX92" fmla="*/ 5994843 w 6191980"/>
              <a:gd name="connsiteY92" fmla="*/ 3548461 h 6184462"/>
              <a:gd name="connsiteX93" fmla="*/ 5972312 w 6191980"/>
              <a:gd name="connsiteY93" fmla="*/ 3602910 h 6184462"/>
              <a:gd name="connsiteX94" fmla="*/ 5957294 w 6191980"/>
              <a:gd name="connsiteY94" fmla="*/ 3661113 h 6184462"/>
              <a:gd name="connsiteX95" fmla="*/ 5949784 w 6191980"/>
              <a:gd name="connsiteY95" fmla="*/ 3719313 h 6184462"/>
              <a:gd name="connsiteX96" fmla="*/ 5949784 w 6191980"/>
              <a:gd name="connsiteY96" fmla="*/ 3781272 h 6184462"/>
              <a:gd name="connsiteX97" fmla="*/ 5953538 w 6191980"/>
              <a:gd name="connsiteY97" fmla="*/ 3845106 h 6184462"/>
              <a:gd name="connsiteX98" fmla="*/ 5961048 w 6191980"/>
              <a:gd name="connsiteY98" fmla="*/ 3908940 h 6184462"/>
              <a:gd name="connsiteX99" fmla="*/ 5970435 w 6191980"/>
              <a:gd name="connsiteY99" fmla="*/ 3972776 h 6184462"/>
              <a:gd name="connsiteX100" fmla="*/ 5977945 w 6191980"/>
              <a:gd name="connsiteY100" fmla="*/ 4036610 h 6184462"/>
              <a:gd name="connsiteX101" fmla="*/ 5983578 w 6191980"/>
              <a:gd name="connsiteY101" fmla="*/ 4100444 h 6184462"/>
              <a:gd name="connsiteX102" fmla="*/ 5981700 w 6191980"/>
              <a:gd name="connsiteY102" fmla="*/ 4160526 h 6184462"/>
              <a:gd name="connsiteX103" fmla="*/ 5974191 w 6191980"/>
              <a:gd name="connsiteY103" fmla="*/ 4218729 h 6184462"/>
              <a:gd name="connsiteX104" fmla="*/ 5957294 w 6191980"/>
              <a:gd name="connsiteY104" fmla="*/ 4275053 h 6184462"/>
              <a:gd name="connsiteX105" fmla="*/ 5932886 w 6191980"/>
              <a:gd name="connsiteY105" fmla="*/ 4321989 h 6184462"/>
              <a:gd name="connsiteX106" fmla="*/ 5900968 w 6191980"/>
              <a:gd name="connsiteY106" fmla="*/ 4367050 h 6184462"/>
              <a:gd name="connsiteX107" fmla="*/ 5863416 w 6191980"/>
              <a:gd name="connsiteY107" fmla="*/ 4406477 h 6184462"/>
              <a:gd name="connsiteX108" fmla="*/ 5820236 w 6191980"/>
              <a:gd name="connsiteY108" fmla="*/ 4445903 h 6184462"/>
              <a:gd name="connsiteX109" fmla="*/ 5775175 w 6191980"/>
              <a:gd name="connsiteY109" fmla="*/ 4481577 h 6184462"/>
              <a:gd name="connsiteX110" fmla="*/ 5728238 w 6191980"/>
              <a:gd name="connsiteY110" fmla="*/ 4517249 h 6184462"/>
              <a:gd name="connsiteX111" fmla="*/ 5679425 w 6191980"/>
              <a:gd name="connsiteY111" fmla="*/ 4552921 h 6184462"/>
              <a:gd name="connsiteX112" fmla="*/ 5634364 w 6191980"/>
              <a:gd name="connsiteY112" fmla="*/ 4588593 h 6184462"/>
              <a:gd name="connsiteX113" fmla="*/ 5591181 w 6191980"/>
              <a:gd name="connsiteY113" fmla="*/ 4626142 h 6184462"/>
              <a:gd name="connsiteX114" fmla="*/ 5553632 w 6191980"/>
              <a:gd name="connsiteY114" fmla="*/ 4669325 h 6184462"/>
              <a:gd name="connsiteX115" fmla="*/ 5519836 w 6191980"/>
              <a:gd name="connsiteY115" fmla="*/ 4710630 h 6184462"/>
              <a:gd name="connsiteX116" fmla="*/ 5493550 w 6191980"/>
              <a:gd name="connsiteY116" fmla="*/ 4757566 h 6184462"/>
              <a:gd name="connsiteX117" fmla="*/ 5471021 w 6191980"/>
              <a:gd name="connsiteY117" fmla="*/ 4808259 h 6184462"/>
              <a:gd name="connsiteX118" fmla="*/ 5452246 w 6191980"/>
              <a:gd name="connsiteY118" fmla="*/ 4862708 h 6184462"/>
              <a:gd name="connsiteX119" fmla="*/ 5435349 w 6191980"/>
              <a:gd name="connsiteY119" fmla="*/ 4919033 h 6184462"/>
              <a:gd name="connsiteX120" fmla="*/ 5420328 w 6191980"/>
              <a:gd name="connsiteY120" fmla="*/ 4975357 h 6184462"/>
              <a:gd name="connsiteX121" fmla="*/ 5405308 w 6191980"/>
              <a:gd name="connsiteY121" fmla="*/ 5033560 h 6184462"/>
              <a:gd name="connsiteX122" fmla="*/ 5388410 w 6191980"/>
              <a:gd name="connsiteY122" fmla="*/ 5088007 h 6184462"/>
              <a:gd name="connsiteX123" fmla="*/ 5369636 w 6191980"/>
              <a:gd name="connsiteY123" fmla="*/ 5142453 h 6184462"/>
              <a:gd name="connsiteX124" fmla="*/ 5347108 w 6191980"/>
              <a:gd name="connsiteY124" fmla="*/ 5193146 h 6184462"/>
              <a:gd name="connsiteX125" fmla="*/ 5318944 w 6191980"/>
              <a:gd name="connsiteY125" fmla="*/ 5238207 h 6184462"/>
              <a:gd name="connsiteX126" fmla="*/ 5285151 w 6191980"/>
              <a:gd name="connsiteY126" fmla="*/ 5279510 h 6184462"/>
              <a:gd name="connsiteX127" fmla="*/ 5243845 w 6191980"/>
              <a:gd name="connsiteY127" fmla="*/ 5313305 h 6184462"/>
              <a:gd name="connsiteX128" fmla="*/ 5198784 w 6191980"/>
              <a:gd name="connsiteY128" fmla="*/ 5341467 h 6184462"/>
              <a:gd name="connsiteX129" fmla="*/ 5148091 w 6191980"/>
              <a:gd name="connsiteY129" fmla="*/ 5363998 h 6184462"/>
              <a:gd name="connsiteX130" fmla="*/ 5093644 w 6191980"/>
              <a:gd name="connsiteY130" fmla="*/ 5382773 h 6184462"/>
              <a:gd name="connsiteX131" fmla="*/ 5039198 w 6191980"/>
              <a:gd name="connsiteY131" fmla="*/ 5399670 h 6184462"/>
              <a:gd name="connsiteX132" fmla="*/ 4980995 w 6191980"/>
              <a:gd name="connsiteY132" fmla="*/ 5414691 h 6184462"/>
              <a:gd name="connsiteX133" fmla="*/ 4924669 w 6191980"/>
              <a:gd name="connsiteY133" fmla="*/ 5429711 h 6184462"/>
              <a:gd name="connsiteX134" fmla="*/ 4868345 w 6191980"/>
              <a:gd name="connsiteY134" fmla="*/ 5446609 h 6184462"/>
              <a:gd name="connsiteX135" fmla="*/ 4813899 w 6191980"/>
              <a:gd name="connsiteY135" fmla="*/ 5465383 h 6184462"/>
              <a:gd name="connsiteX136" fmla="*/ 4763206 w 6191980"/>
              <a:gd name="connsiteY136" fmla="*/ 5487914 h 6184462"/>
              <a:gd name="connsiteX137" fmla="*/ 4716270 w 6191980"/>
              <a:gd name="connsiteY137" fmla="*/ 5514197 h 6184462"/>
              <a:gd name="connsiteX138" fmla="*/ 4674964 w 6191980"/>
              <a:gd name="connsiteY138" fmla="*/ 5547992 h 6184462"/>
              <a:gd name="connsiteX139" fmla="*/ 4631782 w 6191980"/>
              <a:gd name="connsiteY139" fmla="*/ 5585543 h 6184462"/>
              <a:gd name="connsiteX140" fmla="*/ 4594231 w 6191980"/>
              <a:gd name="connsiteY140" fmla="*/ 5628725 h 6184462"/>
              <a:gd name="connsiteX141" fmla="*/ 4558559 w 6191980"/>
              <a:gd name="connsiteY141" fmla="*/ 5673785 h 6184462"/>
              <a:gd name="connsiteX142" fmla="*/ 4522886 w 6191980"/>
              <a:gd name="connsiteY142" fmla="*/ 5720721 h 6184462"/>
              <a:gd name="connsiteX143" fmla="*/ 4487214 w 6191980"/>
              <a:gd name="connsiteY143" fmla="*/ 5767659 h 6184462"/>
              <a:gd name="connsiteX144" fmla="*/ 4451542 w 6191980"/>
              <a:gd name="connsiteY144" fmla="*/ 5812719 h 6184462"/>
              <a:gd name="connsiteX145" fmla="*/ 4412114 w 6191980"/>
              <a:gd name="connsiteY145" fmla="*/ 5855901 h 6184462"/>
              <a:gd name="connsiteX146" fmla="*/ 4372686 w 6191980"/>
              <a:gd name="connsiteY146" fmla="*/ 5893450 h 6184462"/>
              <a:gd name="connsiteX147" fmla="*/ 4327628 w 6191980"/>
              <a:gd name="connsiteY147" fmla="*/ 5925368 h 6184462"/>
              <a:gd name="connsiteX148" fmla="*/ 4280690 w 6191980"/>
              <a:gd name="connsiteY148" fmla="*/ 5949776 h 6184462"/>
              <a:gd name="connsiteX149" fmla="*/ 4224364 w 6191980"/>
              <a:gd name="connsiteY149" fmla="*/ 5966674 h 6184462"/>
              <a:gd name="connsiteX150" fmla="*/ 4166161 w 6191980"/>
              <a:gd name="connsiteY150" fmla="*/ 5974184 h 6184462"/>
              <a:gd name="connsiteX151" fmla="*/ 4106083 w 6191980"/>
              <a:gd name="connsiteY151" fmla="*/ 5976061 h 6184462"/>
              <a:gd name="connsiteX152" fmla="*/ 4042247 w 6191980"/>
              <a:gd name="connsiteY152" fmla="*/ 5970428 h 6184462"/>
              <a:gd name="connsiteX153" fmla="*/ 3978413 w 6191980"/>
              <a:gd name="connsiteY153" fmla="*/ 5962919 h 6184462"/>
              <a:gd name="connsiteX154" fmla="*/ 3914577 w 6191980"/>
              <a:gd name="connsiteY154" fmla="*/ 5953530 h 6184462"/>
              <a:gd name="connsiteX155" fmla="*/ 3850743 w 6191980"/>
              <a:gd name="connsiteY155" fmla="*/ 5946022 h 6184462"/>
              <a:gd name="connsiteX156" fmla="*/ 3786907 w 6191980"/>
              <a:gd name="connsiteY156" fmla="*/ 5942266 h 6184462"/>
              <a:gd name="connsiteX157" fmla="*/ 3724950 w 6191980"/>
              <a:gd name="connsiteY157" fmla="*/ 5942266 h 6184462"/>
              <a:gd name="connsiteX158" fmla="*/ 3666749 w 6191980"/>
              <a:gd name="connsiteY158" fmla="*/ 5949776 h 6184462"/>
              <a:gd name="connsiteX159" fmla="*/ 3606669 w 6191980"/>
              <a:gd name="connsiteY159" fmla="*/ 5964797 h 6184462"/>
              <a:gd name="connsiteX160" fmla="*/ 3552221 w 6191980"/>
              <a:gd name="connsiteY160" fmla="*/ 5987325 h 6184462"/>
              <a:gd name="connsiteX161" fmla="*/ 3495897 w 6191980"/>
              <a:gd name="connsiteY161" fmla="*/ 6017366 h 6184462"/>
              <a:gd name="connsiteX162" fmla="*/ 3439573 w 6191980"/>
              <a:gd name="connsiteY162" fmla="*/ 6047407 h 6184462"/>
              <a:gd name="connsiteX163" fmla="*/ 3383247 w 6191980"/>
              <a:gd name="connsiteY163" fmla="*/ 6081200 h 6184462"/>
              <a:gd name="connsiteX164" fmla="*/ 3328798 w 6191980"/>
              <a:gd name="connsiteY164" fmla="*/ 6113118 h 6184462"/>
              <a:gd name="connsiteX165" fmla="*/ 3270598 w 6191980"/>
              <a:gd name="connsiteY165" fmla="*/ 6141280 h 6184462"/>
              <a:gd name="connsiteX166" fmla="*/ 3214272 w 6191980"/>
              <a:gd name="connsiteY166" fmla="*/ 6163811 h 6184462"/>
              <a:gd name="connsiteX167" fmla="*/ 3156069 w 6191980"/>
              <a:gd name="connsiteY167" fmla="*/ 6178831 h 6184462"/>
              <a:gd name="connsiteX168" fmla="*/ 3095991 w 6191980"/>
              <a:gd name="connsiteY168" fmla="*/ 6184462 h 6184462"/>
              <a:gd name="connsiteX169" fmla="*/ 3035911 w 6191980"/>
              <a:gd name="connsiteY169" fmla="*/ 6178831 h 6184462"/>
              <a:gd name="connsiteX170" fmla="*/ 2977708 w 6191980"/>
              <a:gd name="connsiteY170" fmla="*/ 6163811 h 6184462"/>
              <a:gd name="connsiteX171" fmla="*/ 2921385 w 6191980"/>
              <a:gd name="connsiteY171" fmla="*/ 6141280 h 6184462"/>
              <a:gd name="connsiteX172" fmla="*/ 2863182 w 6191980"/>
              <a:gd name="connsiteY172" fmla="*/ 6113118 h 6184462"/>
              <a:gd name="connsiteX173" fmla="*/ 2808733 w 6191980"/>
              <a:gd name="connsiteY173" fmla="*/ 6081200 h 6184462"/>
              <a:gd name="connsiteX174" fmla="*/ 2752409 w 6191980"/>
              <a:gd name="connsiteY174" fmla="*/ 6047407 h 6184462"/>
              <a:gd name="connsiteX175" fmla="*/ 2696083 w 6191980"/>
              <a:gd name="connsiteY175" fmla="*/ 6017366 h 6184462"/>
              <a:gd name="connsiteX176" fmla="*/ 2639760 w 6191980"/>
              <a:gd name="connsiteY176" fmla="*/ 5987325 h 6184462"/>
              <a:gd name="connsiteX177" fmla="*/ 2583436 w 6191980"/>
              <a:gd name="connsiteY177" fmla="*/ 5964797 h 6184462"/>
              <a:gd name="connsiteX178" fmla="*/ 2525233 w 6191980"/>
              <a:gd name="connsiteY178" fmla="*/ 5949776 h 6184462"/>
              <a:gd name="connsiteX179" fmla="*/ 2467030 w 6191980"/>
              <a:gd name="connsiteY179" fmla="*/ 5942266 h 6184462"/>
              <a:gd name="connsiteX180" fmla="*/ 2405071 w 6191980"/>
              <a:gd name="connsiteY180" fmla="*/ 5942266 h 6184462"/>
              <a:gd name="connsiteX181" fmla="*/ 2341237 w 6191980"/>
              <a:gd name="connsiteY181" fmla="*/ 5946022 h 6184462"/>
              <a:gd name="connsiteX182" fmla="*/ 2277403 w 6191980"/>
              <a:gd name="connsiteY182" fmla="*/ 5953530 h 6184462"/>
              <a:gd name="connsiteX183" fmla="*/ 2213567 w 6191980"/>
              <a:gd name="connsiteY183" fmla="*/ 5962919 h 6184462"/>
              <a:gd name="connsiteX184" fmla="*/ 2149731 w 6191980"/>
              <a:gd name="connsiteY184" fmla="*/ 5970428 h 6184462"/>
              <a:gd name="connsiteX185" fmla="*/ 2085897 w 6191980"/>
              <a:gd name="connsiteY185" fmla="*/ 5976061 h 6184462"/>
              <a:gd name="connsiteX186" fmla="*/ 2025819 w 6191980"/>
              <a:gd name="connsiteY186" fmla="*/ 5974184 h 6184462"/>
              <a:gd name="connsiteX187" fmla="*/ 1967617 w 6191980"/>
              <a:gd name="connsiteY187" fmla="*/ 5966674 h 6184462"/>
              <a:gd name="connsiteX188" fmla="*/ 1911291 w 6191980"/>
              <a:gd name="connsiteY188" fmla="*/ 5949776 h 6184462"/>
              <a:gd name="connsiteX189" fmla="*/ 1864354 w 6191980"/>
              <a:gd name="connsiteY189" fmla="*/ 5925368 h 6184462"/>
              <a:gd name="connsiteX190" fmla="*/ 1819293 w 6191980"/>
              <a:gd name="connsiteY190" fmla="*/ 5893450 h 6184462"/>
              <a:gd name="connsiteX191" fmla="*/ 1779867 w 6191980"/>
              <a:gd name="connsiteY191" fmla="*/ 5855901 h 6184462"/>
              <a:gd name="connsiteX192" fmla="*/ 1740438 w 6191980"/>
              <a:gd name="connsiteY192" fmla="*/ 5812719 h 6184462"/>
              <a:gd name="connsiteX193" fmla="*/ 1704766 w 6191980"/>
              <a:gd name="connsiteY193" fmla="*/ 5767659 h 6184462"/>
              <a:gd name="connsiteX194" fmla="*/ 1669094 w 6191980"/>
              <a:gd name="connsiteY194" fmla="*/ 5720721 h 6184462"/>
              <a:gd name="connsiteX195" fmla="*/ 1633422 w 6191980"/>
              <a:gd name="connsiteY195" fmla="*/ 5673785 h 6184462"/>
              <a:gd name="connsiteX196" fmla="*/ 1597750 w 6191980"/>
              <a:gd name="connsiteY196" fmla="*/ 5628725 h 6184462"/>
              <a:gd name="connsiteX197" fmla="*/ 1560199 w 6191980"/>
              <a:gd name="connsiteY197" fmla="*/ 5585543 h 6184462"/>
              <a:gd name="connsiteX198" fmla="*/ 1517016 w 6191980"/>
              <a:gd name="connsiteY198" fmla="*/ 5547992 h 6184462"/>
              <a:gd name="connsiteX199" fmla="*/ 1475711 w 6191980"/>
              <a:gd name="connsiteY199" fmla="*/ 5514197 h 6184462"/>
              <a:gd name="connsiteX200" fmla="*/ 1428774 w 6191980"/>
              <a:gd name="connsiteY200" fmla="*/ 5487914 h 6184462"/>
              <a:gd name="connsiteX201" fmla="*/ 1378082 w 6191980"/>
              <a:gd name="connsiteY201" fmla="*/ 5465383 h 6184462"/>
              <a:gd name="connsiteX202" fmla="*/ 1323635 w 6191980"/>
              <a:gd name="connsiteY202" fmla="*/ 5446609 h 6184462"/>
              <a:gd name="connsiteX203" fmla="*/ 1267309 w 6191980"/>
              <a:gd name="connsiteY203" fmla="*/ 5429711 h 6184462"/>
              <a:gd name="connsiteX204" fmla="*/ 1210986 w 6191980"/>
              <a:gd name="connsiteY204" fmla="*/ 5414691 h 6184462"/>
              <a:gd name="connsiteX205" fmla="*/ 1152783 w 6191980"/>
              <a:gd name="connsiteY205" fmla="*/ 5399670 h 6184462"/>
              <a:gd name="connsiteX206" fmla="*/ 1098336 w 6191980"/>
              <a:gd name="connsiteY206" fmla="*/ 5382773 h 6184462"/>
              <a:gd name="connsiteX207" fmla="*/ 1043887 w 6191980"/>
              <a:gd name="connsiteY207" fmla="*/ 5363998 h 6184462"/>
              <a:gd name="connsiteX208" fmla="*/ 993197 w 6191980"/>
              <a:gd name="connsiteY208" fmla="*/ 5341467 h 6184462"/>
              <a:gd name="connsiteX209" fmla="*/ 948135 w 6191980"/>
              <a:gd name="connsiteY209" fmla="*/ 5313305 h 6184462"/>
              <a:gd name="connsiteX210" fmla="*/ 906830 w 6191980"/>
              <a:gd name="connsiteY210" fmla="*/ 5279510 h 6184462"/>
              <a:gd name="connsiteX211" fmla="*/ 873037 w 6191980"/>
              <a:gd name="connsiteY211" fmla="*/ 5238207 h 6184462"/>
              <a:gd name="connsiteX212" fmla="*/ 844875 w 6191980"/>
              <a:gd name="connsiteY212" fmla="*/ 5193146 h 6184462"/>
              <a:gd name="connsiteX213" fmla="*/ 822344 w 6191980"/>
              <a:gd name="connsiteY213" fmla="*/ 5142453 h 6184462"/>
              <a:gd name="connsiteX214" fmla="*/ 803570 w 6191980"/>
              <a:gd name="connsiteY214" fmla="*/ 5088007 h 6184462"/>
              <a:gd name="connsiteX215" fmla="*/ 786672 w 6191980"/>
              <a:gd name="connsiteY215" fmla="*/ 5033560 h 6184462"/>
              <a:gd name="connsiteX216" fmla="*/ 771652 w 6191980"/>
              <a:gd name="connsiteY216" fmla="*/ 4975357 h 6184462"/>
              <a:gd name="connsiteX217" fmla="*/ 756631 w 6191980"/>
              <a:gd name="connsiteY217" fmla="*/ 4919033 h 6184462"/>
              <a:gd name="connsiteX218" fmla="*/ 739734 w 6191980"/>
              <a:gd name="connsiteY218" fmla="*/ 4862708 h 6184462"/>
              <a:gd name="connsiteX219" fmla="*/ 720959 w 6191980"/>
              <a:gd name="connsiteY219" fmla="*/ 4808259 h 6184462"/>
              <a:gd name="connsiteX220" fmla="*/ 698428 w 6191980"/>
              <a:gd name="connsiteY220" fmla="*/ 4757566 h 6184462"/>
              <a:gd name="connsiteX221" fmla="*/ 672143 w 6191980"/>
              <a:gd name="connsiteY221" fmla="*/ 4710630 h 6184462"/>
              <a:gd name="connsiteX222" fmla="*/ 638351 w 6191980"/>
              <a:gd name="connsiteY222" fmla="*/ 4669325 h 6184462"/>
              <a:gd name="connsiteX223" fmla="*/ 600799 w 6191980"/>
              <a:gd name="connsiteY223" fmla="*/ 4626142 h 6184462"/>
              <a:gd name="connsiteX224" fmla="*/ 557617 w 6191980"/>
              <a:gd name="connsiteY224" fmla="*/ 4588593 h 6184462"/>
              <a:gd name="connsiteX225" fmla="*/ 510678 w 6191980"/>
              <a:gd name="connsiteY225" fmla="*/ 4552921 h 6184462"/>
              <a:gd name="connsiteX226" fmla="*/ 463742 w 6191980"/>
              <a:gd name="connsiteY226" fmla="*/ 4517249 h 6184462"/>
              <a:gd name="connsiteX227" fmla="*/ 416805 w 6191980"/>
              <a:gd name="connsiteY227" fmla="*/ 4481577 h 6184462"/>
              <a:gd name="connsiteX228" fmla="*/ 371744 w 6191980"/>
              <a:gd name="connsiteY228" fmla="*/ 4445903 h 6184462"/>
              <a:gd name="connsiteX229" fmla="*/ 328562 w 6191980"/>
              <a:gd name="connsiteY229" fmla="*/ 4406477 h 6184462"/>
              <a:gd name="connsiteX230" fmla="*/ 291012 w 6191980"/>
              <a:gd name="connsiteY230" fmla="*/ 4367050 h 6184462"/>
              <a:gd name="connsiteX231" fmla="*/ 259096 w 6191980"/>
              <a:gd name="connsiteY231" fmla="*/ 4321989 h 6184462"/>
              <a:gd name="connsiteX232" fmla="*/ 234689 w 6191980"/>
              <a:gd name="connsiteY232" fmla="*/ 4275053 h 6184462"/>
              <a:gd name="connsiteX233" fmla="*/ 217791 w 6191980"/>
              <a:gd name="connsiteY233" fmla="*/ 4218729 h 6184462"/>
              <a:gd name="connsiteX234" fmla="*/ 210281 w 6191980"/>
              <a:gd name="connsiteY234" fmla="*/ 4160526 h 6184462"/>
              <a:gd name="connsiteX235" fmla="*/ 208402 w 6191980"/>
              <a:gd name="connsiteY235" fmla="*/ 4100444 h 6184462"/>
              <a:gd name="connsiteX236" fmla="*/ 214035 w 6191980"/>
              <a:gd name="connsiteY236" fmla="*/ 4036610 h 6184462"/>
              <a:gd name="connsiteX237" fmla="*/ 221545 w 6191980"/>
              <a:gd name="connsiteY237" fmla="*/ 3972776 h 6184462"/>
              <a:gd name="connsiteX238" fmla="*/ 230932 w 6191980"/>
              <a:gd name="connsiteY238" fmla="*/ 3908940 h 6184462"/>
              <a:gd name="connsiteX239" fmla="*/ 238443 w 6191980"/>
              <a:gd name="connsiteY239" fmla="*/ 3845106 h 6184462"/>
              <a:gd name="connsiteX240" fmla="*/ 242199 w 6191980"/>
              <a:gd name="connsiteY240" fmla="*/ 3781272 h 6184462"/>
              <a:gd name="connsiteX241" fmla="*/ 242199 w 6191980"/>
              <a:gd name="connsiteY241" fmla="*/ 3719313 h 6184462"/>
              <a:gd name="connsiteX242" fmla="*/ 234689 w 6191980"/>
              <a:gd name="connsiteY242" fmla="*/ 3661113 h 6184462"/>
              <a:gd name="connsiteX243" fmla="*/ 219668 w 6191980"/>
              <a:gd name="connsiteY243" fmla="*/ 3602910 h 6184462"/>
              <a:gd name="connsiteX244" fmla="*/ 197138 w 6191980"/>
              <a:gd name="connsiteY244" fmla="*/ 3548461 h 6184462"/>
              <a:gd name="connsiteX245" fmla="*/ 168976 w 6191980"/>
              <a:gd name="connsiteY245" fmla="*/ 3492137 h 6184462"/>
              <a:gd name="connsiteX246" fmla="*/ 137057 w 6191980"/>
              <a:gd name="connsiteY246" fmla="*/ 3435814 h 6184462"/>
              <a:gd name="connsiteX247" fmla="*/ 103264 w 6191980"/>
              <a:gd name="connsiteY247" fmla="*/ 3379488 h 6184462"/>
              <a:gd name="connsiteX248" fmla="*/ 71346 w 6191980"/>
              <a:gd name="connsiteY248" fmla="*/ 3325039 h 6184462"/>
              <a:gd name="connsiteX249" fmla="*/ 43182 w 6191980"/>
              <a:gd name="connsiteY249" fmla="*/ 3266839 h 6184462"/>
              <a:gd name="connsiteX250" fmla="*/ 20654 w 6191980"/>
              <a:gd name="connsiteY250" fmla="*/ 3210513 h 6184462"/>
              <a:gd name="connsiteX251" fmla="*/ 5634 w 6191980"/>
              <a:gd name="connsiteY251" fmla="*/ 3152310 h 6184462"/>
              <a:gd name="connsiteX252" fmla="*/ 0 w 6191980"/>
              <a:gd name="connsiteY252" fmla="*/ 3092230 h 6184462"/>
              <a:gd name="connsiteX253" fmla="*/ 5634 w 6191980"/>
              <a:gd name="connsiteY253" fmla="*/ 3032152 h 6184462"/>
              <a:gd name="connsiteX254" fmla="*/ 20654 w 6191980"/>
              <a:gd name="connsiteY254" fmla="*/ 2973950 h 6184462"/>
              <a:gd name="connsiteX255" fmla="*/ 43182 w 6191980"/>
              <a:gd name="connsiteY255" fmla="*/ 2917624 h 6184462"/>
              <a:gd name="connsiteX256" fmla="*/ 71346 w 6191980"/>
              <a:gd name="connsiteY256" fmla="*/ 2859423 h 6184462"/>
              <a:gd name="connsiteX257" fmla="*/ 103264 w 6191980"/>
              <a:gd name="connsiteY257" fmla="*/ 2804974 h 6184462"/>
              <a:gd name="connsiteX258" fmla="*/ 137057 w 6191980"/>
              <a:gd name="connsiteY258" fmla="*/ 2748651 h 6184462"/>
              <a:gd name="connsiteX259" fmla="*/ 168976 w 6191980"/>
              <a:gd name="connsiteY259" fmla="*/ 2692325 h 6184462"/>
              <a:gd name="connsiteX260" fmla="*/ 197138 w 6191980"/>
              <a:gd name="connsiteY260" fmla="*/ 2636001 h 6184462"/>
              <a:gd name="connsiteX261" fmla="*/ 219668 w 6191980"/>
              <a:gd name="connsiteY261" fmla="*/ 2581552 h 6184462"/>
              <a:gd name="connsiteX262" fmla="*/ 234689 w 6191980"/>
              <a:gd name="connsiteY262" fmla="*/ 2523350 h 6184462"/>
              <a:gd name="connsiteX263" fmla="*/ 242199 w 6191980"/>
              <a:gd name="connsiteY263" fmla="*/ 2465149 h 6184462"/>
              <a:gd name="connsiteX264" fmla="*/ 242199 w 6191980"/>
              <a:gd name="connsiteY264" fmla="*/ 2403192 h 6184462"/>
              <a:gd name="connsiteX265" fmla="*/ 238443 w 6191980"/>
              <a:gd name="connsiteY265" fmla="*/ 2339356 h 6184462"/>
              <a:gd name="connsiteX266" fmla="*/ 230932 w 6191980"/>
              <a:gd name="connsiteY266" fmla="*/ 2275522 h 6184462"/>
              <a:gd name="connsiteX267" fmla="*/ 221545 w 6191980"/>
              <a:gd name="connsiteY267" fmla="*/ 2211686 h 6184462"/>
              <a:gd name="connsiteX268" fmla="*/ 214035 w 6191980"/>
              <a:gd name="connsiteY268" fmla="*/ 2147852 h 6184462"/>
              <a:gd name="connsiteX269" fmla="*/ 208402 w 6191980"/>
              <a:gd name="connsiteY269" fmla="*/ 2084018 h 6184462"/>
              <a:gd name="connsiteX270" fmla="*/ 210281 w 6191980"/>
              <a:gd name="connsiteY270" fmla="*/ 2023938 h 6184462"/>
              <a:gd name="connsiteX271" fmla="*/ 217791 w 6191980"/>
              <a:gd name="connsiteY271" fmla="*/ 1965736 h 6184462"/>
              <a:gd name="connsiteX272" fmla="*/ 234689 w 6191980"/>
              <a:gd name="connsiteY272" fmla="*/ 1909410 h 6184462"/>
              <a:gd name="connsiteX273" fmla="*/ 259096 w 6191980"/>
              <a:gd name="connsiteY273" fmla="*/ 1862474 h 6184462"/>
              <a:gd name="connsiteX274" fmla="*/ 291012 w 6191980"/>
              <a:gd name="connsiteY274" fmla="*/ 1817414 h 6184462"/>
              <a:gd name="connsiteX275" fmla="*/ 328562 w 6191980"/>
              <a:gd name="connsiteY275" fmla="*/ 1777986 h 6184462"/>
              <a:gd name="connsiteX276" fmla="*/ 371744 w 6191980"/>
              <a:gd name="connsiteY276" fmla="*/ 1738560 h 6184462"/>
              <a:gd name="connsiteX277" fmla="*/ 416805 w 6191980"/>
              <a:gd name="connsiteY277" fmla="*/ 1702885 h 6184462"/>
              <a:gd name="connsiteX278" fmla="*/ 463742 w 6191980"/>
              <a:gd name="connsiteY278" fmla="*/ 1667213 h 6184462"/>
              <a:gd name="connsiteX279" fmla="*/ 510678 w 6191980"/>
              <a:gd name="connsiteY279" fmla="*/ 1631541 h 6184462"/>
              <a:gd name="connsiteX280" fmla="*/ 557617 w 6191980"/>
              <a:gd name="connsiteY280" fmla="*/ 1595869 h 6184462"/>
              <a:gd name="connsiteX281" fmla="*/ 600799 w 6191980"/>
              <a:gd name="connsiteY281" fmla="*/ 1558320 h 6184462"/>
              <a:gd name="connsiteX282" fmla="*/ 638351 w 6191980"/>
              <a:gd name="connsiteY282" fmla="*/ 1515138 h 6184462"/>
              <a:gd name="connsiteX283" fmla="*/ 672143 w 6191980"/>
              <a:gd name="connsiteY283" fmla="*/ 1473832 h 6184462"/>
              <a:gd name="connsiteX284" fmla="*/ 698428 w 6191980"/>
              <a:gd name="connsiteY284" fmla="*/ 1426896 h 6184462"/>
              <a:gd name="connsiteX285" fmla="*/ 720959 w 6191980"/>
              <a:gd name="connsiteY285" fmla="*/ 1376203 h 6184462"/>
              <a:gd name="connsiteX286" fmla="*/ 739734 w 6191980"/>
              <a:gd name="connsiteY286" fmla="*/ 1321755 h 6184462"/>
              <a:gd name="connsiteX287" fmla="*/ 756631 w 6191980"/>
              <a:gd name="connsiteY287" fmla="*/ 1265429 h 6184462"/>
              <a:gd name="connsiteX288" fmla="*/ 771652 w 6191980"/>
              <a:gd name="connsiteY288" fmla="*/ 1209105 h 6184462"/>
              <a:gd name="connsiteX289" fmla="*/ 786672 w 6191980"/>
              <a:gd name="connsiteY289" fmla="*/ 1150903 h 6184462"/>
              <a:gd name="connsiteX290" fmla="*/ 803570 w 6191980"/>
              <a:gd name="connsiteY290" fmla="*/ 1096456 h 6184462"/>
              <a:gd name="connsiteX291" fmla="*/ 822344 w 6191980"/>
              <a:gd name="connsiteY291" fmla="*/ 1042007 h 6184462"/>
              <a:gd name="connsiteX292" fmla="*/ 844875 w 6191980"/>
              <a:gd name="connsiteY292" fmla="*/ 991317 h 6184462"/>
              <a:gd name="connsiteX293" fmla="*/ 873037 w 6191980"/>
              <a:gd name="connsiteY293" fmla="*/ 946257 h 6184462"/>
              <a:gd name="connsiteX294" fmla="*/ 906830 w 6191980"/>
              <a:gd name="connsiteY294" fmla="*/ 904952 h 6184462"/>
              <a:gd name="connsiteX295" fmla="*/ 948135 w 6191980"/>
              <a:gd name="connsiteY295" fmla="*/ 871157 h 6184462"/>
              <a:gd name="connsiteX296" fmla="*/ 993197 w 6191980"/>
              <a:gd name="connsiteY296" fmla="*/ 842995 h 6184462"/>
              <a:gd name="connsiteX297" fmla="*/ 1043887 w 6191980"/>
              <a:gd name="connsiteY297" fmla="*/ 820464 h 6184462"/>
              <a:gd name="connsiteX298" fmla="*/ 1098336 w 6191980"/>
              <a:gd name="connsiteY298" fmla="*/ 801690 h 6184462"/>
              <a:gd name="connsiteX299" fmla="*/ 1152783 w 6191980"/>
              <a:gd name="connsiteY299" fmla="*/ 784792 h 6184462"/>
              <a:gd name="connsiteX300" fmla="*/ 1210986 w 6191980"/>
              <a:gd name="connsiteY300" fmla="*/ 769772 h 6184462"/>
              <a:gd name="connsiteX301" fmla="*/ 1267309 w 6191980"/>
              <a:gd name="connsiteY301" fmla="*/ 754751 h 6184462"/>
              <a:gd name="connsiteX302" fmla="*/ 1323635 w 6191980"/>
              <a:gd name="connsiteY302" fmla="*/ 737854 h 6184462"/>
              <a:gd name="connsiteX303" fmla="*/ 1378082 w 6191980"/>
              <a:gd name="connsiteY303" fmla="*/ 719079 h 6184462"/>
              <a:gd name="connsiteX304" fmla="*/ 1428774 w 6191980"/>
              <a:gd name="connsiteY304" fmla="*/ 696549 h 6184462"/>
              <a:gd name="connsiteX305" fmla="*/ 1475711 w 6191980"/>
              <a:gd name="connsiteY305" fmla="*/ 670266 h 6184462"/>
              <a:gd name="connsiteX306" fmla="*/ 1517016 w 6191980"/>
              <a:gd name="connsiteY306" fmla="*/ 636471 h 6184462"/>
              <a:gd name="connsiteX307" fmla="*/ 1560199 w 6191980"/>
              <a:gd name="connsiteY307" fmla="*/ 598919 h 6184462"/>
              <a:gd name="connsiteX308" fmla="*/ 1597750 w 6191980"/>
              <a:gd name="connsiteY308" fmla="*/ 555737 h 6184462"/>
              <a:gd name="connsiteX309" fmla="*/ 1633422 w 6191980"/>
              <a:gd name="connsiteY309" fmla="*/ 510678 h 6184462"/>
              <a:gd name="connsiteX310" fmla="*/ 1669094 w 6191980"/>
              <a:gd name="connsiteY310" fmla="*/ 463741 h 6184462"/>
              <a:gd name="connsiteX311" fmla="*/ 1704766 w 6191980"/>
              <a:gd name="connsiteY311" fmla="*/ 416803 h 6184462"/>
              <a:gd name="connsiteX312" fmla="*/ 1740438 w 6191980"/>
              <a:gd name="connsiteY312" fmla="*/ 371743 h 6184462"/>
              <a:gd name="connsiteX313" fmla="*/ 1779867 w 6191980"/>
              <a:gd name="connsiteY313" fmla="*/ 328561 h 6184462"/>
              <a:gd name="connsiteX314" fmla="*/ 1819293 w 6191980"/>
              <a:gd name="connsiteY314" fmla="*/ 291012 h 6184462"/>
              <a:gd name="connsiteX315" fmla="*/ 1864354 w 6191980"/>
              <a:gd name="connsiteY315" fmla="*/ 259094 h 6184462"/>
              <a:gd name="connsiteX316" fmla="*/ 1911291 w 6191980"/>
              <a:gd name="connsiteY316" fmla="*/ 234686 h 6184462"/>
              <a:gd name="connsiteX317" fmla="*/ 1967617 w 6191980"/>
              <a:gd name="connsiteY317" fmla="*/ 217789 h 6184462"/>
              <a:gd name="connsiteX318" fmla="*/ 2025819 w 6191980"/>
              <a:gd name="connsiteY318" fmla="*/ 210279 h 6184462"/>
              <a:gd name="connsiteX319" fmla="*/ 2085897 w 6191980"/>
              <a:gd name="connsiteY319" fmla="*/ 208401 h 6184462"/>
              <a:gd name="connsiteX320" fmla="*/ 2149731 w 6191980"/>
              <a:gd name="connsiteY320" fmla="*/ 214035 h 6184462"/>
              <a:gd name="connsiteX321" fmla="*/ 2213567 w 6191980"/>
              <a:gd name="connsiteY321" fmla="*/ 221545 h 6184462"/>
              <a:gd name="connsiteX322" fmla="*/ 2277403 w 6191980"/>
              <a:gd name="connsiteY322" fmla="*/ 230932 h 6184462"/>
              <a:gd name="connsiteX323" fmla="*/ 2341237 w 6191980"/>
              <a:gd name="connsiteY323" fmla="*/ 238443 h 6184462"/>
              <a:gd name="connsiteX324" fmla="*/ 2405071 w 6191980"/>
              <a:gd name="connsiteY324" fmla="*/ 242197 h 6184462"/>
              <a:gd name="connsiteX325" fmla="*/ 2467030 w 6191980"/>
              <a:gd name="connsiteY325" fmla="*/ 242197 h 6184462"/>
              <a:gd name="connsiteX326" fmla="*/ 2525233 w 6191980"/>
              <a:gd name="connsiteY326" fmla="*/ 234686 h 6184462"/>
              <a:gd name="connsiteX327" fmla="*/ 2583436 w 6191980"/>
              <a:gd name="connsiteY327" fmla="*/ 219666 h 6184462"/>
              <a:gd name="connsiteX328" fmla="*/ 2639760 w 6191980"/>
              <a:gd name="connsiteY328" fmla="*/ 197137 h 6184462"/>
              <a:gd name="connsiteX329" fmla="*/ 2696083 w 6191980"/>
              <a:gd name="connsiteY329" fmla="*/ 167096 h 6184462"/>
              <a:gd name="connsiteX330" fmla="*/ 2752409 w 6191980"/>
              <a:gd name="connsiteY330" fmla="*/ 137057 h 6184462"/>
              <a:gd name="connsiteX331" fmla="*/ 2808733 w 6191980"/>
              <a:gd name="connsiteY331" fmla="*/ 103262 h 6184462"/>
              <a:gd name="connsiteX332" fmla="*/ 2863182 w 6191980"/>
              <a:gd name="connsiteY332" fmla="*/ 71344 h 6184462"/>
              <a:gd name="connsiteX333" fmla="*/ 2921385 w 6191980"/>
              <a:gd name="connsiteY333" fmla="*/ 43182 h 6184462"/>
              <a:gd name="connsiteX334" fmla="*/ 2977708 w 6191980"/>
              <a:gd name="connsiteY334" fmla="*/ 20652 h 6184462"/>
              <a:gd name="connsiteX335" fmla="*/ 3035911 w 6191980"/>
              <a:gd name="connsiteY335" fmla="*/ 5631 h 61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6191980" h="6184462">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7214" y="416803"/>
                </a:lnTo>
                <a:lnTo>
                  <a:pt x="4522886" y="463741"/>
                </a:lnTo>
                <a:lnTo>
                  <a:pt x="4558559" y="510678"/>
                </a:lnTo>
                <a:lnTo>
                  <a:pt x="4594231" y="555737"/>
                </a:lnTo>
                <a:lnTo>
                  <a:pt x="4631782" y="598919"/>
                </a:lnTo>
                <a:lnTo>
                  <a:pt x="4674964" y="636471"/>
                </a:lnTo>
                <a:lnTo>
                  <a:pt x="4716270" y="670266"/>
                </a:lnTo>
                <a:lnTo>
                  <a:pt x="4763206" y="696549"/>
                </a:lnTo>
                <a:lnTo>
                  <a:pt x="4813899" y="719079"/>
                </a:lnTo>
                <a:lnTo>
                  <a:pt x="4868345" y="737854"/>
                </a:lnTo>
                <a:lnTo>
                  <a:pt x="4924669" y="754751"/>
                </a:lnTo>
                <a:lnTo>
                  <a:pt x="4980995" y="769772"/>
                </a:lnTo>
                <a:lnTo>
                  <a:pt x="5039198" y="784792"/>
                </a:lnTo>
                <a:lnTo>
                  <a:pt x="5093644" y="801690"/>
                </a:lnTo>
                <a:lnTo>
                  <a:pt x="5148091" y="820464"/>
                </a:lnTo>
                <a:lnTo>
                  <a:pt x="5198784" y="842995"/>
                </a:lnTo>
                <a:lnTo>
                  <a:pt x="5243845" y="871157"/>
                </a:lnTo>
                <a:lnTo>
                  <a:pt x="5285151" y="904952"/>
                </a:lnTo>
                <a:lnTo>
                  <a:pt x="5318944" y="946257"/>
                </a:lnTo>
                <a:lnTo>
                  <a:pt x="5347108" y="991317"/>
                </a:lnTo>
                <a:lnTo>
                  <a:pt x="5369636" y="1042007"/>
                </a:lnTo>
                <a:lnTo>
                  <a:pt x="5388410" y="1096456"/>
                </a:lnTo>
                <a:lnTo>
                  <a:pt x="5405308" y="1150903"/>
                </a:lnTo>
                <a:lnTo>
                  <a:pt x="5420328" y="1209105"/>
                </a:lnTo>
                <a:lnTo>
                  <a:pt x="5435349" y="1265429"/>
                </a:lnTo>
                <a:lnTo>
                  <a:pt x="5452246" y="1321755"/>
                </a:lnTo>
                <a:lnTo>
                  <a:pt x="5471021" y="1376203"/>
                </a:lnTo>
                <a:lnTo>
                  <a:pt x="5493550" y="1426896"/>
                </a:lnTo>
                <a:lnTo>
                  <a:pt x="5519836" y="1473832"/>
                </a:lnTo>
                <a:lnTo>
                  <a:pt x="5553632" y="1515138"/>
                </a:lnTo>
                <a:lnTo>
                  <a:pt x="5591181" y="1558320"/>
                </a:lnTo>
                <a:lnTo>
                  <a:pt x="5634364" y="1595869"/>
                </a:lnTo>
                <a:lnTo>
                  <a:pt x="5679425" y="1631541"/>
                </a:lnTo>
                <a:lnTo>
                  <a:pt x="5728238" y="1667213"/>
                </a:lnTo>
                <a:lnTo>
                  <a:pt x="5775175" y="1702885"/>
                </a:lnTo>
                <a:lnTo>
                  <a:pt x="5820236" y="1738560"/>
                </a:lnTo>
                <a:lnTo>
                  <a:pt x="5863416" y="1777986"/>
                </a:lnTo>
                <a:lnTo>
                  <a:pt x="5900968" y="1817414"/>
                </a:lnTo>
                <a:lnTo>
                  <a:pt x="5932886" y="1862474"/>
                </a:lnTo>
                <a:lnTo>
                  <a:pt x="5957294" y="1909410"/>
                </a:lnTo>
                <a:lnTo>
                  <a:pt x="5974191" y="1965736"/>
                </a:lnTo>
                <a:lnTo>
                  <a:pt x="5981700" y="2023938"/>
                </a:lnTo>
                <a:lnTo>
                  <a:pt x="5983578" y="2084018"/>
                </a:lnTo>
                <a:lnTo>
                  <a:pt x="5977945" y="2147852"/>
                </a:lnTo>
                <a:lnTo>
                  <a:pt x="5970435" y="2211686"/>
                </a:lnTo>
                <a:lnTo>
                  <a:pt x="5961048" y="2275522"/>
                </a:lnTo>
                <a:lnTo>
                  <a:pt x="5953538" y="2339356"/>
                </a:lnTo>
                <a:lnTo>
                  <a:pt x="5949784" y="2403192"/>
                </a:lnTo>
                <a:lnTo>
                  <a:pt x="5949784" y="2465149"/>
                </a:lnTo>
                <a:lnTo>
                  <a:pt x="5957294" y="2523350"/>
                </a:lnTo>
                <a:lnTo>
                  <a:pt x="5972312" y="2581552"/>
                </a:lnTo>
                <a:lnTo>
                  <a:pt x="5994843" y="2636001"/>
                </a:lnTo>
                <a:lnTo>
                  <a:pt x="6024884" y="2692325"/>
                </a:lnTo>
                <a:lnTo>
                  <a:pt x="6054922" y="2748651"/>
                </a:lnTo>
                <a:lnTo>
                  <a:pt x="6088718" y="2804974"/>
                </a:lnTo>
                <a:lnTo>
                  <a:pt x="6120634" y="2859423"/>
                </a:lnTo>
                <a:lnTo>
                  <a:pt x="6148798" y="2917624"/>
                </a:lnTo>
                <a:lnTo>
                  <a:pt x="6171326" y="2973950"/>
                </a:lnTo>
                <a:lnTo>
                  <a:pt x="6186347" y="3032152"/>
                </a:lnTo>
                <a:lnTo>
                  <a:pt x="6191980" y="3092230"/>
                </a:lnTo>
                <a:lnTo>
                  <a:pt x="6186347" y="3152310"/>
                </a:lnTo>
                <a:lnTo>
                  <a:pt x="6171326" y="3210513"/>
                </a:lnTo>
                <a:lnTo>
                  <a:pt x="6148798" y="3266839"/>
                </a:lnTo>
                <a:lnTo>
                  <a:pt x="6120634" y="3325039"/>
                </a:lnTo>
                <a:lnTo>
                  <a:pt x="6088718" y="3379488"/>
                </a:lnTo>
                <a:lnTo>
                  <a:pt x="6054922" y="3435814"/>
                </a:lnTo>
                <a:lnTo>
                  <a:pt x="6024884" y="3492137"/>
                </a:lnTo>
                <a:lnTo>
                  <a:pt x="5994843" y="3548461"/>
                </a:lnTo>
                <a:lnTo>
                  <a:pt x="5972312" y="3602910"/>
                </a:lnTo>
                <a:lnTo>
                  <a:pt x="5957294" y="3661113"/>
                </a:lnTo>
                <a:lnTo>
                  <a:pt x="5949784" y="3719313"/>
                </a:lnTo>
                <a:lnTo>
                  <a:pt x="5949784" y="3781272"/>
                </a:lnTo>
                <a:lnTo>
                  <a:pt x="5953538" y="3845106"/>
                </a:lnTo>
                <a:lnTo>
                  <a:pt x="5961048" y="3908940"/>
                </a:lnTo>
                <a:lnTo>
                  <a:pt x="5970435" y="3972776"/>
                </a:lnTo>
                <a:lnTo>
                  <a:pt x="5977945" y="4036610"/>
                </a:lnTo>
                <a:lnTo>
                  <a:pt x="5983578" y="4100444"/>
                </a:lnTo>
                <a:lnTo>
                  <a:pt x="5981700" y="4160526"/>
                </a:lnTo>
                <a:lnTo>
                  <a:pt x="5974191" y="4218729"/>
                </a:lnTo>
                <a:lnTo>
                  <a:pt x="5957294" y="4275053"/>
                </a:lnTo>
                <a:lnTo>
                  <a:pt x="5932886" y="4321989"/>
                </a:lnTo>
                <a:lnTo>
                  <a:pt x="5900968" y="4367050"/>
                </a:lnTo>
                <a:lnTo>
                  <a:pt x="5863416" y="4406477"/>
                </a:lnTo>
                <a:lnTo>
                  <a:pt x="5820236" y="4445903"/>
                </a:lnTo>
                <a:lnTo>
                  <a:pt x="5775175" y="4481577"/>
                </a:lnTo>
                <a:lnTo>
                  <a:pt x="5728238" y="4517249"/>
                </a:lnTo>
                <a:lnTo>
                  <a:pt x="5679425" y="4552921"/>
                </a:lnTo>
                <a:lnTo>
                  <a:pt x="5634364" y="4588593"/>
                </a:lnTo>
                <a:lnTo>
                  <a:pt x="5591181" y="4626142"/>
                </a:lnTo>
                <a:lnTo>
                  <a:pt x="5553632" y="4669325"/>
                </a:lnTo>
                <a:lnTo>
                  <a:pt x="5519836" y="4710630"/>
                </a:lnTo>
                <a:lnTo>
                  <a:pt x="5493550" y="4757566"/>
                </a:lnTo>
                <a:lnTo>
                  <a:pt x="5471021" y="4808259"/>
                </a:lnTo>
                <a:lnTo>
                  <a:pt x="5452246" y="4862708"/>
                </a:lnTo>
                <a:lnTo>
                  <a:pt x="5435349" y="4919033"/>
                </a:lnTo>
                <a:lnTo>
                  <a:pt x="5420328" y="4975357"/>
                </a:lnTo>
                <a:lnTo>
                  <a:pt x="5405308" y="5033560"/>
                </a:lnTo>
                <a:lnTo>
                  <a:pt x="5388410" y="5088007"/>
                </a:lnTo>
                <a:lnTo>
                  <a:pt x="5369636" y="5142453"/>
                </a:lnTo>
                <a:lnTo>
                  <a:pt x="5347108" y="5193146"/>
                </a:lnTo>
                <a:lnTo>
                  <a:pt x="5318944" y="5238207"/>
                </a:lnTo>
                <a:lnTo>
                  <a:pt x="5285151" y="5279510"/>
                </a:lnTo>
                <a:lnTo>
                  <a:pt x="5243845" y="5313305"/>
                </a:lnTo>
                <a:lnTo>
                  <a:pt x="5198784" y="5341467"/>
                </a:lnTo>
                <a:lnTo>
                  <a:pt x="5148091" y="5363998"/>
                </a:lnTo>
                <a:lnTo>
                  <a:pt x="5093644" y="5382773"/>
                </a:lnTo>
                <a:lnTo>
                  <a:pt x="5039198" y="5399670"/>
                </a:lnTo>
                <a:lnTo>
                  <a:pt x="4980995" y="5414691"/>
                </a:lnTo>
                <a:lnTo>
                  <a:pt x="4924669" y="5429711"/>
                </a:lnTo>
                <a:lnTo>
                  <a:pt x="4868345" y="5446609"/>
                </a:lnTo>
                <a:lnTo>
                  <a:pt x="4813899" y="5465383"/>
                </a:lnTo>
                <a:lnTo>
                  <a:pt x="4763206" y="5487914"/>
                </a:lnTo>
                <a:lnTo>
                  <a:pt x="4716270" y="5514197"/>
                </a:lnTo>
                <a:lnTo>
                  <a:pt x="4674964" y="5547992"/>
                </a:lnTo>
                <a:lnTo>
                  <a:pt x="4631782" y="5585543"/>
                </a:lnTo>
                <a:lnTo>
                  <a:pt x="4594231" y="5628725"/>
                </a:lnTo>
                <a:lnTo>
                  <a:pt x="4558559" y="5673785"/>
                </a:lnTo>
                <a:lnTo>
                  <a:pt x="4522886" y="5720721"/>
                </a:lnTo>
                <a:lnTo>
                  <a:pt x="4487214" y="5767659"/>
                </a:lnTo>
                <a:lnTo>
                  <a:pt x="4451542" y="5812719"/>
                </a:lnTo>
                <a:lnTo>
                  <a:pt x="4412114" y="5855901"/>
                </a:lnTo>
                <a:lnTo>
                  <a:pt x="4372686" y="5893450"/>
                </a:lnTo>
                <a:lnTo>
                  <a:pt x="4327628" y="5925368"/>
                </a:lnTo>
                <a:lnTo>
                  <a:pt x="4280690" y="5949776"/>
                </a:lnTo>
                <a:lnTo>
                  <a:pt x="4224364" y="5966674"/>
                </a:lnTo>
                <a:lnTo>
                  <a:pt x="4166161" y="5974184"/>
                </a:lnTo>
                <a:lnTo>
                  <a:pt x="4106083" y="5976061"/>
                </a:lnTo>
                <a:lnTo>
                  <a:pt x="4042247" y="5970428"/>
                </a:lnTo>
                <a:lnTo>
                  <a:pt x="3978413" y="5962919"/>
                </a:lnTo>
                <a:lnTo>
                  <a:pt x="3914577" y="5953530"/>
                </a:lnTo>
                <a:lnTo>
                  <a:pt x="3850743" y="5946022"/>
                </a:lnTo>
                <a:lnTo>
                  <a:pt x="3786907" y="5942266"/>
                </a:lnTo>
                <a:lnTo>
                  <a:pt x="3724950" y="5942266"/>
                </a:lnTo>
                <a:lnTo>
                  <a:pt x="3666749" y="5949776"/>
                </a:lnTo>
                <a:lnTo>
                  <a:pt x="3606669" y="5964797"/>
                </a:lnTo>
                <a:lnTo>
                  <a:pt x="3552221" y="5987325"/>
                </a:lnTo>
                <a:lnTo>
                  <a:pt x="3495897" y="6017366"/>
                </a:lnTo>
                <a:lnTo>
                  <a:pt x="3439573" y="6047407"/>
                </a:lnTo>
                <a:lnTo>
                  <a:pt x="3383247" y="6081200"/>
                </a:lnTo>
                <a:lnTo>
                  <a:pt x="3328798" y="6113118"/>
                </a:lnTo>
                <a:lnTo>
                  <a:pt x="3270598" y="6141280"/>
                </a:lnTo>
                <a:lnTo>
                  <a:pt x="3214272" y="6163811"/>
                </a:lnTo>
                <a:lnTo>
                  <a:pt x="3156069" y="6178831"/>
                </a:lnTo>
                <a:lnTo>
                  <a:pt x="3095991" y="6184462"/>
                </a:lnTo>
                <a:lnTo>
                  <a:pt x="3035911" y="6178831"/>
                </a:lnTo>
                <a:lnTo>
                  <a:pt x="2977708" y="6163811"/>
                </a:lnTo>
                <a:lnTo>
                  <a:pt x="2921385" y="6141280"/>
                </a:lnTo>
                <a:lnTo>
                  <a:pt x="2863182" y="6113118"/>
                </a:lnTo>
                <a:lnTo>
                  <a:pt x="2808733" y="6081200"/>
                </a:lnTo>
                <a:lnTo>
                  <a:pt x="2752409" y="6047407"/>
                </a:lnTo>
                <a:lnTo>
                  <a:pt x="2696083" y="6017366"/>
                </a:lnTo>
                <a:lnTo>
                  <a:pt x="2639760" y="5987325"/>
                </a:lnTo>
                <a:lnTo>
                  <a:pt x="2583436" y="5964797"/>
                </a:lnTo>
                <a:lnTo>
                  <a:pt x="2525233" y="5949776"/>
                </a:lnTo>
                <a:lnTo>
                  <a:pt x="2467030" y="5942266"/>
                </a:lnTo>
                <a:lnTo>
                  <a:pt x="2405071" y="5942266"/>
                </a:lnTo>
                <a:lnTo>
                  <a:pt x="2341237" y="5946022"/>
                </a:lnTo>
                <a:lnTo>
                  <a:pt x="2277403" y="5953530"/>
                </a:lnTo>
                <a:lnTo>
                  <a:pt x="2213567" y="5962919"/>
                </a:lnTo>
                <a:lnTo>
                  <a:pt x="2149731" y="5970428"/>
                </a:lnTo>
                <a:lnTo>
                  <a:pt x="2085897" y="5976061"/>
                </a:lnTo>
                <a:lnTo>
                  <a:pt x="2025819" y="5974184"/>
                </a:lnTo>
                <a:lnTo>
                  <a:pt x="1967617" y="5966674"/>
                </a:lnTo>
                <a:lnTo>
                  <a:pt x="1911291" y="5949776"/>
                </a:lnTo>
                <a:lnTo>
                  <a:pt x="1864354" y="5925368"/>
                </a:lnTo>
                <a:lnTo>
                  <a:pt x="1819293" y="5893450"/>
                </a:lnTo>
                <a:lnTo>
                  <a:pt x="1779867" y="5855901"/>
                </a:lnTo>
                <a:lnTo>
                  <a:pt x="1740438" y="5812719"/>
                </a:lnTo>
                <a:lnTo>
                  <a:pt x="1704766" y="5767659"/>
                </a:lnTo>
                <a:lnTo>
                  <a:pt x="1669094" y="5720721"/>
                </a:lnTo>
                <a:lnTo>
                  <a:pt x="1633422" y="5673785"/>
                </a:lnTo>
                <a:lnTo>
                  <a:pt x="1597750" y="5628725"/>
                </a:lnTo>
                <a:lnTo>
                  <a:pt x="1560199" y="5585543"/>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Calibri" panose="020F0502020204030204"/>
            </a:endParaRPr>
          </a:p>
        </p:txBody>
      </p:sp>
      <p:sp>
        <p:nvSpPr>
          <p:cNvPr id="151" name="Freeform: Shape 150">
            <a:extLst>
              <a:ext uri="{FF2B5EF4-FFF2-40B4-BE49-F238E27FC236}">
                <a16:creationId xmlns:a16="http://schemas.microsoft.com/office/drawing/2014/main" id="{FB097F37-39FE-4C12-9661-701644B726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8338" y="1"/>
            <a:ext cx="4163662" cy="3716538"/>
          </a:xfrm>
          <a:custGeom>
            <a:avLst/>
            <a:gdLst>
              <a:gd name="connsiteX0" fmla="*/ 262616 w 4163662"/>
              <a:gd name="connsiteY0" fmla="*/ 0 h 3716538"/>
              <a:gd name="connsiteX1" fmla="*/ 4163662 w 4163662"/>
              <a:gd name="connsiteY1" fmla="*/ 0 h 3716538"/>
              <a:gd name="connsiteX2" fmla="*/ 4163662 w 4163662"/>
              <a:gd name="connsiteY2" fmla="*/ 3079653 h 3716538"/>
              <a:gd name="connsiteX3" fmla="*/ 4124349 w 4163662"/>
              <a:gd name="connsiteY3" fmla="*/ 3091447 h 3716538"/>
              <a:gd name="connsiteX4" fmla="*/ 4078224 w 4163662"/>
              <a:gd name="connsiteY4" fmla="*/ 3107352 h 3716538"/>
              <a:gd name="connsiteX5" fmla="*/ 4035278 w 4163662"/>
              <a:gd name="connsiteY5" fmla="*/ 3126440 h 3716538"/>
              <a:gd name="connsiteX6" fmla="*/ 3995515 w 4163662"/>
              <a:gd name="connsiteY6" fmla="*/ 3148706 h 3716538"/>
              <a:gd name="connsiteX7" fmla="*/ 3960521 w 4163662"/>
              <a:gd name="connsiteY7" fmla="*/ 3177336 h 3716538"/>
              <a:gd name="connsiteX8" fmla="*/ 3923938 w 4163662"/>
              <a:gd name="connsiteY8" fmla="*/ 3209149 h 3716538"/>
              <a:gd name="connsiteX9" fmla="*/ 3892126 w 4163662"/>
              <a:gd name="connsiteY9" fmla="*/ 3245731 h 3716538"/>
              <a:gd name="connsiteX10" fmla="*/ 3861906 w 4163662"/>
              <a:gd name="connsiteY10" fmla="*/ 3283905 h 3716538"/>
              <a:gd name="connsiteX11" fmla="*/ 3831684 w 4163662"/>
              <a:gd name="connsiteY11" fmla="*/ 3323668 h 3716538"/>
              <a:gd name="connsiteX12" fmla="*/ 3801464 w 4163662"/>
              <a:gd name="connsiteY12" fmla="*/ 3363433 h 3716538"/>
              <a:gd name="connsiteX13" fmla="*/ 3771243 w 4163662"/>
              <a:gd name="connsiteY13" fmla="*/ 3401607 h 3716538"/>
              <a:gd name="connsiteX14" fmla="*/ 3737841 w 4163662"/>
              <a:gd name="connsiteY14" fmla="*/ 3438189 h 3716538"/>
              <a:gd name="connsiteX15" fmla="*/ 3704438 w 4163662"/>
              <a:gd name="connsiteY15" fmla="*/ 3470000 h 3716538"/>
              <a:gd name="connsiteX16" fmla="*/ 3666266 w 4163662"/>
              <a:gd name="connsiteY16" fmla="*/ 3497040 h 3716538"/>
              <a:gd name="connsiteX17" fmla="*/ 3626502 w 4163662"/>
              <a:gd name="connsiteY17" fmla="*/ 3517718 h 3716538"/>
              <a:gd name="connsiteX18" fmla="*/ 3578783 w 4163662"/>
              <a:gd name="connsiteY18" fmla="*/ 3532034 h 3716538"/>
              <a:gd name="connsiteX19" fmla="*/ 3529475 w 4163662"/>
              <a:gd name="connsiteY19" fmla="*/ 3538396 h 3716538"/>
              <a:gd name="connsiteX20" fmla="*/ 3478578 w 4163662"/>
              <a:gd name="connsiteY20" fmla="*/ 3539986 h 3716538"/>
              <a:gd name="connsiteX21" fmla="*/ 3424498 w 4163662"/>
              <a:gd name="connsiteY21" fmla="*/ 3535214 h 3716538"/>
              <a:gd name="connsiteX22" fmla="*/ 3370419 w 4163662"/>
              <a:gd name="connsiteY22" fmla="*/ 3528852 h 3716538"/>
              <a:gd name="connsiteX23" fmla="*/ 3316339 w 4163662"/>
              <a:gd name="connsiteY23" fmla="*/ 3520898 h 3716538"/>
              <a:gd name="connsiteX24" fmla="*/ 3262260 w 4163662"/>
              <a:gd name="connsiteY24" fmla="*/ 3514538 h 3716538"/>
              <a:gd name="connsiteX25" fmla="*/ 3208180 w 4163662"/>
              <a:gd name="connsiteY25" fmla="*/ 3511356 h 3716538"/>
              <a:gd name="connsiteX26" fmla="*/ 3155691 w 4163662"/>
              <a:gd name="connsiteY26" fmla="*/ 3511356 h 3716538"/>
              <a:gd name="connsiteX27" fmla="*/ 3106385 w 4163662"/>
              <a:gd name="connsiteY27" fmla="*/ 3517718 h 3716538"/>
              <a:gd name="connsiteX28" fmla="*/ 3055486 w 4163662"/>
              <a:gd name="connsiteY28" fmla="*/ 3530443 h 3716538"/>
              <a:gd name="connsiteX29" fmla="*/ 3009359 w 4163662"/>
              <a:gd name="connsiteY29" fmla="*/ 3549529 h 3716538"/>
              <a:gd name="connsiteX30" fmla="*/ 2961643 w 4163662"/>
              <a:gd name="connsiteY30" fmla="*/ 3574979 h 3716538"/>
              <a:gd name="connsiteX31" fmla="*/ 2913926 w 4163662"/>
              <a:gd name="connsiteY31" fmla="*/ 3600429 h 3716538"/>
              <a:gd name="connsiteX32" fmla="*/ 2866208 w 4163662"/>
              <a:gd name="connsiteY32" fmla="*/ 3629057 h 3716538"/>
              <a:gd name="connsiteX33" fmla="*/ 2820080 w 4163662"/>
              <a:gd name="connsiteY33" fmla="*/ 3656097 h 3716538"/>
              <a:gd name="connsiteX34" fmla="*/ 2770775 w 4163662"/>
              <a:gd name="connsiteY34" fmla="*/ 3679956 h 3716538"/>
              <a:gd name="connsiteX35" fmla="*/ 2723057 w 4163662"/>
              <a:gd name="connsiteY35" fmla="*/ 3699043 h 3716538"/>
              <a:gd name="connsiteX36" fmla="*/ 2673748 w 4163662"/>
              <a:gd name="connsiteY36" fmla="*/ 3711768 h 3716538"/>
              <a:gd name="connsiteX37" fmla="*/ 2622852 w 4163662"/>
              <a:gd name="connsiteY37" fmla="*/ 3716538 h 3716538"/>
              <a:gd name="connsiteX38" fmla="*/ 2571954 w 4163662"/>
              <a:gd name="connsiteY38" fmla="*/ 3711768 h 3716538"/>
              <a:gd name="connsiteX39" fmla="*/ 2522645 w 4163662"/>
              <a:gd name="connsiteY39" fmla="*/ 3699043 h 3716538"/>
              <a:gd name="connsiteX40" fmla="*/ 2474930 w 4163662"/>
              <a:gd name="connsiteY40" fmla="*/ 3679956 h 3716538"/>
              <a:gd name="connsiteX41" fmla="*/ 2425622 w 4163662"/>
              <a:gd name="connsiteY41" fmla="*/ 3656097 h 3716538"/>
              <a:gd name="connsiteX42" fmla="*/ 2379494 w 4163662"/>
              <a:gd name="connsiteY42" fmla="*/ 3629057 h 3716538"/>
              <a:gd name="connsiteX43" fmla="*/ 2331777 w 4163662"/>
              <a:gd name="connsiteY43" fmla="*/ 3600429 h 3716538"/>
              <a:gd name="connsiteX44" fmla="*/ 2284059 w 4163662"/>
              <a:gd name="connsiteY44" fmla="*/ 3574979 h 3716538"/>
              <a:gd name="connsiteX45" fmla="*/ 2236344 w 4163662"/>
              <a:gd name="connsiteY45" fmla="*/ 3549529 h 3716538"/>
              <a:gd name="connsiteX46" fmla="*/ 2188627 w 4163662"/>
              <a:gd name="connsiteY46" fmla="*/ 3530443 h 3716538"/>
              <a:gd name="connsiteX47" fmla="*/ 2139319 w 4163662"/>
              <a:gd name="connsiteY47" fmla="*/ 3517718 h 3716538"/>
              <a:gd name="connsiteX48" fmla="*/ 2090011 w 4163662"/>
              <a:gd name="connsiteY48" fmla="*/ 3511356 h 3716538"/>
              <a:gd name="connsiteX49" fmla="*/ 2037520 w 4163662"/>
              <a:gd name="connsiteY49" fmla="*/ 3511356 h 3716538"/>
              <a:gd name="connsiteX50" fmla="*/ 1983442 w 4163662"/>
              <a:gd name="connsiteY50" fmla="*/ 3514538 h 3716538"/>
              <a:gd name="connsiteX51" fmla="*/ 1929363 w 4163662"/>
              <a:gd name="connsiteY51" fmla="*/ 3520898 h 3716538"/>
              <a:gd name="connsiteX52" fmla="*/ 1875283 w 4163662"/>
              <a:gd name="connsiteY52" fmla="*/ 3528852 h 3716538"/>
              <a:gd name="connsiteX53" fmla="*/ 1821202 w 4163662"/>
              <a:gd name="connsiteY53" fmla="*/ 3535214 h 3716538"/>
              <a:gd name="connsiteX54" fmla="*/ 1767124 w 4163662"/>
              <a:gd name="connsiteY54" fmla="*/ 3539986 h 3716538"/>
              <a:gd name="connsiteX55" fmla="*/ 1716227 w 4163662"/>
              <a:gd name="connsiteY55" fmla="*/ 3538396 h 3716538"/>
              <a:gd name="connsiteX56" fmla="*/ 1666920 w 4163662"/>
              <a:gd name="connsiteY56" fmla="*/ 3532034 h 3716538"/>
              <a:gd name="connsiteX57" fmla="*/ 1619202 w 4163662"/>
              <a:gd name="connsiteY57" fmla="*/ 3517718 h 3716538"/>
              <a:gd name="connsiteX58" fmla="*/ 1579438 w 4163662"/>
              <a:gd name="connsiteY58" fmla="*/ 3497040 h 3716538"/>
              <a:gd name="connsiteX59" fmla="*/ 1541263 w 4163662"/>
              <a:gd name="connsiteY59" fmla="*/ 3470000 h 3716538"/>
              <a:gd name="connsiteX60" fmla="*/ 1507862 w 4163662"/>
              <a:gd name="connsiteY60" fmla="*/ 3438189 h 3716538"/>
              <a:gd name="connsiteX61" fmla="*/ 1474459 w 4163662"/>
              <a:gd name="connsiteY61" fmla="*/ 3401607 h 3716538"/>
              <a:gd name="connsiteX62" fmla="*/ 1444238 w 4163662"/>
              <a:gd name="connsiteY62" fmla="*/ 3363433 h 3716538"/>
              <a:gd name="connsiteX63" fmla="*/ 1414018 w 4163662"/>
              <a:gd name="connsiteY63" fmla="*/ 3323668 h 3716538"/>
              <a:gd name="connsiteX64" fmla="*/ 1383797 w 4163662"/>
              <a:gd name="connsiteY64" fmla="*/ 3283905 h 3716538"/>
              <a:gd name="connsiteX65" fmla="*/ 1353577 w 4163662"/>
              <a:gd name="connsiteY65" fmla="*/ 3245731 h 3716538"/>
              <a:gd name="connsiteX66" fmla="*/ 1321764 w 4163662"/>
              <a:gd name="connsiteY66" fmla="*/ 3209149 h 3716538"/>
              <a:gd name="connsiteX67" fmla="*/ 1285181 w 4163662"/>
              <a:gd name="connsiteY67" fmla="*/ 3177336 h 3716538"/>
              <a:gd name="connsiteX68" fmla="*/ 1250188 w 4163662"/>
              <a:gd name="connsiteY68" fmla="*/ 3148706 h 3716538"/>
              <a:gd name="connsiteX69" fmla="*/ 1210424 w 4163662"/>
              <a:gd name="connsiteY69" fmla="*/ 3126440 h 3716538"/>
              <a:gd name="connsiteX70" fmla="*/ 1167479 w 4163662"/>
              <a:gd name="connsiteY70" fmla="*/ 3107352 h 3716538"/>
              <a:gd name="connsiteX71" fmla="*/ 1121353 w 4163662"/>
              <a:gd name="connsiteY71" fmla="*/ 3091447 h 3716538"/>
              <a:gd name="connsiteX72" fmla="*/ 1073635 w 4163662"/>
              <a:gd name="connsiteY72" fmla="*/ 3077132 h 3716538"/>
              <a:gd name="connsiteX73" fmla="*/ 1025919 w 4163662"/>
              <a:gd name="connsiteY73" fmla="*/ 3064407 h 3716538"/>
              <a:gd name="connsiteX74" fmla="*/ 976611 w 4163662"/>
              <a:gd name="connsiteY74" fmla="*/ 3051682 h 3716538"/>
              <a:gd name="connsiteX75" fmla="*/ 930485 w 4163662"/>
              <a:gd name="connsiteY75" fmla="*/ 3037367 h 3716538"/>
              <a:gd name="connsiteX76" fmla="*/ 884357 w 4163662"/>
              <a:gd name="connsiteY76" fmla="*/ 3021461 h 3716538"/>
              <a:gd name="connsiteX77" fmla="*/ 841414 w 4163662"/>
              <a:gd name="connsiteY77" fmla="*/ 3002373 h 3716538"/>
              <a:gd name="connsiteX78" fmla="*/ 803238 w 4163662"/>
              <a:gd name="connsiteY78" fmla="*/ 2978515 h 3716538"/>
              <a:gd name="connsiteX79" fmla="*/ 768245 w 4163662"/>
              <a:gd name="connsiteY79" fmla="*/ 2949885 h 3716538"/>
              <a:gd name="connsiteX80" fmla="*/ 739617 w 4163662"/>
              <a:gd name="connsiteY80" fmla="*/ 2914894 h 3716538"/>
              <a:gd name="connsiteX81" fmla="*/ 715758 w 4163662"/>
              <a:gd name="connsiteY81" fmla="*/ 2876719 h 3716538"/>
              <a:gd name="connsiteX82" fmla="*/ 696671 w 4163662"/>
              <a:gd name="connsiteY82" fmla="*/ 2833774 h 3716538"/>
              <a:gd name="connsiteX83" fmla="*/ 680766 w 4163662"/>
              <a:gd name="connsiteY83" fmla="*/ 2787648 h 3716538"/>
              <a:gd name="connsiteX84" fmla="*/ 666450 w 4163662"/>
              <a:gd name="connsiteY84" fmla="*/ 2741522 h 3716538"/>
              <a:gd name="connsiteX85" fmla="*/ 653726 w 4163662"/>
              <a:gd name="connsiteY85" fmla="*/ 2692214 h 3716538"/>
              <a:gd name="connsiteX86" fmla="*/ 641000 w 4163662"/>
              <a:gd name="connsiteY86" fmla="*/ 2644497 h 3716538"/>
              <a:gd name="connsiteX87" fmla="*/ 626686 w 4163662"/>
              <a:gd name="connsiteY87" fmla="*/ 2596780 h 3716538"/>
              <a:gd name="connsiteX88" fmla="*/ 610780 w 4163662"/>
              <a:gd name="connsiteY88" fmla="*/ 2550653 h 3716538"/>
              <a:gd name="connsiteX89" fmla="*/ 591692 w 4163662"/>
              <a:gd name="connsiteY89" fmla="*/ 2507706 h 3716538"/>
              <a:gd name="connsiteX90" fmla="*/ 569424 w 4163662"/>
              <a:gd name="connsiteY90" fmla="*/ 2467943 h 3716538"/>
              <a:gd name="connsiteX91" fmla="*/ 540796 w 4163662"/>
              <a:gd name="connsiteY91" fmla="*/ 2432951 h 3716538"/>
              <a:gd name="connsiteX92" fmla="*/ 508983 w 4163662"/>
              <a:gd name="connsiteY92" fmla="*/ 2396368 h 3716538"/>
              <a:gd name="connsiteX93" fmla="*/ 472400 w 4163662"/>
              <a:gd name="connsiteY93" fmla="*/ 2364557 h 3716538"/>
              <a:gd name="connsiteX94" fmla="*/ 432635 w 4163662"/>
              <a:gd name="connsiteY94" fmla="*/ 2334336 h 3716538"/>
              <a:gd name="connsiteX95" fmla="*/ 392871 w 4163662"/>
              <a:gd name="connsiteY95" fmla="*/ 2304116 h 3716538"/>
              <a:gd name="connsiteX96" fmla="*/ 353108 w 4163662"/>
              <a:gd name="connsiteY96" fmla="*/ 2273895 h 3716538"/>
              <a:gd name="connsiteX97" fmla="*/ 314933 w 4163662"/>
              <a:gd name="connsiteY97" fmla="*/ 2243673 h 3716538"/>
              <a:gd name="connsiteX98" fmla="*/ 278350 w 4163662"/>
              <a:gd name="connsiteY98" fmla="*/ 2210272 h 3716538"/>
              <a:gd name="connsiteX99" fmla="*/ 246539 w 4163662"/>
              <a:gd name="connsiteY99" fmla="*/ 2176871 h 3716538"/>
              <a:gd name="connsiteX100" fmla="*/ 219500 w 4163662"/>
              <a:gd name="connsiteY100" fmla="*/ 2138696 h 3716538"/>
              <a:gd name="connsiteX101" fmla="*/ 198823 w 4163662"/>
              <a:gd name="connsiteY101" fmla="*/ 2098933 h 3716538"/>
              <a:gd name="connsiteX102" fmla="*/ 184508 w 4163662"/>
              <a:gd name="connsiteY102" fmla="*/ 2051217 h 3716538"/>
              <a:gd name="connsiteX103" fmla="*/ 178145 w 4163662"/>
              <a:gd name="connsiteY103" fmla="*/ 2001909 h 3716538"/>
              <a:gd name="connsiteX104" fmla="*/ 176554 w 4163662"/>
              <a:gd name="connsiteY104" fmla="*/ 1951009 h 3716538"/>
              <a:gd name="connsiteX105" fmla="*/ 181326 w 4163662"/>
              <a:gd name="connsiteY105" fmla="*/ 1896930 h 3716538"/>
              <a:gd name="connsiteX106" fmla="*/ 187688 w 4163662"/>
              <a:gd name="connsiteY106" fmla="*/ 1842851 h 3716538"/>
              <a:gd name="connsiteX107" fmla="*/ 195640 w 4163662"/>
              <a:gd name="connsiteY107" fmla="*/ 1788771 h 3716538"/>
              <a:gd name="connsiteX108" fmla="*/ 202004 w 4163662"/>
              <a:gd name="connsiteY108" fmla="*/ 1734693 h 3716538"/>
              <a:gd name="connsiteX109" fmla="*/ 205186 w 4163662"/>
              <a:gd name="connsiteY109" fmla="*/ 1680614 h 3716538"/>
              <a:gd name="connsiteX110" fmla="*/ 205186 w 4163662"/>
              <a:gd name="connsiteY110" fmla="*/ 1628124 h 3716538"/>
              <a:gd name="connsiteX111" fmla="*/ 198823 w 4163662"/>
              <a:gd name="connsiteY111" fmla="*/ 1578818 h 3716538"/>
              <a:gd name="connsiteX112" fmla="*/ 186098 w 4163662"/>
              <a:gd name="connsiteY112" fmla="*/ 1529510 h 3716538"/>
              <a:gd name="connsiteX113" fmla="*/ 167011 w 4163662"/>
              <a:gd name="connsiteY113" fmla="*/ 1483382 h 3716538"/>
              <a:gd name="connsiteX114" fmla="*/ 143153 w 4163662"/>
              <a:gd name="connsiteY114" fmla="*/ 1435666 h 3716538"/>
              <a:gd name="connsiteX115" fmla="*/ 116112 w 4163662"/>
              <a:gd name="connsiteY115" fmla="*/ 1387950 h 3716538"/>
              <a:gd name="connsiteX116" fmla="*/ 87483 w 4163662"/>
              <a:gd name="connsiteY116" fmla="*/ 1340232 h 3716538"/>
              <a:gd name="connsiteX117" fmla="*/ 60443 w 4163662"/>
              <a:gd name="connsiteY117" fmla="*/ 1294104 h 3716538"/>
              <a:gd name="connsiteX118" fmla="*/ 36583 w 4163662"/>
              <a:gd name="connsiteY118" fmla="*/ 1244799 h 3716538"/>
              <a:gd name="connsiteX119" fmla="*/ 17498 w 4163662"/>
              <a:gd name="connsiteY119" fmla="*/ 1197081 h 3716538"/>
              <a:gd name="connsiteX120" fmla="*/ 4773 w 4163662"/>
              <a:gd name="connsiteY120" fmla="*/ 1147773 h 3716538"/>
              <a:gd name="connsiteX121" fmla="*/ 0 w 4163662"/>
              <a:gd name="connsiteY121" fmla="*/ 1096874 h 3716538"/>
              <a:gd name="connsiteX122" fmla="*/ 4773 w 4163662"/>
              <a:gd name="connsiteY122" fmla="*/ 1045978 h 3716538"/>
              <a:gd name="connsiteX123" fmla="*/ 17498 w 4163662"/>
              <a:gd name="connsiteY123" fmla="*/ 996670 h 3716538"/>
              <a:gd name="connsiteX124" fmla="*/ 36583 w 4163662"/>
              <a:gd name="connsiteY124" fmla="*/ 948952 h 3716538"/>
              <a:gd name="connsiteX125" fmla="*/ 60443 w 4163662"/>
              <a:gd name="connsiteY125" fmla="*/ 899646 h 3716538"/>
              <a:gd name="connsiteX126" fmla="*/ 87483 w 4163662"/>
              <a:gd name="connsiteY126" fmla="*/ 853518 h 3716538"/>
              <a:gd name="connsiteX127" fmla="*/ 116112 w 4163662"/>
              <a:gd name="connsiteY127" fmla="*/ 805802 h 3716538"/>
              <a:gd name="connsiteX128" fmla="*/ 143153 w 4163662"/>
              <a:gd name="connsiteY128" fmla="*/ 758084 h 3716538"/>
              <a:gd name="connsiteX129" fmla="*/ 167011 w 4163662"/>
              <a:gd name="connsiteY129" fmla="*/ 710368 h 3716538"/>
              <a:gd name="connsiteX130" fmla="*/ 186098 w 4163662"/>
              <a:gd name="connsiteY130" fmla="*/ 664240 h 3716538"/>
              <a:gd name="connsiteX131" fmla="*/ 198823 w 4163662"/>
              <a:gd name="connsiteY131" fmla="*/ 614933 h 3716538"/>
              <a:gd name="connsiteX132" fmla="*/ 205186 w 4163662"/>
              <a:gd name="connsiteY132" fmla="*/ 565626 h 3716538"/>
              <a:gd name="connsiteX133" fmla="*/ 205186 w 4163662"/>
              <a:gd name="connsiteY133" fmla="*/ 513138 h 3716538"/>
              <a:gd name="connsiteX134" fmla="*/ 202004 w 4163662"/>
              <a:gd name="connsiteY134" fmla="*/ 459058 h 3716538"/>
              <a:gd name="connsiteX135" fmla="*/ 195640 w 4163662"/>
              <a:gd name="connsiteY135" fmla="*/ 404979 h 3716538"/>
              <a:gd name="connsiteX136" fmla="*/ 187688 w 4163662"/>
              <a:gd name="connsiteY136" fmla="*/ 350899 h 3716538"/>
              <a:gd name="connsiteX137" fmla="*/ 181326 w 4163662"/>
              <a:gd name="connsiteY137" fmla="*/ 296820 h 3716538"/>
              <a:gd name="connsiteX138" fmla="*/ 176554 w 4163662"/>
              <a:gd name="connsiteY138" fmla="*/ 242741 h 3716538"/>
              <a:gd name="connsiteX139" fmla="*/ 178145 w 4163662"/>
              <a:gd name="connsiteY139" fmla="*/ 191843 h 3716538"/>
              <a:gd name="connsiteX140" fmla="*/ 184508 w 4163662"/>
              <a:gd name="connsiteY140" fmla="*/ 142536 h 3716538"/>
              <a:gd name="connsiteX141" fmla="*/ 198823 w 4163662"/>
              <a:gd name="connsiteY141" fmla="*/ 94818 h 3716538"/>
              <a:gd name="connsiteX142" fmla="*/ 219500 w 4163662"/>
              <a:gd name="connsiteY142" fmla="*/ 55055 h 3716538"/>
              <a:gd name="connsiteX143" fmla="*/ 246539 w 4163662"/>
              <a:gd name="connsiteY143" fmla="*/ 16881 h 371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163662" h="3716538">
                <a:moveTo>
                  <a:pt x="262616" y="0"/>
                </a:moveTo>
                <a:lnTo>
                  <a:pt x="4163662" y="0"/>
                </a:lnTo>
                <a:lnTo>
                  <a:pt x="4163662" y="3079653"/>
                </a:lnTo>
                <a:lnTo>
                  <a:pt x="4124349" y="3091447"/>
                </a:lnTo>
                <a:lnTo>
                  <a:pt x="4078224" y="3107352"/>
                </a:lnTo>
                <a:lnTo>
                  <a:pt x="4035278" y="3126440"/>
                </a:lnTo>
                <a:lnTo>
                  <a:pt x="3995515" y="3148706"/>
                </a:lnTo>
                <a:lnTo>
                  <a:pt x="3960521" y="3177336"/>
                </a:lnTo>
                <a:lnTo>
                  <a:pt x="3923938" y="3209149"/>
                </a:lnTo>
                <a:lnTo>
                  <a:pt x="3892126" y="3245731"/>
                </a:lnTo>
                <a:lnTo>
                  <a:pt x="3861906" y="3283905"/>
                </a:lnTo>
                <a:lnTo>
                  <a:pt x="3831684" y="3323668"/>
                </a:lnTo>
                <a:lnTo>
                  <a:pt x="3801464" y="3363433"/>
                </a:lnTo>
                <a:lnTo>
                  <a:pt x="3771243" y="3401607"/>
                </a:lnTo>
                <a:lnTo>
                  <a:pt x="3737841" y="3438189"/>
                </a:lnTo>
                <a:lnTo>
                  <a:pt x="3704438" y="3470000"/>
                </a:lnTo>
                <a:lnTo>
                  <a:pt x="3666266" y="3497040"/>
                </a:lnTo>
                <a:lnTo>
                  <a:pt x="3626502" y="3517718"/>
                </a:lnTo>
                <a:lnTo>
                  <a:pt x="3578783" y="3532034"/>
                </a:lnTo>
                <a:lnTo>
                  <a:pt x="3529475" y="3538396"/>
                </a:lnTo>
                <a:lnTo>
                  <a:pt x="3478578" y="3539986"/>
                </a:lnTo>
                <a:lnTo>
                  <a:pt x="3424498" y="3535214"/>
                </a:lnTo>
                <a:lnTo>
                  <a:pt x="3370419" y="3528852"/>
                </a:lnTo>
                <a:lnTo>
                  <a:pt x="3316339" y="3520898"/>
                </a:lnTo>
                <a:lnTo>
                  <a:pt x="3262260" y="3514538"/>
                </a:lnTo>
                <a:lnTo>
                  <a:pt x="3208180" y="3511356"/>
                </a:lnTo>
                <a:lnTo>
                  <a:pt x="3155691" y="3511356"/>
                </a:lnTo>
                <a:lnTo>
                  <a:pt x="3106385" y="3517718"/>
                </a:lnTo>
                <a:lnTo>
                  <a:pt x="3055486" y="3530443"/>
                </a:lnTo>
                <a:lnTo>
                  <a:pt x="3009359" y="3549529"/>
                </a:lnTo>
                <a:lnTo>
                  <a:pt x="2961643" y="3574979"/>
                </a:lnTo>
                <a:lnTo>
                  <a:pt x="2913926" y="3600429"/>
                </a:lnTo>
                <a:lnTo>
                  <a:pt x="2866208" y="3629057"/>
                </a:lnTo>
                <a:lnTo>
                  <a:pt x="2820080" y="3656097"/>
                </a:lnTo>
                <a:lnTo>
                  <a:pt x="2770775" y="3679956"/>
                </a:lnTo>
                <a:lnTo>
                  <a:pt x="2723057" y="3699043"/>
                </a:lnTo>
                <a:lnTo>
                  <a:pt x="2673748" y="3711768"/>
                </a:lnTo>
                <a:lnTo>
                  <a:pt x="2622852" y="3716538"/>
                </a:lnTo>
                <a:lnTo>
                  <a:pt x="2571954" y="3711768"/>
                </a:lnTo>
                <a:lnTo>
                  <a:pt x="2522645" y="3699043"/>
                </a:lnTo>
                <a:lnTo>
                  <a:pt x="2474930" y="3679956"/>
                </a:lnTo>
                <a:lnTo>
                  <a:pt x="2425622" y="3656097"/>
                </a:lnTo>
                <a:lnTo>
                  <a:pt x="2379494" y="3629057"/>
                </a:lnTo>
                <a:lnTo>
                  <a:pt x="2331777" y="3600429"/>
                </a:lnTo>
                <a:lnTo>
                  <a:pt x="2284059" y="3574979"/>
                </a:lnTo>
                <a:lnTo>
                  <a:pt x="2236344" y="3549529"/>
                </a:lnTo>
                <a:lnTo>
                  <a:pt x="2188627" y="3530443"/>
                </a:lnTo>
                <a:lnTo>
                  <a:pt x="2139319" y="3517718"/>
                </a:lnTo>
                <a:lnTo>
                  <a:pt x="2090011" y="3511356"/>
                </a:lnTo>
                <a:lnTo>
                  <a:pt x="2037520" y="3511356"/>
                </a:lnTo>
                <a:lnTo>
                  <a:pt x="1983442" y="3514538"/>
                </a:lnTo>
                <a:lnTo>
                  <a:pt x="1929363" y="3520898"/>
                </a:lnTo>
                <a:lnTo>
                  <a:pt x="1875283" y="3528852"/>
                </a:lnTo>
                <a:lnTo>
                  <a:pt x="1821202" y="3535214"/>
                </a:lnTo>
                <a:lnTo>
                  <a:pt x="1767124" y="3539986"/>
                </a:lnTo>
                <a:lnTo>
                  <a:pt x="1716227" y="3538396"/>
                </a:lnTo>
                <a:lnTo>
                  <a:pt x="1666920" y="3532034"/>
                </a:lnTo>
                <a:lnTo>
                  <a:pt x="1619202" y="3517718"/>
                </a:lnTo>
                <a:lnTo>
                  <a:pt x="1579438" y="3497040"/>
                </a:lnTo>
                <a:lnTo>
                  <a:pt x="1541263" y="3470000"/>
                </a:lnTo>
                <a:lnTo>
                  <a:pt x="1507862" y="3438189"/>
                </a:lnTo>
                <a:lnTo>
                  <a:pt x="1474459" y="3401607"/>
                </a:lnTo>
                <a:lnTo>
                  <a:pt x="1444238" y="3363433"/>
                </a:lnTo>
                <a:lnTo>
                  <a:pt x="1414018" y="3323668"/>
                </a:lnTo>
                <a:lnTo>
                  <a:pt x="1383797" y="3283905"/>
                </a:lnTo>
                <a:lnTo>
                  <a:pt x="1353577" y="3245731"/>
                </a:lnTo>
                <a:lnTo>
                  <a:pt x="1321764" y="3209149"/>
                </a:lnTo>
                <a:lnTo>
                  <a:pt x="1285181" y="3177336"/>
                </a:lnTo>
                <a:lnTo>
                  <a:pt x="1250188" y="3148706"/>
                </a:lnTo>
                <a:lnTo>
                  <a:pt x="1210424" y="3126440"/>
                </a:lnTo>
                <a:lnTo>
                  <a:pt x="1167479" y="3107352"/>
                </a:lnTo>
                <a:lnTo>
                  <a:pt x="1121353" y="3091447"/>
                </a:lnTo>
                <a:lnTo>
                  <a:pt x="1073635" y="3077132"/>
                </a:lnTo>
                <a:lnTo>
                  <a:pt x="1025919" y="3064407"/>
                </a:lnTo>
                <a:lnTo>
                  <a:pt x="976611" y="3051682"/>
                </a:lnTo>
                <a:lnTo>
                  <a:pt x="930485" y="3037367"/>
                </a:lnTo>
                <a:lnTo>
                  <a:pt x="884357" y="3021461"/>
                </a:lnTo>
                <a:lnTo>
                  <a:pt x="841414" y="3002373"/>
                </a:lnTo>
                <a:lnTo>
                  <a:pt x="803238" y="2978515"/>
                </a:lnTo>
                <a:lnTo>
                  <a:pt x="768245" y="2949885"/>
                </a:lnTo>
                <a:lnTo>
                  <a:pt x="739617" y="2914894"/>
                </a:lnTo>
                <a:lnTo>
                  <a:pt x="715758" y="2876719"/>
                </a:lnTo>
                <a:lnTo>
                  <a:pt x="696671" y="2833774"/>
                </a:lnTo>
                <a:lnTo>
                  <a:pt x="680766" y="2787648"/>
                </a:lnTo>
                <a:lnTo>
                  <a:pt x="666450" y="2741522"/>
                </a:lnTo>
                <a:lnTo>
                  <a:pt x="653726" y="2692214"/>
                </a:lnTo>
                <a:lnTo>
                  <a:pt x="641000" y="2644497"/>
                </a:lnTo>
                <a:lnTo>
                  <a:pt x="626686" y="2596780"/>
                </a:lnTo>
                <a:lnTo>
                  <a:pt x="610780" y="2550653"/>
                </a:lnTo>
                <a:lnTo>
                  <a:pt x="591692" y="2507706"/>
                </a:lnTo>
                <a:lnTo>
                  <a:pt x="569424" y="2467943"/>
                </a:lnTo>
                <a:lnTo>
                  <a:pt x="540796" y="2432951"/>
                </a:lnTo>
                <a:lnTo>
                  <a:pt x="508983" y="2396368"/>
                </a:lnTo>
                <a:lnTo>
                  <a:pt x="472400" y="2364557"/>
                </a:lnTo>
                <a:lnTo>
                  <a:pt x="432635" y="2334336"/>
                </a:lnTo>
                <a:lnTo>
                  <a:pt x="392871" y="2304116"/>
                </a:lnTo>
                <a:lnTo>
                  <a:pt x="353108" y="2273895"/>
                </a:lnTo>
                <a:lnTo>
                  <a:pt x="314933" y="2243673"/>
                </a:lnTo>
                <a:lnTo>
                  <a:pt x="278350" y="2210272"/>
                </a:lnTo>
                <a:lnTo>
                  <a:pt x="246539" y="2176871"/>
                </a:lnTo>
                <a:lnTo>
                  <a:pt x="219500" y="2138696"/>
                </a:lnTo>
                <a:lnTo>
                  <a:pt x="198823" y="2098933"/>
                </a:lnTo>
                <a:lnTo>
                  <a:pt x="184508" y="2051217"/>
                </a:lnTo>
                <a:lnTo>
                  <a:pt x="178145" y="2001909"/>
                </a:lnTo>
                <a:lnTo>
                  <a:pt x="176554" y="1951009"/>
                </a:lnTo>
                <a:lnTo>
                  <a:pt x="181326" y="1896930"/>
                </a:lnTo>
                <a:lnTo>
                  <a:pt x="187688" y="1842851"/>
                </a:lnTo>
                <a:lnTo>
                  <a:pt x="195640" y="1788771"/>
                </a:lnTo>
                <a:lnTo>
                  <a:pt x="202004" y="1734693"/>
                </a:lnTo>
                <a:lnTo>
                  <a:pt x="205186" y="1680614"/>
                </a:lnTo>
                <a:lnTo>
                  <a:pt x="205186" y="1628124"/>
                </a:lnTo>
                <a:lnTo>
                  <a:pt x="198823" y="1578818"/>
                </a:lnTo>
                <a:lnTo>
                  <a:pt x="186098" y="1529510"/>
                </a:lnTo>
                <a:lnTo>
                  <a:pt x="167011" y="1483382"/>
                </a:lnTo>
                <a:lnTo>
                  <a:pt x="143153" y="1435666"/>
                </a:lnTo>
                <a:lnTo>
                  <a:pt x="116112" y="1387950"/>
                </a:lnTo>
                <a:lnTo>
                  <a:pt x="87483" y="1340232"/>
                </a:lnTo>
                <a:lnTo>
                  <a:pt x="60443" y="1294104"/>
                </a:lnTo>
                <a:lnTo>
                  <a:pt x="36583" y="1244799"/>
                </a:lnTo>
                <a:lnTo>
                  <a:pt x="17498" y="1197081"/>
                </a:lnTo>
                <a:lnTo>
                  <a:pt x="4773" y="1147773"/>
                </a:lnTo>
                <a:lnTo>
                  <a:pt x="0" y="1096874"/>
                </a:lnTo>
                <a:lnTo>
                  <a:pt x="4773" y="1045978"/>
                </a:lnTo>
                <a:lnTo>
                  <a:pt x="17498" y="996670"/>
                </a:lnTo>
                <a:lnTo>
                  <a:pt x="36583" y="948952"/>
                </a:lnTo>
                <a:lnTo>
                  <a:pt x="60443" y="899646"/>
                </a:lnTo>
                <a:lnTo>
                  <a:pt x="87483" y="853518"/>
                </a:lnTo>
                <a:lnTo>
                  <a:pt x="116112" y="805802"/>
                </a:lnTo>
                <a:lnTo>
                  <a:pt x="143153" y="758084"/>
                </a:lnTo>
                <a:lnTo>
                  <a:pt x="167011" y="710368"/>
                </a:lnTo>
                <a:lnTo>
                  <a:pt x="186098" y="664240"/>
                </a:lnTo>
                <a:lnTo>
                  <a:pt x="198823" y="614933"/>
                </a:lnTo>
                <a:lnTo>
                  <a:pt x="205186" y="565626"/>
                </a:lnTo>
                <a:lnTo>
                  <a:pt x="205186" y="513138"/>
                </a:lnTo>
                <a:lnTo>
                  <a:pt x="202004" y="459058"/>
                </a:lnTo>
                <a:lnTo>
                  <a:pt x="195640" y="404979"/>
                </a:lnTo>
                <a:lnTo>
                  <a:pt x="187688" y="350899"/>
                </a:lnTo>
                <a:lnTo>
                  <a:pt x="181326" y="296820"/>
                </a:lnTo>
                <a:lnTo>
                  <a:pt x="176554" y="242741"/>
                </a:lnTo>
                <a:lnTo>
                  <a:pt x="178145" y="191843"/>
                </a:lnTo>
                <a:lnTo>
                  <a:pt x="184508" y="142536"/>
                </a:lnTo>
                <a:lnTo>
                  <a:pt x="198823" y="94818"/>
                </a:lnTo>
                <a:lnTo>
                  <a:pt x="219500" y="55055"/>
                </a:lnTo>
                <a:lnTo>
                  <a:pt x="246539" y="1688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153" name="Freeform: Shape 152">
            <a:extLst>
              <a:ext uri="{FF2B5EF4-FFF2-40B4-BE49-F238E27FC236}">
                <a16:creationId xmlns:a16="http://schemas.microsoft.com/office/drawing/2014/main" id="{760E7417-DF76-4925-99CB-2786C695A0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3264" y="3933316"/>
            <a:ext cx="3348736" cy="2924683"/>
          </a:xfrm>
          <a:custGeom>
            <a:avLst/>
            <a:gdLst>
              <a:gd name="connsiteX0" fmla="*/ 2013532 w 3348736"/>
              <a:gd name="connsiteY0" fmla="*/ 0 h 2924683"/>
              <a:gd name="connsiteX1" fmla="*/ 2052605 w 3348736"/>
              <a:gd name="connsiteY1" fmla="*/ 3662 h 2924683"/>
              <a:gd name="connsiteX2" fmla="*/ 2090458 w 3348736"/>
              <a:gd name="connsiteY2" fmla="*/ 13432 h 2924683"/>
              <a:gd name="connsiteX3" fmla="*/ 2127091 w 3348736"/>
              <a:gd name="connsiteY3" fmla="*/ 28084 h 2924683"/>
              <a:gd name="connsiteX4" fmla="*/ 2164942 w 3348736"/>
              <a:gd name="connsiteY4" fmla="*/ 46400 h 2924683"/>
              <a:gd name="connsiteX5" fmla="*/ 2200354 w 3348736"/>
              <a:gd name="connsiteY5" fmla="*/ 67158 h 2924683"/>
              <a:gd name="connsiteX6" fmla="*/ 2236987 w 3348736"/>
              <a:gd name="connsiteY6" fmla="*/ 89137 h 2924683"/>
              <a:gd name="connsiteX7" fmla="*/ 2273618 w 3348736"/>
              <a:gd name="connsiteY7" fmla="*/ 108674 h 2924683"/>
              <a:gd name="connsiteX8" fmla="*/ 2310249 w 3348736"/>
              <a:gd name="connsiteY8" fmla="*/ 128211 h 2924683"/>
              <a:gd name="connsiteX9" fmla="*/ 2345660 w 3348736"/>
              <a:gd name="connsiteY9" fmla="*/ 142864 h 2924683"/>
              <a:gd name="connsiteX10" fmla="*/ 2384735 w 3348736"/>
              <a:gd name="connsiteY10" fmla="*/ 152632 h 2924683"/>
              <a:gd name="connsiteX11" fmla="*/ 2422587 w 3348736"/>
              <a:gd name="connsiteY11" fmla="*/ 157517 h 2924683"/>
              <a:gd name="connsiteX12" fmla="*/ 2462882 w 3348736"/>
              <a:gd name="connsiteY12" fmla="*/ 157517 h 2924683"/>
              <a:gd name="connsiteX13" fmla="*/ 2504398 w 3348736"/>
              <a:gd name="connsiteY13" fmla="*/ 155076 h 2924683"/>
              <a:gd name="connsiteX14" fmla="*/ 2545914 w 3348736"/>
              <a:gd name="connsiteY14" fmla="*/ 150191 h 2924683"/>
              <a:gd name="connsiteX15" fmla="*/ 2587431 w 3348736"/>
              <a:gd name="connsiteY15" fmla="*/ 144086 h 2924683"/>
              <a:gd name="connsiteX16" fmla="*/ 2628946 w 3348736"/>
              <a:gd name="connsiteY16" fmla="*/ 139201 h 2924683"/>
              <a:gd name="connsiteX17" fmla="*/ 2670463 w 3348736"/>
              <a:gd name="connsiteY17" fmla="*/ 135537 h 2924683"/>
              <a:gd name="connsiteX18" fmla="*/ 2709536 w 3348736"/>
              <a:gd name="connsiteY18" fmla="*/ 136759 h 2924683"/>
              <a:gd name="connsiteX19" fmla="*/ 2747389 w 3348736"/>
              <a:gd name="connsiteY19" fmla="*/ 141643 h 2924683"/>
              <a:gd name="connsiteX20" fmla="*/ 2784022 w 3348736"/>
              <a:gd name="connsiteY20" fmla="*/ 152632 h 2924683"/>
              <a:gd name="connsiteX21" fmla="*/ 2814549 w 3348736"/>
              <a:gd name="connsiteY21" fmla="*/ 168506 h 2924683"/>
              <a:gd name="connsiteX22" fmla="*/ 2843853 w 3348736"/>
              <a:gd name="connsiteY22" fmla="*/ 189265 h 2924683"/>
              <a:gd name="connsiteX23" fmla="*/ 2869496 w 3348736"/>
              <a:gd name="connsiteY23" fmla="*/ 213685 h 2924683"/>
              <a:gd name="connsiteX24" fmla="*/ 2895138 w 3348736"/>
              <a:gd name="connsiteY24" fmla="*/ 241769 h 2924683"/>
              <a:gd name="connsiteX25" fmla="*/ 2918338 w 3348736"/>
              <a:gd name="connsiteY25" fmla="*/ 271075 h 2924683"/>
              <a:gd name="connsiteX26" fmla="*/ 2941538 w 3348736"/>
              <a:gd name="connsiteY26" fmla="*/ 301602 h 2924683"/>
              <a:gd name="connsiteX27" fmla="*/ 2964739 w 3348736"/>
              <a:gd name="connsiteY27" fmla="*/ 332128 h 2924683"/>
              <a:gd name="connsiteX28" fmla="*/ 2987939 w 3348736"/>
              <a:gd name="connsiteY28" fmla="*/ 361433 h 2924683"/>
              <a:gd name="connsiteX29" fmla="*/ 3012361 w 3348736"/>
              <a:gd name="connsiteY29" fmla="*/ 389517 h 2924683"/>
              <a:gd name="connsiteX30" fmla="*/ 3040445 w 3348736"/>
              <a:gd name="connsiteY30" fmla="*/ 413940 h 2924683"/>
              <a:gd name="connsiteX31" fmla="*/ 3067309 w 3348736"/>
              <a:gd name="connsiteY31" fmla="*/ 435919 h 2924683"/>
              <a:gd name="connsiteX32" fmla="*/ 3097835 w 3348736"/>
              <a:gd name="connsiteY32" fmla="*/ 453013 h 2924683"/>
              <a:gd name="connsiteX33" fmla="*/ 3130804 w 3348736"/>
              <a:gd name="connsiteY33" fmla="*/ 467665 h 2924683"/>
              <a:gd name="connsiteX34" fmla="*/ 3166214 w 3348736"/>
              <a:gd name="connsiteY34" fmla="*/ 479876 h 2924683"/>
              <a:gd name="connsiteX35" fmla="*/ 3202845 w 3348736"/>
              <a:gd name="connsiteY35" fmla="*/ 490865 h 2924683"/>
              <a:gd name="connsiteX36" fmla="*/ 3239478 w 3348736"/>
              <a:gd name="connsiteY36" fmla="*/ 500634 h 2924683"/>
              <a:gd name="connsiteX37" fmla="*/ 3277331 w 3348736"/>
              <a:gd name="connsiteY37" fmla="*/ 510403 h 2924683"/>
              <a:gd name="connsiteX38" fmla="*/ 3312741 w 3348736"/>
              <a:gd name="connsiteY38" fmla="*/ 521393 h 2924683"/>
              <a:gd name="connsiteX39" fmla="*/ 3348152 w 3348736"/>
              <a:gd name="connsiteY39" fmla="*/ 533603 h 2924683"/>
              <a:gd name="connsiteX40" fmla="*/ 3348736 w 3348736"/>
              <a:gd name="connsiteY40" fmla="*/ 533862 h 2924683"/>
              <a:gd name="connsiteX41" fmla="*/ 3348736 w 3348736"/>
              <a:gd name="connsiteY41" fmla="*/ 2924683 h 2924683"/>
              <a:gd name="connsiteX42" fmla="*/ 284253 w 3348736"/>
              <a:gd name="connsiteY42" fmla="*/ 2924683 h 2924683"/>
              <a:gd name="connsiteX43" fmla="*/ 271076 w 3348736"/>
              <a:gd name="connsiteY43" fmla="*/ 2914669 h 2924683"/>
              <a:gd name="connsiteX44" fmla="*/ 241770 w 3348736"/>
              <a:gd name="connsiteY44" fmla="*/ 2891468 h 2924683"/>
              <a:gd name="connsiteX45" fmla="*/ 213686 w 3348736"/>
              <a:gd name="connsiteY45" fmla="*/ 2865827 h 2924683"/>
              <a:gd name="connsiteX46" fmla="*/ 189265 w 3348736"/>
              <a:gd name="connsiteY46" fmla="*/ 2840185 h 2924683"/>
              <a:gd name="connsiteX47" fmla="*/ 168508 w 3348736"/>
              <a:gd name="connsiteY47" fmla="*/ 2810878 h 2924683"/>
              <a:gd name="connsiteX48" fmla="*/ 152634 w 3348736"/>
              <a:gd name="connsiteY48" fmla="*/ 2780353 h 2924683"/>
              <a:gd name="connsiteX49" fmla="*/ 141644 w 3348736"/>
              <a:gd name="connsiteY49" fmla="*/ 2743722 h 2924683"/>
              <a:gd name="connsiteX50" fmla="*/ 136760 w 3348736"/>
              <a:gd name="connsiteY50" fmla="*/ 2705868 h 2924683"/>
              <a:gd name="connsiteX51" fmla="*/ 135538 w 3348736"/>
              <a:gd name="connsiteY51" fmla="*/ 2666793 h 2924683"/>
              <a:gd name="connsiteX52" fmla="*/ 139201 w 3348736"/>
              <a:gd name="connsiteY52" fmla="*/ 2625277 h 2924683"/>
              <a:gd name="connsiteX53" fmla="*/ 144086 w 3348736"/>
              <a:gd name="connsiteY53" fmla="*/ 2583762 h 2924683"/>
              <a:gd name="connsiteX54" fmla="*/ 150191 w 3348736"/>
              <a:gd name="connsiteY54" fmla="*/ 2542245 h 2924683"/>
              <a:gd name="connsiteX55" fmla="*/ 155076 w 3348736"/>
              <a:gd name="connsiteY55" fmla="*/ 2500730 h 2924683"/>
              <a:gd name="connsiteX56" fmla="*/ 157518 w 3348736"/>
              <a:gd name="connsiteY56" fmla="*/ 2459214 h 2924683"/>
              <a:gd name="connsiteX57" fmla="*/ 157518 w 3348736"/>
              <a:gd name="connsiteY57" fmla="*/ 2418918 h 2924683"/>
              <a:gd name="connsiteX58" fmla="*/ 152634 w 3348736"/>
              <a:gd name="connsiteY58" fmla="*/ 2381067 h 2924683"/>
              <a:gd name="connsiteX59" fmla="*/ 142865 w 3348736"/>
              <a:gd name="connsiteY59" fmla="*/ 2343213 h 2924683"/>
              <a:gd name="connsiteX60" fmla="*/ 128212 w 3348736"/>
              <a:gd name="connsiteY60" fmla="*/ 2307801 h 2924683"/>
              <a:gd name="connsiteX61" fmla="*/ 109897 w 3348736"/>
              <a:gd name="connsiteY61" fmla="*/ 2271170 h 2924683"/>
              <a:gd name="connsiteX62" fmla="*/ 89137 w 3348736"/>
              <a:gd name="connsiteY62" fmla="*/ 2234540 h 2924683"/>
              <a:gd name="connsiteX63" fmla="*/ 67160 w 3348736"/>
              <a:gd name="connsiteY63" fmla="*/ 2197907 h 2924683"/>
              <a:gd name="connsiteX64" fmla="*/ 46401 w 3348736"/>
              <a:gd name="connsiteY64" fmla="*/ 2162495 h 2924683"/>
              <a:gd name="connsiteX65" fmla="*/ 28084 w 3348736"/>
              <a:gd name="connsiteY65" fmla="*/ 2124644 h 2924683"/>
              <a:gd name="connsiteX66" fmla="*/ 13433 w 3348736"/>
              <a:gd name="connsiteY66" fmla="*/ 2088011 h 2924683"/>
              <a:gd name="connsiteX67" fmla="*/ 3664 w 3348736"/>
              <a:gd name="connsiteY67" fmla="*/ 2050158 h 2924683"/>
              <a:gd name="connsiteX68" fmla="*/ 0 w 3348736"/>
              <a:gd name="connsiteY68" fmla="*/ 2011084 h 2924683"/>
              <a:gd name="connsiteX69" fmla="*/ 3664 w 3348736"/>
              <a:gd name="connsiteY69" fmla="*/ 1972011 h 2924683"/>
              <a:gd name="connsiteX70" fmla="*/ 13433 w 3348736"/>
              <a:gd name="connsiteY70" fmla="*/ 1934159 h 2924683"/>
              <a:gd name="connsiteX71" fmla="*/ 28084 w 3348736"/>
              <a:gd name="connsiteY71" fmla="*/ 1897526 h 2924683"/>
              <a:gd name="connsiteX72" fmla="*/ 46401 w 3348736"/>
              <a:gd name="connsiteY72" fmla="*/ 1859674 h 2924683"/>
              <a:gd name="connsiteX73" fmla="*/ 67160 w 3348736"/>
              <a:gd name="connsiteY73" fmla="*/ 1824262 h 2924683"/>
              <a:gd name="connsiteX74" fmla="*/ 89137 w 3348736"/>
              <a:gd name="connsiteY74" fmla="*/ 1787632 h 2924683"/>
              <a:gd name="connsiteX75" fmla="*/ 109897 w 3348736"/>
              <a:gd name="connsiteY75" fmla="*/ 1750999 h 2924683"/>
              <a:gd name="connsiteX76" fmla="*/ 128212 w 3348736"/>
              <a:gd name="connsiteY76" fmla="*/ 1714368 h 2924683"/>
              <a:gd name="connsiteX77" fmla="*/ 142865 w 3348736"/>
              <a:gd name="connsiteY77" fmla="*/ 1678956 h 2924683"/>
              <a:gd name="connsiteX78" fmla="*/ 152634 w 3348736"/>
              <a:gd name="connsiteY78" fmla="*/ 1641103 h 2924683"/>
              <a:gd name="connsiteX79" fmla="*/ 157518 w 3348736"/>
              <a:gd name="connsiteY79" fmla="*/ 1603251 h 2924683"/>
              <a:gd name="connsiteX80" fmla="*/ 157518 w 3348736"/>
              <a:gd name="connsiteY80" fmla="*/ 1562957 h 2924683"/>
              <a:gd name="connsiteX81" fmla="*/ 155076 w 3348736"/>
              <a:gd name="connsiteY81" fmla="*/ 1521440 h 2924683"/>
              <a:gd name="connsiteX82" fmla="*/ 150191 w 3348736"/>
              <a:gd name="connsiteY82" fmla="*/ 1479924 h 2924683"/>
              <a:gd name="connsiteX83" fmla="*/ 144086 w 3348736"/>
              <a:gd name="connsiteY83" fmla="*/ 1438407 h 2924683"/>
              <a:gd name="connsiteX84" fmla="*/ 139201 w 3348736"/>
              <a:gd name="connsiteY84" fmla="*/ 1396892 h 2924683"/>
              <a:gd name="connsiteX85" fmla="*/ 135538 w 3348736"/>
              <a:gd name="connsiteY85" fmla="*/ 1355376 h 2924683"/>
              <a:gd name="connsiteX86" fmla="*/ 136760 w 3348736"/>
              <a:gd name="connsiteY86" fmla="*/ 1316302 h 2924683"/>
              <a:gd name="connsiteX87" fmla="*/ 141644 w 3348736"/>
              <a:gd name="connsiteY87" fmla="*/ 1278450 h 2924683"/>
              <a:gd name="connsiteX88" fmla="*/ 152634 w 3348736"/>
              <a:gd name="connsiteY88" fmla="*/ 1241817 h 2924683"/>
              <a:gd name="connsiteX89" fmla="*/ 168508 w 3348736"/>
              <a:gd name="connsiteY89" fmla="*/ 1211292 h 2924683"/>
              <a:gd name="connsiteX90" fmla="*/ 189265 w 3348736"/>
              <a:gd name="connsiteY90" fmla="*/ 1181986 h 2924683"/>
              <a:gd name="connsiteX91" fmla="*/ 213686 w 3348736"/>
              <a:gd name="connsiteY91" fmla="*/ 1156343 h 2924683"/>
              <a:gd name="connsiteX92" fmla="*/ 241770 w 3348736"/>
              <a:gd name="connsiteY92" fmla="*/ 1130702 h 2924683"/>
              <a:gd name="connsiteX93" fmla="*/ 271076 w 3348736"/>
              <a:gd name="connsiteY93" fmla="*/ 1107500 h 2924683"/>
              <a:gd name="connsiteX94" fmla="*/ 301603 w 3348736"/>
              <a:gd name="connsiteY94" fmla="*/ 1084300 h 2924683"/>
              <a:gd name="connsiteX95" fmla="*/ 332128 w 3348736"/>
              <a:gd name="connsiteY95" fmla="*/ 1061100 h 2924683"/>
              <a:gd name="connsiteX96" fmla="*/ 362656 w 3348736"/>
              <a:gd name="connsiteY96" fmla="*/ 1037900 h 2924683"/>
              <a:gd name="connsiteX97" fmla="*/ 390740 w 3348736"/>
              <a:gd name="connsiteY97" fmla="*/ 1013480 h 2924683"/>
              <a:gd name="connsiteX98" fmla="*/ 415163 w 3348736"/>
              <a:gd name="connsiteY98" fmla="*/ 985396 h 2924683"/>
              <a:gd name="connsiteX99" fmla="*/ 437140 w 3348736"/>
              <a:gd name="connsiteY99" fmla="*/ 958532 h 2924683"/>
              <a:gd name="connsiteX100" fmla="*/ 454235 w 3348736"/>
              <a:gd name="connsiteY100" fmla="*/ 928006 h 2924683"/>
              <a:gd name="connsiteX101" fmla="*/ 468888 w 3348736"/>
              <a:gd name="connsiteY101" fmla="*/ 895037 h 2924683"/>
              <a:gd name="connsiteX102" fmla="*/ 481099 w 3348736"/>
              <a:gd name="connsiteY102" fmla="*/ 859626 h 2924683"/>
              <a:gd name="connsiteX103" fmla="*/ 492088 w 3348736"/>
              <a:gd name="connsiteY103" fmla="*/ 822993 h 2924683"/>
              <a:gd name="connsiteX104" fmla="*/ 501857 w 3348736"/>
              <a:gd name="connsiteY104" fmla="*/ 786362 h 2924683"/>
              <a:gd name="connsiteX105" fmla="*/ 511626 w 3348736"/>
              <a:gd name="connsiteY105" fmla="*/ 748509 h 2924683"/>
              <a:gd name="connsiteX106" fmla="*/ 522616 w 3348736"/>
              <a:gd name="connsiteY106" fmla="*/ 713099 h 2924683"/>
              <a:gd name="connsiteX107" fmla="*/ 534826 w 3348736"/>
              <a:gd name="connsiteY107" fmla="*/ 677687 h 2924683"/>
              <a:gd name="connsiteX108" fmla="*/ 549479 w 3348736"/>
              <a:gd name="connsiteY108" fmla="*/ 644720 h 2924683"/>
              <a:gd name="connsiteX109" fmla="*/ 567795 w 3348736"/>
              <a:gd name="connsiteY109" fmla="*/ 615414 h 2924683"/>
              <a:gd name="connsiteX110" fmla="*/ 589773 w 3348736"/>
              <a:gd name="connsiteY110" fmla="*/ 588551 h 2924683"/>
              <a:gd name="connsiteX111" fmla="*/ 616636 w 3348736"/>
              <a:gd name="connsiteY111" fmla="*/ 566572 h 2924683"/>
              <a:gd name="connsiteX112" fmla="*/ 645943 w 3348736"/>
              <a:gd name="connsiteY112" fmla="*/ 548256 h 2924683"/>
              <a:gd name="connsiteX113" fmla="*/ 678910 w 3348736"/>
              <a:gd name="connsiteY113" fmla="*/ 533603 h 2924683"/>
              <a:gd name="connsiteX114" fmla="*/ 714322 w 3348736"/>
              <a:gd name="connsiteY114" fmla="*/ 521393 h 2924683"/>
              <a:gd name="connsiteX115" fmla="*/ 749733 w 3348736"/>
              <a:gd name="connsiteY115" fmla="*/ 510403 h 2924683"/>
              <a:gd name="connsiteX116" fmla="*/ 787586 w 3348736"/>
              <a:gd name="connsiteY116" fmla="*/ 500634 h 2924683"/>
              <a:gd name="connsiteX117" fmla="*/ 824217 w 3348736"/>
              <a:gd name="connsiteY117" fmla="*/ 490865 h 2924683"/>
              <a:gd name="connsiteX118" fmla="*/ 860849 w 3348736"/>
              <a:gd name="connsiteY118" fmla="*/ 479876 h 2924683"/>
              <a:gd name="connsiteX119" fmla="*/ 896260 w 3348736"/>
              <a:gd name="connsiteY119" fmla="*/ 467665 h 2924683"/>
              <a:gd name="connsiteX120" fmla="*/ 929228 w 3348736"/>
              <a:gd name="connsiteY120" fmla="*/ 453013 h 2924683"/>
              <a:gd name="connsiteX121" fmla="*/ 959755 w 3348736"/>
              <a:gd name="connsiteY121" fmla="*/ 435919 h 2924683"/>
              <a:gd name="connsiteX122" fmla="*/ 986618 w 3348736"/>
              <a:gd name="connsiteY122" fmla="*/ 413940 h 2924683"/>
              <a:gd name="connsiteX123" fmla="*/ 1014703 w 3348736"/>
              <a:gd name="connsiteY123" fmla="*/ 389517 h 2924683"/>
              <a:gd name="connsiteX124" fmla="*/ 1039125 w 3348736"/>
              <a:gd name="connsiteY124" fmla="*/ 361433 h 2924683"/>
              <a:gd name="connsiteX125" fmla="*/ 1062325 w 3348736"/>
              <a:gd name="connsiteY125" fmla="*/ 332128 h 2924683"/>
              <a:gd name="connsiteX126" fmla="*/ 1085525 w 3348736"/>
              <a:gd name="connsiteY126" fmla="*/ 301602 h 2924683"/>
              <a:gd name="connsiteX127" fmla="*/ 1108724 w 3348736"/>
              <a:gd name="connsiteY127" fmla="*/ 271075 h 2924683"/>
              <a:gd name="connsiteX128" fmla="*/ 1131924 w 3348736"/>
              <a:gd name="connsiteY128" fmla="*/ 241769 h 2924683"/>
              <a:gd name="connsiteX129" fmla="*/ 1157568 w 3348736"/>
              <a:gd name="connsiteY129" fmla="*/ 213685 h 2924683"/>
              <a:gd name="connsiteX130" fmla="*/ 1183209 w 3348736"/>
              <a:gd name="connsiteY130" fmla="*/ 189265 h 2924683"/>
              <a:gd name="connsiteX131" fmla="*/ 1212515 w 3348736"/>
              <a:gd name="connsiteY131" fmla="*/ 168506 h 2924683"/>
              <a:gd name="connsiteX132" fmla="*/ 1243042 w 3348736"/>
              <a:gd name="connsiteY132" fmla="*/ 152632 h 2924683"/>
              <a:gd name="connsiteX133" fmla="*/ 1279674 w 3348736"/>
              <a:gd name="connsiteY133" fmla="*/ 141643 h 2924683"/>
              <a:gd name="connsiteX134" fmla="*/ 1317527 w 3348736"/>
              <a:gd name="connsiteY134" fmla="*/ 136759 h 2924683"/>
              <a:gd name="connsiteX135" fmla="*/ 1356600 w 3348736"/>
              <a:gd name="connsiteY135" fmla="*/ 135537 h 2924683"/>
              <a:gd name="connsiteX136" fmla="*/ 1398115 w 3348736"/>
              <a:gd name="connsiteY136" fmla="*/ 139201 h 2924683"/>
              <a:gd name="connsiteX137" fmla="*/ 1439632 w 3348736"/>
              <a:gd name="connsiteY137" fmla="*/ 144086 h 2924683"/>
              <a:gd name="connsiteX138" fmla="*/ 1481149 w 3348736"/>
              <a:gd name="connsiteY138" fmla="*/ 150191 h 2924683"/>
              <a:gd name="connsiteX139" fmla="*/ 1522665 w 3348736"/>
              <a:gd name="connsiteY139" fmla="*/ 155076 h 2924683"/>
              <a:gd name="connsiteX140" fmla="*/ 1564180 w 3348736"/>
              <a:gd name="connsiteY140" fmla="*/ 157517 h 2924683"/>
              <a:gd name="connsiteX141" fmla="*/ 1604476 w 3348736"/>
              <a:gd name="connsiteY141" fmla="*/ 157517 h 2924683"/>
              <a:gd name="connsiteX142" fmla="*/ 1642330 w 3348736"/>
              <a:gd name="connsiteY142" fmla="*/ 152632 h 2924683"/>
              <a:gd name="connsiteX143" fmla="*/ 1680183 w 3348736"/>
              <a:gd name="connsiteY143" fmla="*/ 142864 h 2924683"/>
              <a:gd name="connsiteX144" fmla="*/ 1716814 w 3348736"/>
              <a:gd name="connsiteY144" fmla="*/ 128211 h 2924683"/>
              <a:gd name="connsiteX145" fmla="*/ 1753445 w 3348736"/>
              <a:gd name="connsiteY145" fmla="*/ 108674 h 2924683"/>
              <a:gd name="connsiteX146" fmla="*/ 1790078 w 3348736"/>
              <a:gd name="connsiteY146" fmla="*/ 89137 h 2924683"/>
              <a:gd name="connsiteX147" fmla="*/ 1826709 w 3348736"/>
              <a:gd name="connsiteY147" fmla="*/ 67158 h 2924683"/>
              <a:gd name="connsiteX148" fmla="*/ 1862121 w 3348736"/>
              <a:gd name="connsiteY148" fmla="*/ 46400 h 2924683"/>
              <a:gd name="connsiteX149" fmla="*/ 1899974 w 3348736"/>
              <a:gd name="connsiteY149" fmla="*/ 28084 h 2924683"/>
              <a:gd name="connsiteX150" fmla="*/ 1936605 w 3348736"/>
              <a:gd name="connsiteY150" fmla="*/ 13432 h 2924683"/>
              <a:gd name="connsiteX151" fmla="*/ 1974458 w 3348736"/>
              <a:gd name="connsiteY151" fmla="*/ 3662 h 292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3348736" h="2924683">
                <a:moveTo>
                  <a:pt x="2013532" y="0"/>
                </a:moveTo>
                <a:lnTo>
                  <a:pt x="2052605" y="3662"/>
                </a:lnTo>
                <a:lnTo>
                  <a:pt x="2090458" y="13432"/>
                </a:lnTo>
                <a:lnTo>
                  <a:pt x="2127091" y="28084"/>
                </a:lnTo>
                <a:lnTo>
                  <a:pt x="2164942" y="46400"/>
                </a:lnTo>
                <a:lnTo>
                  <a:pt x="2200354" y="67158"/>
                </a:lnTo>
                <a:lnTo>
                  <a:pt x="2236987" y="89137"/>
                </a:lnTo>
                <a:lnTo>
                  <a:pt x="2273618" y="108674"/>
                </a:lnTo>
                <a:lnTo>
                  <a:pt x="2310249" y="128211"/>
                </a:lnTo>
                <a:lnTo>
                  <a:pt x="2345660" y="142864"/>
                </a:lnTo>
                <a:lnTo>
                  <a:pt x="2384735" y="152632"/>
                </a:lnTo>
                <a:lnTo>
                  <a:pt x="2422587" y="157517"/>
                </a:lnTo>
                <a:lnTo>
                  <a:pt x="2462882" y="157517"/>
                </a:lnTo>
                <a:lnTo>
                  <a:pt x="2504398" y="155076"/>
                </a:lnTo>
                <a:lnTo>
                  <a:pt x="2545914" y="150191"/>
                </a:lnTo>
                <a:lnTo>
                  <a:pt x="2587431" y="144086"/>
                </a:lnTo>
                <a:lnTo>
                  <a:pt x="2628946" y="139201"/>
                </a:lnTo>
                <a:lnTo>
                  <a:pt x="2670463" y="135537"/>
                </a:lnTo>
                <a:lnTo>
                  <a:pt x="2709536" y="136759"/>
                </a:lnTo>
                <a:lnTo>
                  <a:pt x="2747389" y="141643"/>
                </a:lnTo>
                <a:lnTo>
                  <a:pt x="2784022" y="152632"/>
                </a:lnTo>
                <a:lnTo>
                  <a:pt x="2814549" y="168506"/>
                </a:lnTo>
                <a:lnTo>
                  <a:pt x="2843853" y="189265"/>
                </a:lnTo>
                <a:lnTo>
                  <a:pt x="2869496" y="213685"/>
                </a:lnTo>
                <a:lnTo>
                  <a:pt x="2895138" y="241769"/>
                </a:lnTo>
                <a:lnTo>
                  <a:pt x="2918338" y="271075"/>
                </a:lnTo>
                <a:lnTo>
                  <a:pt x="2941538" y="301602"/>
                </a:lnTo>
                <a:lnTo>
                  <a:pt x="2964739" y="332128"/>
                </a:lnTo>
                <a:lnTo>
                  <a:pt x="2987939" y="361433"/>
                </a:lnTo>
                <a:lnTo>
                  <a:pt x="3012361" y="389517"/>
                </a:lnTo>
                <a:lnTo>
                  <a:pt x="3040445" y="413940"/>
                </a:lnTo>
                <a:lnTo>
                  <a:pt x="3067309" y="435919"/>
                </a:lnTo>
                <a:lnTo>
                  <a:pt x="3097835" y="453013"/>
                </a:lnTo>
                <a:lnTo>
                  <a:pt x="3130804" y="467665"/>
                </a:lnTo>
                <a:lnTo>
                  <a:pt x="3166214" y="479876"/>
                </a:lnTo>
                <a:lnTo>
                  <a:pt x="3202845" y="490865"/>
                </a:lnTo>
                <a:lnTo>
                  <a:pt x="3239478" y="500634"/>
                </a:lnTo>
                <a:lnTo>
                  <a:pt x="3277331" y="510403"/>
                </a:lnTo>
                <a:lnTo>
                  <a:pt x="3312741" y="521393"/>
                </a:lnTo>
                <a:lnTo>
                  <a:pt x="3348152" y="533603"/>
                </a:lnTo>
                <a:lnTo>
                  <a:pt x="3348736" y="533862"/>
                </a:lnTo>
                <a:lnTo>
                  <a:pt x="3348736" y="2924683"/>
                </a:lnTo>
                <a:lnTo>
                  <a:pt x="284253" y="2924683"/>
                </a:lnTo>
                <a:lnTo>
                  <a:pt x="271076" y="2914669"/>
                </a:lnTo>
                <a:lnTo>
                  <a:pt x="241770" y="2891468"/>
                </a:lnTo>
                <a:lnTo>
                  <a:pt x="213686" y="2865827"/>
                </a:lnTo>
                <a:lnTo>
                  <a:pt x="189265" y="2840185"/>
                </a:lnTo>
                <a:lnTo>
                  <a:pt x="168508" y="2810878"/>
                </a:lnTo>
                <a:lnTo>
                  <a:pt x="152634" y="2780353"/>
                </a:lnTo>
                <a:lnTo>
                  <a:pt x="141644" y="2743722"/>
                </a:lnTo>
                <a:lnTo>
                  <a:pt x="136760" y="2705868"/>
                </a:lnTo>
                <a:lnTo>
                  <a:pt x="135538" y="2666793"/>
                </a:lnTo>
                <a:lnTo>
                  <a:pt x="139201" y="2625277"/>
                </a:lnTo>
                <a:lnTo>
                  <a:pt x="144086" y="2583762"/>
                </a:lnTo>
                <a:lnTo>
                  <a:pt x="150191" y="2542245"/>
                </a:lnTo>
                <a:lnTo>
                  <a:pt x="155076" y="2500730"/>
                </a:lnTo>
                <a:lnTo>
                  <a:pt x="157518" y="2459214"/>
                </a:lnTo>
                <a:lnTo>
                  <a:pt x="157518" y="2418918"/>
                </a:lnTo>
                <a:lnTo>
                  <a:pt x="152634" y="2381067"/>
                </a:lnTo>
                <a:lnTo>
                  <a:pt x="142865" y="2343213"/>
                </a:lnTo>
                <a:lnTo>
                  <a:pt x="128212" y="2307801"/>
                </a:lnTo>
                <a:lnTo>
                  <a:pt x="109897" y="2271170"/>
                </a:lnTo>
                <a:lnTo>
                  <a:pt x="89137" y="2234540"/>
                </a:lnTo>
                <a:lnTo>
                  <a:pt x="67160" y="2197907"/>
                </a:lnTo>
                <a:lnTo>
                  <a:pt x="46401" y="2162495"/>
                </a:lnTo>
                <a:lnTo>
                  <a:pt x="28084" y="2124644"/>
                </a:lnTo>
                <a:lnTo>
                  <a:pt x="13433" y="2088011"/>
                </a:lnTo>
                <a:lnTo>
                  <a:pt x="3664" y="2050158"/>
                </a:lnTo>
                <a:lnTo>
                  <a:pt x="0" y="2011084"/>
                </a:lnTo>
                <a:lnTo>
                  <a:pt x="3664" y="1972011"/>
                </a:lnTo>
                <a:lnTo>
                  <a:pt x="13433" y="1934159"/>
                </a:lnTo>
                <a:lnTo>
                  <a:pt x="28084" y="1897526"/>
                </a:lnTo>
                <a:lnTo>
                  <a:pt x="46401" y="1859674"/>
                </a:lnTo>
                <a:lnTo>
                  <a:pt x="67160" y="1824262"/>
                </a:lnTo>
                <a:lnTo>
                  <a:pt x="89137" y="1787632"/>
                </a:lnTo>
                <a:lnTo>
                  <a:pt x="109897" y="1750999"/>
                </a:lnTo>
                <a:lnTo>
                  <a:pt x="128212" y="1714368"/>
                </a:lnTo>
                <a:lnTo>
                  <a:pt x="142865" y="1678956"/>
                </a:lnTo>
                <a:lnTo>
                  <a:pt x="152634" y="1641103"/>
                </a:lnTo>
                <a:lnTo>
                  <a:pt x="157518" y="1603251"/>
                </a:lnTo>
                <a:lnTo>
                  <a:pt x="157518" y="1562957"/>
                </a:lnTo>
                <a:lnTo>
                  <a:pt x="155076" y="1521440"/>
                </a:lnTo>
                <a:lnTo>
                  <a:pt x="150191" y="1479924"/>
                </a:lnTo>
                <a:lnTo>
                  <a:pt x="144086" y="1438407"/>
                </a:lnTo>
                <a:lnTo>
                  <a:pt x="139201" y="1396892"/>
                </a:lnTo>
                <a:lnTo>
                  <a:pt x="135538" y="1355376"/>
                </a:lnTo>
                <a:lnTo>
                  <a:pt x="136760" y="1316302"/>
                </a:lnTo>
                <a:lnTo>
                  <a:pt x="141644" y="1278450"/>
                </a:lnTo>
                <a:lnTo>
                  <a:pt x="152634" y="1241817"/>
                </a:lnTo>
                <a:lnTo>
                  <a:pt x="168508" y="1211292"/>
                </a:lnTo>
                <a:lnTo>
                  <a:pt x="189265" y="1181986"/>
                </a:lnTo>
                <a:lnTo>
                  <a:pt x="213686" y="1156343"/>
                </a:lnTo>
                <a:lnTo>
                  <a:pt x="241770" y="1130702"/>
                </a:lnTo>
                <a:lnTo>
                  <a:pt x="271076" y="1107500"/>
                </a:lnTo>
                <a:lnTo>
                  <a:pt x="301603" y="1084300"/>
                </a:lnTo>
                <a:lnTo>
                  <a:pt x="332128" y="1061100"/>
                </a:lnTo>
                <a:lnTo>
                  <a:pt x="362656" y="1037900"/>
                </a:lnTo>
                <a:lnTo>
                  <a:pt x="390740" y="1013480"/>
                </a:lnTo>
                <a:lnTo>
                  <a:pt x="415163" y="985396"/>
                </a:lnTo>
                <a:lnTo>
                  <a:pt x="437140" y="958532"/>
                </a:lnTo>
                <a:lnTo>
                  <a:pt x="454235" y="928006"/>
                </a:lnTo>
                <a:lnTo>
                  <a:pt x="468888" y="895037"/>
                </a:lnTo>
                <a:lnTo>
                  <a:pt x="481099" y="859626"/>
                </a:lnTo>
                <a:lnTo>
                  <a:pt x="492088" y="822993"/>
                </a:lnTo>
                <a:lnTo>
                  <a:pt x="501857" y="786362"/>
                </a:lnTo>
                <a:lnTo>
                  <a:pt x="511626" y="748509"/>
                </a:lnTo>
                <a:lnTo>
                  <a:pt x="522616" y="713099"/>
                </a:lnTo>
                <a:lnTo>
                  <a:pt x="534826" y="677687"/>
                </a:lnTo>
                <a:lnTo>
                  <a:pt x="549479" y="644720"/>
                </a:lnTo>
                <a:lnTo>
                  <a:pt x="567795" y="615414"/>
                </a:lnTo>
                <a:lnTo>
                  <a:pt x="589773" y="588551"/>
                </a:lnTo>
                <a:lnTo>
                  <a:pt x="616636" y="566572"/>
                </a:lnTo>
                <a:lnTo>
                  <a:pt x="645943" y="548256"/>
                </a:lnTo>
                <a:lnTo>
                  <a:pt x="678910" y="533603"/>
                </a:lnTo>
                <a:lnTo>
                  <a:pt x="714322" y="521393"/>
                </a:lnTo>
                <a:lnTo>
                  <a:pt x="749733" y="510403"/>
                </a:lnTo>
                <a:lnTo>
                  <a:pt x="787586" y="500634"/>
                </a:lnTo>
                <a:lnTo>
                  <a:pt x="824217" y="490865"/>
                </a:lnTo>
                <a:lnTo>
                  <a:pt x="860849" y="479876"/>
                </a:lnTo>
                <a:lnTo>
                  <a:pt x="896260" y="467665"/>
                </a:lnTo>
                <a:lnTo>
                  <a:pt x="929228" y="453013"/>
                </a:lnTo>
                <a:lnTo>
                  <a:pt x="959755" y="435919"/>
                </a:lnTo>
                <a:lnTo>
                  <a:pt x="986618" y="413940"/>
                </a:lnTo>
                <a:lnTo>
                  <a:pt x="1014703" y="389517"/>
                </a:lnTo>
                <a:lnTo>
                  <a:pt x="1039125" y="361433"/>
                </a:lnTo>
                <a:lnTo>
                  <a:pt x="1062325" y="332128"/>
                </a:lnTo>
                <a:lnTo>
                  <a:pt x="1085525" y="301602"/>
                </a:lnTo>
                <a:lnTo>
                  <a:pt x="1108724" y="271075"/>
                </a:lnTo>
                <a:lnTo>
                  <a:pt x="1131924" y="241769"/>
                </a:lnTo>
                <a:lnTo>
                  <a:pt x="1157568" y="213685"/>
                </a:lnTo>
                <a:lnTo>
                  <a:pt x="1183209" y="189265"/>
                </a:lnTo>
                <a:lnTo>
                  <a:pt x="1212515" y="168506"/>
                </a:lnTo>
                <a:lnTo>
                  <a:pt x="1243042" y="152632"/>
                </a:lnTo>
                <a:lnTo>
                  <a:pt x="1279674" y="141643"/>
                </a:lnTo>
                <a:lnTo>
                  <a:pt x="1317527" y="136759"/>
                </a:lnTo>
                <a:lnTo>
                  <a:pt x="1356600" y="135537"/>
                </a:lnTo>
                <a:lnTo>
                  <a:pt x="1398115" y="139201"/>
                </a:lnTo>
                <a:lnTo>
                  <a:pt x="1439632" y="144086"/>
                </a:lnTo>
                <a:lnTo>
                  <a:pt x="1481149" y="150191"/>
                </a:lnTo>
                <a:lnTo>
                  <a:pt x="1522665" y="155076"/>
                </a:lnTo>
                <a:lnTo>
                  <a:pt x="1564180" y="157517"/>
                </a:lnTo>
                <a:lnTo>
                  <a:pt x="1604476" y="157517"/>
                </a:lnTo>
                <a:lnTo>
                  <a:pt x="1642330" y="152632"/>
                </a:lnTo>
                <a:lnTo>
                  <a:pt x="1680183" y="142864"/>
                </a:lnTo>
                <a:lnTo>
                  <a:pt x="1716814" y="128211"/>
                </a:lnTo>
                <a:lnTo>
                  <a:pt x="1753445" y="108674"/>
                </a:lnTo>
                <a:lnTo>
                  <a:pt x="1790078" y="89137"/>
                </a:lnTo>
                <a:lnTo>
                  <a:pt x="1826709" y="67158"/>
                </a:lnTo>
                <a:lnTo>
                  <a:pt x="1862121" y="46400"/>
                </a:lnTo>
                <a:lnTo>
                  <a:pt x="1899974" y="28084"/>
                </a:lnTo>
                <a:lnTo>
                  <a:pt x="1936605" y="13432"/>
                </a:lnTo>
                <a:lnTo>
                  <a:pt x="1974458" y="366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pic>
        <p:nvPicPr>
          <p:cNvPr id="5" name="Picture 6" descr="Resultado de imagen para mysql">
            <a:extLst>
              <a:ext uri="{FF2B5EF4-FFF2-40B4-BE49-F238E27FC236}">
                <a16:creationId xmlns:a16="http://schemas.microsoft.com/office/drawing/2014/main" id="{0C25DC6B-1A8D-4F0D-98B7-C4F4C3D336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720" r="7468"/>
          <a:stretch/>
        </p:blipFill>
        <p:spPr bwMode="auto">
          <a:xfrm>
            <a:off x="5888384" y="2651760"/>
            <a:ext cx="2990398" cy="2986796"/>
          </a:xfrm>
          <a:custGeom>
            <a:avLst/>
            <a:gdLst>
              <a:gd name="connsiteX0" fmla="*/ 1445800 w 2891598"/>
              <a:gd name="connsiteY0" fmla="*/ 0 h 2888118"/>
              <a:gd name="connsiteX1" fmla="*/ 1473855 w 2891598"/>
              <a:gd name="connsiteY1" fmla="*/ 2630 h 2888118"/>
              <a:gd name="connsiteX2" fmla="*/ 1501036 w 2891598"/>
              <a:gd name="connsiteY2" fmla="*/ 9644 h 2888118"/>
              <a:gd name="connsiteX3" fmla="*/ 1527340 w 2891598"/>
              <a:gd name="connsiteY3" fmla="*/ 20166 h 2888118"/>
              <a:gd name="connsiteX4" fmla="*/ 1554518 w 2891598"/>
              <a:gd name="connsiteY4" fmla="*/ 33318 h 2888118"/>
              <a:gd name="connsiteX5" fmla="*/ 1579946 w 2891598"/>
              <a:gd name="connsiteY5" fmla="*/ 48224 h 2888118"/>
              <a:gd name="connsiteX6" fmla="*/ 1606250 w 2891598"/>
              <a:gd name="connsiteY6" fmla="*/ 64005 h 2888118"/>
              <a:gd name="connsiteX7" fmla="*/ 1632552 w 2891598"/>
              <a:gd name="connsiteY7" fmla="*/ 78033 h 2888118"/>
              <a:gd name="connsiteX8" fmla="*/ 1658855 w 2891598"/>
              <a:gd name="connsiteY8" fmla="*/ 92063 h 2888118"/>
              <a:gd name="connsiteX9" fmla="*/ 1684282 w 2891598"/>
              <a:gd name="connsiteY9" fmla="*/ 102583 h 2888118"/>
              <a:gd name="connsiteX10" fmla="*/ 1712338 w 2891598"/>
              <a:gd name="connsiteY10" fmla="*/ 109598 h 2888118"/>
              <a:gd name="connsiteX11" fmla="*/ 1739518 w 2891598"/>
              <a:gd name="connsiteY11" fmla="*/ 113105 h 2888118"/>
              <a:gd name="connsiteX12" fmla="*/ 1768452 w 2891598"/>
              <a:gd name="connsiteY12" fmla="*/ 113105 h 2888118"/>
              <a:gd name="connsiteX13" fmla="*/ 1798262 w 2891598"/>
              <a:gd name="connsiteY13" fmla="*/ 111352 h 2888118"/>
              <a:gd name="connsiteX14" fmla="*/ 1828072 w 2891598"/>
              <a:gd name="connsiteY14" fmla="*/ 107844 h 2888118"/>
              <a:gd name="connsiteX15" fmla="*/ 1857883 w 2891598"/>
              <a:gd name="connsiteY15" fmla="*/ 103461 h 2888118"/>
              <a:gd name="connsiteX16" fmla="*/ 1887693 w 2891598"/>
              <a:gd name="connsiteY16" fmla="*/ 99954 h 2888118"/>
              <a:gd name="connsiteX17" fmla="*/ 1917504 w 2891598"/>
              <a:gd name="connsiteY17" fmla="*/ 97323 h 2888118"/>
              <a:gd name="connsiteX18" fmla="*/ 1945560 w 2891598"/>
              <a:gd name="connsiteY18" fmla="*/ 98199 h 2888118"/>
              <a:gd name="connsiteX19" fmla="*/ 1972740 w 2891598"/>
              <a:gd name="connsiteY19" fmla="*/ 101707 h 2888118"/>
              <a:gd name="connsiteX20" fmla="*/ 1999043 w 2891598"/>
              <a:gd name="connsiteY20" fmla="*/ 109598 h 2888118"/>
              <a:gd name="connsiteX21" fmla="*/ 2020963 w 2891598"/>
              <a:gd name="connsiteY21" fmla="*/ 120996 h 2888118"/>
              <a:gd name="connsiteX22" fmla="*/ 2042004 w 2891598"/>
              <a:gd name="connsiteY22" fmla="*/ 135902 h 2888118"/>
              <a:gd name="connsiteX23" fmla="*/ 2060417 w 2891598"/>
              <a:gd name="connsiteY23" fmla="*/ 153437 h 2888118"/>
              <a:gd name="connsiteX24" fmla="*/ 2078829 w 2891598"/>
              <a:gd name="connsiteY24" fmla="*/ 173603 h 2888118"/>
              <a:gd name="connsiteX25" fmla="*/ 2095489 w 2891598"/>
              <a:gd name="connsiteY25" fmla="*/ 194645 h 2888118"/>
              <a:gd name="connsiteX26" fmla="*/ 2112147 w 2891598"/>
              <a:gd name="connsiteY26" fmla="*/ 216565 h 2888118"/>
              <a:gd name="connsiteX27" fmla="*/ 2128805 w 2891598"/>
              <a:gd name="connsiteY27" fmla="*/ 238484 h 2888118"/>
              <a:gd name="connsiteX28" fmla="*/ 2145463 w 2891598"/>
              <a:gd name="connsiteY28" fmla="*/ 259528 h 2888118"/>
              <a:gd name="connsiteX29" fmla="*/ 2163000 w 2891598"/>
              <a:gd name="connsiteY29" fmla="*/ 279693 h 2888118"/>
              <a:gd name="connsiteX30" fmla="*/ 2183166 w 2891598"/>
              <a:gd name="connsiteY30" fmla="*/ 297229 h 2888118"/>
              <a:gd name="connsiteX31" fmla="*/ 2202455 w 2891598"/>
              <a:gd name="connsiteY31" fmla="*/ 313012 h 2888118"/>
              <a:gd name="connsiteX32" fmla="*/ 2224374 w 2891598"/>
              <a:gd name="connsiteY32" fmla="*/ 325286 h 2888118"/>
              <a:gd name="connsiteX33" fmla="*/ 2248047 w 2891598"/>
              <a:gd name="connsiteY33" fmla="*/ 335808 h 2888118"/>
              <a:gd name="connsiteX34" fmla="*/ 2273473 w 2891598"/>
              <a:gd name="connsiteY34" fmla="*/ 344575 h 2888118"/>
              <a:gd name="connsiteX35" fmla="*/ 2299776 w 2891598"/>
              <a:gd name="connsiteY35" fmla="*/ 352466 h 2888118"/>
              <a:gd name="connsiteX36" fmla="*/ 2326079 w 2891598"/>
              <a:gd name="connsiteY36" fmla="*/ 359480 h 2888118"/>
              <a:gd name="connsiteX37" fmla="*/ 2353259 w 2891598"/>
              <a:gd name="connsiteY37" fmla="*/ 366495 h 2888118"/>
              <a:gd name="connsiteX38" fmla="*/ 2378686 w 2891598"/>
              <a:gd name="connsiteY38" fmla="*/ 374386 h 2888118"/>
              <a:gd name="connsiteX39" fmla="*/ 2404111 w 2891598"/>
              <a:gd name="connsiteY39" fmla="*/ 383153 h 2888118"/>
              <a:gd name="connsiteX40" fmla="*/ 2427785 w 2891598"/>
              <a:gd name="connsiteY40" fmla="*/ 393675 h 2888118"/>
              <a:gd name="connsiteX41" fmla="*/ 2448828 w 2891598"/>
              <a:gd name="connsiteY41" fmla="*/ 406827 h 2888118"/>
              <a:gd name="connsiteX42" fmla="*/ 2468117 w 2891598"/>
              <a:gd name="connsiteY42" fmla="*/ 422609 h 2888118"/>
              <a:gd name="connsiteX43" fmla="*/ 2483898 w 2891598"/>
              <a:gd name="connsiteY43" fmla="*/ 441899 h 2888118"/>
              <a:gd name="connsiteX44" fmla="*/ 2497050 w 2891598"/>
              <a:gd name="connsiteY44" fmla="*/ 462941 h 2888118"/>
              <a:gd name="connsiteX45" fmla="*/ 2507571 w 2891598"/>
              <a:gd name="connsiteY45" fmla="*/ 486613 h 2888118"/>
              <a:gd name="connsiteX46" fmla="*/ 2516339 w 2891598"/>
              <a:gd name="connsiteY46" fmla="*/ 512041 h 2888118"/>
              <a:gd name="connsiteX47" fmla="*/ 2524229 w 2891598"/>
              <a:gd name="connsiteY47" fmla="*/ 537467 h 2888118"/>
              <a:gd name="connsiteX48" fmla="*/ 2531245 w 2891598"/>
              <a:gd name="connsiteY48" fmla="*/ 564648 h 2888118"/>
              <a:gd name="connsiteX49" fmla="*/ 2538259 w 2891598"/>
              <a:gd name="connsiteY49" fmla="*/ 590950 h 2888118"/>
              <a:gd name="connsiteX50" fmla="*/ 2546149 w 2891598"/>
              <a:gd name="connsiteY50" fmla="*/ 617254 h 2888118"/>
              <a:gd name="connsiteX51" fmla="*/ 2554917 w 2891598"/>
              <a:gd name="connsiteY51" fmla="*/ 642682 h 2888118"/>
              <a:gd name="connsiteX52" fmla="*/ 2565438 w 2891598"/>
              <a:gd name="connsiteY52" fmla="*/ 666354 h 2888118"/>
              <a:gd name="connsiteX53" fmla="*/ 2577714 w 2891598"/>
              <a:gd name="connsiteY53" fmla="*/ 688273 h 2888118"/>
              <a:gd name="connsiteX54" fmla="*/ 2593495 w 2891598"/>
              <a:gd name="connsiteY54" fmla="*/ 707564 h 2888118"/>
              <a:gd name="connsiteX55" fmla="*/ 2611030 w 2891598"/>
              <a:gd name="connsiteY55" fmla="*/ 727729 h 2888118"/>
              <a:gd name="connsiteX56" fmla="*/ 2631196 w 2891598"/>
              <a:gd name="connsiteY56" fmla="*/ 745264 h 2888118"/>
              <a:gd name="connsiteX57" fmla="*/ 2652239 w 2891598"/>
              <a:gd name="connsiteY57" fmla="*/ 761923 h 2888118"/>
              <a:gd name="connsiteX58" fmla="*/ 2675035 w 2891598"/>
              <a:gd name="connsiteY58" fmla="*/ 778582 h 2888118"/>
              <a:gd name="connsiteX59" fmla="*/ 2696954 w 2891598"/>
              <a:gd name="connsiteY59" fmla="*/ 795241 h 2888118"/>
              <a:gd name="connsiteX60" fmla="*/ 2717996 w 2891598"/>
              <a:gd name="connsiteY60" fmla="*/ 811900 h 2888118"/>
              <a:gd name="connsiteX61" fmla="*/ 2738161 w 2891598"/>
              <a:gd name="connsiteY61" fmla="*/ 830313 h 2888118"/>
              <a:gd name="connsiteX62" fmla="*/ 2755698 w 2891598"/>
              <a:gd name="connsiteY62" fmla="*/ 848725 h 2888118"/>
              <a:gd name="connsiteX63" fmla="*/ 2770603 w 2891598"/>
              <a:gd name="connsiteY63" fmla="*/ 869768 h 2888118"/>
              <a:gd name="connsiteX64" fmla="*/ 2782002 w 2891598"/>
              <a:gd name="connsiteY64" fmla="*/ 891687 h 2888118"/>
              <a:gd name="connsiteX65" fmla="*/ 2789892 w 2891598"/>
              <a:gd name="connsiteY65" fmla="*/ 917991 h 2888118"/>
              <a:gd name="connsiteX66" fmla="*/ 2793399 w 2891598"/>
              <a:gd name="connsiteY66" fmla="*/ 945171 h 2888118"/>
              <a:gd name="connsiteX67" fmla="*/ 2794276 w 2891598"/>
              <a:gd name="connsiteY67" fmla="*/ 973229 h 2888118"/>
              <a:gd name="connsiteX68" fmla="*/ 2791646 w 2891598"/>
              <a:gd name="connsiteY68" fmla="*/ 1003038 h 2888118"/>
              <a:gd name="connsiteX69" fmla="*/ 2788138 w 2891598"/>
              <a:gd name="connsiteY69" fmla="*/ 1032848 h 2888118"/>
              <a:gd name="connsiteX70" fmla="*/ 2783755 w 2891598"/>
              <a:gd name="connsiteY70" fmla="*/ 1062659 h 2888118"/>
              <a:gd name="connsiteX71" fmla="*/ 2780247 w 2891598"/>
              <a:gd name="connsiteY71" fmla="*/ 1092470 h 2888118"/>
              <a:gd name="connsiteX72" fmla="*/ 2778495 w 2891598"/>
              <a:gd name="connsiteY72" fmla="*/ 1122281 h 2888118"/>
              <a:gd name="connsiteX73" fmla="*/ 2778495 w 2891598"/>
              <a:gd name="connsiteY73" fmla="*/ 1151214 h 2888118"/>
              <a:gd name="connsiteX74" fmla="*/ 2782002 w 2891598"/>
              <a:gd name="connsiteY74" fmla="*/ 1178394 h 2888118"/>
              <a:gd name="connsiteX75" fmla="*/ 2789015 w 2891598"/>
              <a:gd name="connsiteY75" fmla="*/ 1205574 h 2888118"/>
              <a:gd name="connsiteX76" fmla="*/ 2799536 w 2891598"/>
              <a:gd name="connsiteY76" fmla="*/ 1231002 h 2888118"/>
              <a:gd name="connsiteX77" fmla="*/ 2813566 w 2891598"/>
              <a:gd name="connsiteY77" fmla="*/ 1257305 h 2888118"/>
              <a:gd name="connsiteX78" fmla="*/ 2827593 w 2891598"/>
              <a:gd name="connsiteY78" fmla="*/ 1283608 h 2888118"/>
              <a:gd name="connsiteX79" fmla="*/ 2843376 w 2891598"/>
              <a:gd name="connsiteY79" fmla="*/ 1309912 h 2888118"/>
              <a:gd name="connsiteX80" fmla="*/ 2858280 w 2891598"/>
              <a:gd name="connsiteY80" fmla="*/ 1335339 h 2888118"/>
              <a:gd name="connsiteX81" fmla="*/ 2871432 w 2891598"/>
              <a:gd name="connsiteY81" fmla="*/ 1362518 h 2888118"/>
              <a:gd name="connsiteX82" fmla="*/ 2881953 w 2891598"/>
              <a:gd name="connsiteY82" fmla="*/ 1388823 h 2888118"/>
              <a:gd name="connsiteX83" fmla="*/ 2888967 w 2891598"/>
              <a:gd name="connsiteY83" fmla="*/ 1416003 h 2888118"/>
              <a:gd name="connsiteX84" fmla="*/ 2891598 w 2891598"/>
              <a:gd name="connsiteY84" fmla="*/ 1444059 h 2888118"/>
              <a:gd name="connsiteX85" fmla="*/ 2888967 w 2891598"/>
              <a:gd name="connsiteY85" fmla="*/ 1472116 h 2888118"/>
              <a:gd name="connsiteX86" fmla="*/ 2881953 w 2891598"/>
              <a:gd name="connsiteY86" fmla="*/ 1499297 h 2888118"/>
              <a:gd name="connsiteX87" fmla="*/ 2871432 w 2891598"/>
              <a:gd name="connsiteY87" fmla="*/ 1525600 h 2888118"/>
              <a:gd name="connsiteX88" fmla="*/ 2858280 w 2891598"/>
              <a:gd name="connsiteY88" fmla="*/ 1552780 h 2888118"/>
              <a:gd name="connsiteX89" fmla="*/ 2843376 w 2891598"/>
              <a:gd name="connsiteY89" fmla="*/ 1578207 h 2888118"/>
              <a:gd name="connsiteX90" fmla="*/ 2827593 w 2891598"/>
              <a:gd name="connsiteY90" fmla="*/ 1604511 h 2888118"/>
              <a:gd name="connsiteX91" fmla="*/ 2813566 w 2891598"/>
              <a:gd name="connsiteY91" fmla="*/ 1630814 h 2888118"/>
              <a:gd name="connsiteX92" fmla="*/ 2799536 w 2891598"/>
              <a:gd name="connsiteY92" fmla="*/ 1657117 h 2888118"/>
              <a:gd name="connsiteX93" fmla="*/ 2789015 w 2891598"/>
              <a:gd name="connsiteY93" fmla="*/ 1682544 h 2888118"/>
              <a:gd name="connsiteX94" fmla="*/ 2782002 w 2891598"/>
              <a:gd name="connsiteY94" fmla="*/ 1709724 h 2888118"/>
              <a:gd name="connsiteX95" fmla="*/ 2778495 w 2891598"/>
              <a:gd name="connsiteY95" fmla="*/ 1736904 h 2888118"/>
              <a:gd name="connsiteX96" fmla="*/ 2778495 w 2891598"/>
              <a:gd name="connsiteY96" fmla="*/ 1765838 h 2888118"/>
              <a:gd name="connsiteX97" fmla="*/ 2780247 w 2891598"/>
              <a:gd name="connsiteY97" fmla="*/ 1795649 h 2888118"/>
              <a:gd name="connsiteX98" fmla="*/ 2783755 w 2891598"/>
              <a:gd name="connsiteY98" fmla="*/ 1825459 h 2888118"/>
              <a:gd name="connsiteX99" fmla="*/ 2788138 w 2891598"/>
              <a:gd name="connsiteY99" fmla="*/ 1855270 h 2888118"/>
              <a:gd name="connsiteX100" fmla="*/ 2791646 w 2891598"/>
              <a:gd name="connsiteY100" fmla="*/ 1885081 h 2888118"/>
              <a:gd name="connsiteX101" fmla="*/ 2794276 w 2891598"/>
              <a:gd name="connsiteY101" fmla="*/ 1914891 h 2888118"/>
              <a:gd name="connsiteX102" fmla="*/ 2793399 w 2891598"/>
              <a:gd name="connsiteY102" fmla="*/ 1942948 h 2888118"/>
              <a:gd name="connsiteX103" fmla="*/ 2789892 w 2891598"/>
              <a:gd name="connsiteY103" fmla="*/ 1970129 h 2888118"/>
              <a:gd name="connsiteX104" fmla="*/ 2782002 w 2891598"/>
              <a:gd name="connsiteY104" fmla="*/ 1996432 h 2888118"/>
              <a:gd name="connsiteX105" fmla="*/ 2770603 w 2891598"/>
              <a:gd name="connsiteY105" fmla="*/ 2018351 h 2888118"/>
              <a:gd name="connsiteX106" fmla="*/ 2755698 w 2891598"/>
              <a:gd name="connsiteY106" fmla="*/ 2039394 h 2888118"/>
              <a:gd name="connsiteX107" fmla="*/ 2738161 w 2891598"/>
              <a:gd name="connsiteY107" fmla="*/ 2057807 h 2888118"/>
              <a:gd name="connsiteX108" fmla="*/ 2717996 w 2891598"/>
              <a:gd name="connsiteY108" fmla="*/ 2076218 h 2888118"/>
              <a:gd name="connsiteX109" fmla="*/ 2696954 w 2891598"/>
              <a:gd name="connsiteY109" fmla="*/ 2092878 h 2888118"/>
              <a:gd name="connsiteX110" fmla="*/ 2675035 w 2891598"/>
              <a:gd name="connsiteY110" fmla="*/ 2109537 h 2888118"/>
              <a:gd name="connsiteX111" fmla="*/ 2652239 w 2891598"/>
              <a:gd name="connsiteY111" fmla="*/ 2126196 h 2888118"/>
              <a:gd name="connsiteX112" fmla="*/ 2631196 w 2891598"/>
              <a:gd name="connsiteY112" fmla="*/ 2142854 h 2888118"/>
              <a:gd name="connsiteX113" fmla="*/ 2611030 w 2891598"/>
              <a:gd name="connsiteY113" fmla="*/ 2160389 h 2888118"/>
              <a:gd name="connsiteX114" fmla="*/ 2593495 w 2891598"/>
              <a:gd name="connsiteY114" fmla="*/ 2180556 h 2888118"/>
              <a:gd name="connsiteX115" fmla="*/ 2577714 w 2891598"/>
              <a:gd name="connsiteY115" fmla="*/ 2199845 h 2888118"/>
              <a:gd name="connsiteX116" fmla="*/ 2565438 w 2891598"/>
              <a:gd name="connsiteY116" fmla="*/ 2221764 h 2888118"/>
              <a:gd name="connsiteX117" fmla="*/ 2554917 w 2891598"/>
              <a:gd name="connsiteY117" fmla="*/ 2245437 h 2888118"/>
              <a:gd name="connsiteX118" fmla="*/ 2546149 w 2891598"/>
              <a:gd name="connsiteY118" fmla="*/ 2270864 h 2888118"/>
              <a:gd name="connsiteX119" fmla="*/ 2538259 w 2891598"/>
              <a:gd name="connsiteY119" fmla="*/ 2297168 h 2888118"/>
              <a:gd name="connsiteX120" fmla="*/ 2531245 w 2891598"/>
              <a:gd name="connsiteY120" fmla="*/ 2323472 h 2888118"/>
              <a:gd name="connsiteX121" fmla="*/ 2524229 w 2891598"/>
              <a:gd name="connsiteY121" fmla="*/ 2350652 h 2888118"/>
              <a:gd name="connsiteX122" fmla="*/ 2516339 w 2891598"/>
              <a:gd name="connsiteY122" fmla="*/ 2376078 h 2888118"/>
              <a:gd name="connsiteX123" fmla="*/ 2507571 w 2891598"/>
              <a:gd name="connsiteY123" fmla="*/ 2401504 h 2888118"/>
              <a:gd name="connsiteX124" fmla="*/ 2497050 w 2891598"/>
              <a:gd name="connsiteY124" fmla="*/ 2425177 h 2888118"/>
              <a:gd name="connsiteX125" fmla="*/ 2483898 w 2891598"/>
              <a:gd name="connsiteY125" fmla="*/ 2446221 h 2888118"/>
              <a:gd name="connsiteX126" fmla="*/ 2468117 w 2891598"/>
              <a:gd name="connsiteY126" fmla="*/ 2465510 h 2888118"/>
              <a:gd name="connsiteX127" fmla="*/ 2448828 w 2891598"/>
              <a:gd name="connsiteY127" fmla="*/ 2481291 h 2888118"/>
              <a:gd name="connsiteX128" fmla="*/ 2427785 w 2891598"/>
              <a:gd name="connsiteY128" fmla="*/ 2494443 h 2888118"/>
              <a:gd name="connsiteX129" fmla="*/ 2404111 w 2891598"/>
              <a:gd name="connsiteY129" fmla="*/ 2504965 h 2888118"/>
              <a:gd name="connsiteX130" fmla="*/ 2378686 w 2891598"/>
              <a:gd name="connsiteY130" fmla="*/ 2513732 h 2888118"/>
              <a:gd name="connsiteX131" fmla="*/ 2353259 w 2891598"/>
              <a:gd name="connsiteY131" fmla="*/ 2521623 h 2888118"/>
              <a:gd name="connsiteX132" fmla="*/ 2326079 w 2891598"/>
              <a:gd name="connsiteY132" fmla="*/ 2528638 h 2888118"/>
              <a:gd name="connsiteX133" fmla="*/ 2299776 w 2891598"/>
              <a:gd name="connsiteY133" fmla="*/ 2535652 h 2888118"/>
              <a:gd name="connsiteX134" fmla="*/ 2273473 w 2891598"/>
              <a:gd name="connsiteY134" fmla="*/ 2543543 h 2888118"/>
              <a:gd name="connsiteX135" fmla="*/ 2248047 w 2891598"/>
              <a:gd name="connsiteY135" fmla="*/ 2552312 h 2888118"/>
              <a:gd name="connsiteX136" fmla="*/ 2224374 w 2891598"/>
              <a:gd name="connsiteY136" fmla="*/ 2562833 h 2888118"/>
              <a:gd name="connsiteX137" fmla="*/ 2202455 w 2891598"/>
              <a:gd name="connsiteY137" fmla="*/ 2575107 h 2888118"/>
              <a:gd name="connsiteX138" fmla="*/ 2183166 w 2891598"/>
              <a:gd name="connsiteY138" fmla="*/ 2590889 h 2888118"/>
              <a:gd name="connsiteX139" fmla="*/ 2163000 w 2891598"/>
              <a:gd name="connsiteY139" fmla="*/ 2608426 h 2888118"/>
              <a:gd name="connsiteX140" fmla="*/ 2145463 w 2891598"/>
              <a:gd name="connsiteY140" fmla="*/ 2628592 h 2888118"/>
              <a:gd name="connsiteX141" fmla="*/ 2128805 w 2891598"/>
              <a:gd name="connsiteY141" fmla="*/ 2649634 h 2888118"/>
              <a:gd name="connsiteX142" fmla="*/ 2112147 w 2891598"/>
              <a:gd name="connsiteY142" fmla="*/ 2671553 h 2888118"/>
              <a:gd name="connsiteX143" fmla="*/ 2095489 w 2891598"/>
              <a:gd name="connsiteY143" fmla="*/ 2693473 h 2888118"/>
              <a:gd name="connsiteX144" fmla="*/ 2078829 w 2891598"/>
              <a:gd name="connsiteY144" fmla="*/ 2714516 h 2888118"/>
              <a:gd name="connsiteX145" fmla="*/ 2060417 w 2891598"/>
              <a:gd name="connsiteY145" fmla="*/ 2734681 h 2888118"/>
              <a:gd name="connsiteX146" fmla="*/ 2042004 w 2891598"/>
              <a:gd name="connsiteY146" fmla="*/ 2752217 h 2888118"/>
              <a:gd name="connsiteX147" fmla="*/ 2020963 w 2891598"/>
              <a:gd name="connsiteY147" fmla="*/ 2767122 h 2888118"/>
              <a:gd name="connsiteX148" fmla="*/ 1999043 w 2891598"/>
              <a:gd name="connsiteY148" fmla="*/ 2778521 h 2888118"/>
              <a:gd name="connsiteX149" fmla="*/ 1972740 w 2891598"/>
              <a:gd name="connsiteY149" fmla="*/ 2786411 h 2888118"/>
              <a:gd name="connsiteX150" fmla="*/ 1945560 w 2891598"/>
              <a:gd name="connsiteY150" fmla="*/ 2789919 h 2888118"/>
              <a:gd name="connsiteX151" fmla="*/ 1917504 w 2891598"/>
              <a:gd name="connsiteY151" fmla="*/ 2790796 h 2888118"/>
              <a:gd name="connsiteX152" fmla="*/ 1887693 w 2891598"/>
              <a:gd name="connsiteY152" fmla="*/ 2788165 h 2888118"/>
              <a:gd name="connsiteX153" fmla="*/ 1857883 w 2891598"/>
              <a:gd name="connsiteY153" fmla="*/ 2784659 h 2888118"/>
              <a:gd name="connsiteX154" fmla="*/ 1828072 w 2891598"/>
              <a:gd name="connsiteY154" fmla="*/ 2780274 h 2888118"/>
              <a:gd name="connsiteX155" fmla="*/ 1798262 w 2891598"/>
              <a:gd name="connsiteY155" fmla="*/ 2776767 h 2888118"/>
              <a:gd name="connsiteX156" fmla="*/ 1768452 w 2891598"/>
              <a:gd name="connsiteY156" fmla="*/ 2775013 h 2888118"/>
              <a:gd name="connsiteX157" fmla="*/ 1739518 w 2891598"/>
              <a:gd name="connsiteY157" fmla="*/ 2775013 h 2888118"/>
              <a:gd name="connsiteX158" fmla="*/ 1712338 w 2891598"/>
              <a:gd name="connsiteY158" fmla="*/ 2778521 h 2888118"/>
              <a:gd name="connsiteX159" fmla="*/ 1684282 w 2891598"/>
              <a:gd name="connsiteY159" fmla="*/ 2785535 h 2888118"/>
              <a:gd name="connsiteX160" fmla="*/ 1658855 w 2891598"/>
              <a:gd name="connsiteY160" fmla="*/ 2796057 h 2888118"/>
              <a:gd name="connsiteX161" fmla="*/ 1632552 w 2891598"/>
              <a:gd name="connsiteY161" fmla="*/ 2810085 h 2888118"/>
              <a:gd name="connsiteX162" fmla="*/ 1606250 w 2891598"/>
              <a:gd name="connsiteY162" fmla="*/ 2824114 h 2888118"/>
              <a:gd name="connsiteX163" fmla="*/ 1579946 w 2891598"/>
              <a:gd name="connsiteY163" fmla="*/ 2839896 h 2888118"/>
              <a:gd name="connsiteX164" fmla="*/ 1554518 w 2891598"/>
              <a:gd name="connsiteY164" fmla="*/ 2854801 h 2888118"/>
              <a:gd name="connsiteX165" fmla="*/ 1527340 w 2891598"/>
              <a:gd name="connsiteY165" fmla="*/ 2867952 h 2888118"/>
              <a:gd name="connsiteX166" fmla="*/ 1501036 w 2891598"/>
              <a:gd name="connsiteY166" fmla="*/ 2878474 h 2888118"/>
              <a:gd name="connsiteX167" fmla="*/ 1473855 w 2891598"/>
              <a:gd name="connsiteY167" fmla="*/ 2885488 h 2888118"/>
              <a:gd name="connsiteX168" fmla="*/ 1445800 w 2891598"/>
              <a:gd name="connsiteY168" fmla="*/ 2888118 h 2888118"/>
              <a:gd name="connsiteX169" fmla="*/ 1417743 w 2891598"/>
              <a:gd name="connsiteY169" fmla="*/ 2885488 h 2888118"/>
              <a:gd name="connsiteX170" fmla="*/ 1390563 w 2891598"/>
              <a:gd name="connsiteY170" fmla="*/ 2878474 h 2888118"/>
              <a:gd name="connsiteX171" fmla="*/ 1364260 w 2891598"/>
              <a:gd name="connsiteY171" fmla="*/ 2867952 h 2888118"/>
              <a:gd name="connsiteX172" fmla="*/ 1337080 w 2891598"/>
              <a:gd name="connsiteY172" fmla="*/ 2854801 h 2888118"/>
              <a:gd name="connsiteX173" fmla="*/ 1311653 w 2891598"/>
              <a:gd name="connsiteY173" fmla="*/ 2839896 h 2888118"/>
              <a:gd name="connsiteX174" fmla="*/ 1285350 w 2891598"/>
              <a:gd name="connsiteY174" fmla="*/ 2824114 h 2888118"/>
              <a:gd name="connsiteX175" fmla="*/ 1259047 w 2891598"/>
              <a:gd name="connsiteY175" fmla="*/ 2810085 h 2888118"/>
              <a:gd name="connsiteX176" fmla="*/ 1232744 w 2891598"/>
              <a:gd name="connsiteY176" fmla="*/ 2796057 h 2888118"/>
              <a:gd name="connsiteX177" fmla="*/ 1206441 w 2891598"/>
              <a:gd name="connsiteY177" fmla="*/ 2785535 h 2888118"/>
              <a:gd name="connsiteX178" fmla="*/ 1179261 w 2891598"/>
              <a:gd name="connsiteY178" fmla="*/ 2778521 h 2888118"/>
              <a:gd name="connsiteX179" fmla="*/ 1152081 w 2891598"/>
              <a:gd name="connsiteY179" fmla="*/ 2775013 h 2888118"/>
              <a:gd name="connsiteX180" fmla="*/ 1123147 w 2891598"/>
              <a:gd name="connsiteY180" fmla="*/ 2775013 h 2888118"/>
              <a:gd name="connsiteX181" fmla="*/ 1093337 w 2891598"/>
              <a:gd name="connsiteY181" fmla="*/ 2776767 h 2888118"/>
              <a:gd name="connsiteX182" fmla="*/ 1063527 w 2891598"/>
              <a:gd name="connsiteY182" fmla="*/ 2780274 h 2888118"/>
              <a:gd name="connsiteX183" fmla="*/ 1033716 w 2891598"/>
              <a:gd name="connsiteY183" fmla="*/ 2784659 h 2888118"/>
              <a:gd name="connsiteX184" fmla="*/ 1003905 w 2891598"/>
              <a:gd name="connsiteY184" fmla="*/ 2788165 h 2888118"/>
              <a:gd name="connsiteX185" fmla="*/ 974095 w 2891598"/>
              <a:gd name="connsiteY185" fmla="*/ 2790796 h 2888118"/>
              <a:gd name="connsiteX186" fmla="*/ 946040 w 2891598"/>
              <a:gd name="connsiteY186" fmla="*/ 2789919 h 2888118"/>
              <a:gd name="connsiteX187" fmla="*/ 918859 w 2891598"/>
              <a:gd name="connsiteY187" fmla="*/ 2786411 h 2888118"/>
              <a:gd name="connsiteX188" fmla="*/ 892556 w 2891598"/>
              <a:gd name="connsiteY188" fmla="*/ 2778521 h 2888118"/>
              <a:gd name="connsiteX189" fmla="*/ 870636 w 2891598"/>
              <a:gd name="connsiteY189" fmla="*/ 2767122 h 2888118"/>
              <a:gd name="connsiteX190" fmla="*/ 849593 w 2891598"/>
              <a:gd name="connsiteY190" fmla="*/ 2752217 h 2888118"/>
              <a:gd name="connsiteX191" fmla="*/ 831181 w 2891598"/>
              <a:gd name="connsiteY191" fmla="*/ 2734681 h 2888118"/>
              <a:gd name="connsiteX192" fmla="*/ 812769 w 2891598"/>
              <a:gd name="connsiteY192" fmla="*/ 2714516 h 2888118"/>
              <a:gd name="connsiteX193" fmla="*/ 796111 w 2891598"/>
              <a:gd name="connsiteY193" fmla="*/ 2693473 h 2888118"/>
              <a:gd name="connsiteX194" fmla="*/ 779451 w 2891598"/>
              <a:gd name="connsiteY194" fmla="*/ 2671553 h 2888118"/>
              <a:gd name="connsiteX195" fmla="*/ 762793 w 2891598"/>
              <a:gd name="connsiteY195" fmla="*/ 2649634 h 2888118"/>
              <a:gd name="connsiteX196" fmla="*/ 746135 w 2891598"/>
              <a:gd name="connsiteY196" fmla="*/ 2628592 h 2888118"/>
              <a:gd name="connsiteX197" fmla="*/ 728599 w 2891598"/>
              <a:gd name="connsiteY197" fmla="*/ 2608426 h 2888118"/>
              <a:gd name="connsiteX198" fmla="*/ 708433 w 2891598"/>
              <a:gd name="connsiteY198" fmla="*/ 2590889 h 2888118"/>
              <a:gd name="connsiteX199" fmla="*/ 689144 w 2891598"/>
              <a:gd name="connsiteY199" fmla="*/ 2575107 h 2888118"/>
              <a:gd name="connsiteX200" fmla="*/ 667225 w 2891598"/>
              <a:gd name="connsiteY200" fmla="*/ 2562833 h 2888118"/>
              <a:gd name="connsiteX201" fmla="*/ 643552 w 2891598"/>
              <a:gd name="connsiteY201" fmla="*/ 2552312 h 2888118"/>
              <a:gd name="connsiteX202" fmla="*/ 618126 w 2891598"/>
              <a:gd name="connsiteY202" fmla="*/ 2543543 h 2888118"/>
              <a:gd name="connsiteX203" fmla="*/ 591822 w 2891598"/>
              <a:gd name="connsiteY203" fmla="*/ 2535652 h 2888118"/>
              <a:gd name="connsiteX204" fmla="*/ 565519 w 2891598"/>
              <a:gd name="connsiteY204" fmla="*/ 2528638 h 2888118"/>
              <a:gd name="connsiteX205" fmla="*/ 538339 w 2891598"/>
              <a:gd name="connsiteY205" fmla="*/ 2521623 h 2888118"/>
              <a:gd name="connsiteX206" fmla="*/ 512913 w 2891598"/>
              <a:gd name="connsiteY206" fmla="*/ 2513732 h 2888118"/>
              <a:gd name="connsiteX207" fmla="*/ 487486 w 2891598"/>
              <a:gd name="connsiteY207" fmla="*/ 2504965 h 2888118"/>
              <a:gd name="connsiteX208" fmla="*/ 463814 w 2891598"/>
              <a:gd name="connsiteY208" fmla="*/ 2494443 h 2888118"/>
              <a:gd name="connsiteX209" fmla="*/ 442771 w 2891598"/>
              <a:gd name="connsiteY209" fmla="*/ 2481291 h 2888118"/>
              <a:gd name="connsiteX210" fmla="*/ 423481 w 2891598"/>
              <a:gd name="connsiteY210" fmla="*/ 2465510 h 2888118"/>
              <a:gd name="connsiteX211" fmla="*/ 407701 w 2891598"/>
              <a:gd name="connsiteY211" fmla="*/ 2446221 h 2888118"/>
              <a:gd name="connsiteX212" fmla="*/ 394549 w 2891598"/>
              <a:gd name="connsiteY212" fmla="*/ 2425177 h 2888118"/>
              <a:gd name="connsiteX213" fmla="*/ 384027 w 2891598"/>
              <a:gd name="connsiteY213" fmla="*/ 2401504 h 2888118"/>
              <a:gd name="connsiteX214" fmla="*/ 375260 w 2891598"/>
              <a:gd name="connsiteY214" fmla="*/ 2376078 h 2888118"/>
              <a:gd name="connsiteX215" fmla="*/ 367369 w 2891598"/>
              <a:gd name="connsiteY215" fmla="*/ 2350652 h 2888118"/>
              <a:gd name="connsiteX216" fmla="*/ 360355 w 2891598"/>
              <a:gd name="connsiteY216" fmla="*/ 2323472 h 2888118"/>
              <a:gd name="connsiteX217" fmla="*/ 353341 w 2891598"/>
              <a:gd name="connsiteY217" fmla="*/ 2297168 h 2888118"/>
              <a:gd name="connsiteX218" fmla="*/ 345449 w 2891598"/>
              <a:gd name="connsiteY218" fmla="*/ 2270864 h 2888118"/>
              <a:gd name="connsiteX219" fmla="*/ 336681 w 2891598"/>
              <a:gd name="connsiteY219" fmla="*/ 2245437 h 2888118"/>
              <a:gd name="connsiteX220" fmla="*/ 326160 w 2891598"/>
              <a:gd name="connsiteY220" fmla="*/ 2221764 h 2888118"/>
              <a:gd name="connsiteX221" fmla="*/ 313886 w 2891598"/>
              <a:gd name="connsiteY221" fmla="*/ 2199845 h 2888118"/>
              <a:gd name="connsiteX222" fmla="*/ 298104 w 2891598"/>
              <a:gd name="connsiteY222" fmla="*/ 2180556 h 2888118"/>
              <a:gd name="connsiteX223" fmla="*/ 280568 w 2891598"/>
              <a:gd name="connsiteY223" fmla="*/ 2160389 h 2888118"/>
              <a:gd name="connsiteX224" fmla="*/ 260402 w 2891598"/>
              <a:gd name="connsiteY224" fmla="*/ 2142854 h 2888118"/>
              <a:gd name="connsiteX225" fmla="*/ 238482 w 2891598"/>
              <a:gd name="connsiteY225" fmla="*/ 2126196 h 2888118"/>
              <a:gd name="connsiteX226" fmla="*/ 216563 w 2891598"/>
              <a:gd name="connsiteY226" fmla="*/ 2109537 h 2888118"/>
              <a:gd name="connsiteX227" fmla="*/ 194645 w 2891598"/>
              <a:gd name="connsiteY227" fmla="*/ 2092878 h 2888118"/>
              <a:gd name="connsiteX228" fmla="*/ 173602 w 2891598"/>
              <a:gd name="connsiteY228" fmla="*/ 2076218 h 2888118"/>
              <a:gd name="connsiteX229" fmla="*/ 153436 w 2891598"/>
              <a:gd name="connsiteY229" fmla="*/ 2057807 h 2888118"/>
              <a:gd name="connsiteX230" fmla="*/ 135901 w 2891598"/>
              <a:gd name="connsiteY230" fmla="*/ 2039394 h 2888118"/>
              <a:gd name="connsiteX231" fmla="*/ 120996 w 2891598"/>
              <a:gd name="connsiteY231" fmla="*/ 2018351 h 2888118"/>
              <a:gd name="connsiteX232" fmla="*/ 109598 w 2891598"/>
              <a:gd name="connsiteY232" fmla="*/ 1996432 h 2888118"/>
              <a:gd name="connsiteX233" fmla="*/ 101707 w 2891598"/>
              <a:gd name="connsiteY233" fmla="*/ 1970129 h 2888118"/>
              <a:gd name="connsiteX234" fmla="*/ 98199 w 2891598"/>
              <a:gd name="connsiteY234" fmla="*/ 1942948 h 2888118"/>
              <a:gd name="connsiteX235" fmla="*/ 97322 w 2891598"/>
              <a:gd name="connsiteY235" fmla="*/ 1914891 h 2888118"/>
              <a:gd name="connsiteX236" fmla="*/ 99953 w 2891598"/>
              <a:gd name="connsiteY236" fmla="*/ 1885081 h 2888118"/>
              <a:gd name="connsiteX237" fmla="*/ 103460 w 2891598"/>
              <a:gd name="connsiteY237" fmla="*/ 1855270 h 2888118"/>
              <a:gd name="connsiteX238" fmla="*/ 107843 w 2891598"/>
              <a:gd name="connsiteY238" fmla="*/ 1825459 h 2888118"/>
              <a:gd name="connsiteX239" fmla="*/ 111351 w 2891598"/>
              <a:gd name="connsiteY239" fmla="*/ 1795649 h 2888118"/>
              <a:gd name="connsiteX240" fmla="*/ 113105 w 2891598"/>
              <a:gd name="connsiteY240" fmla="*/ 1765838 h 2888118"/>
              <a:gd name="connsiteX241" fmla="*/ 113105 w 2891598"/>
              <a:gd name="connsiteY241" fmla="*/ 1736904 h 2888118"/>
              <a:gd name="connsiteX242" fmla="*/ 109598 w 2891598"/>
              <a:gd name="connsiteY242" fmla="*/ 1709724 h 2888118"/>
              <a:gd name="connsiteX243" fmla="*/ 102584 w 2891598"/>
              <a:gd name="connsiteY243" fmla="*/ 1682544 h 2888118"/>
              <a:gd name="connsiteX244" fmla="*/ 92062 w 2891598"/>
              <a:gd name="connsiteY244" fmla="*/ 1657117 h 2888118"/>
              <a:gd name="connsiteX245" fmla="*/ 78910 w 2891598"/>
              <a:gd name="connsiteY245" fmla="*/ 1630814 h 2888118"/>
              <a:gd name="connsiteX246" fmla="*/ 64005 w 2891598"/>
              <a:gd name="connsiteY246" fmla="*/ 1604511 h 2888118"/>
              <a:gd name="connsiteX247" fmla="*/ 48224 w 2891598"/>
              <a:gd name="connsiteY247" fmla="*/ 1578207 h 2888118"/>
              <a:gd name="connsiteX248" fmla="*/ 33319 w 2891598"/>
              <a:gd name="connsiteY248" fmla="*/ 1552780 h 2888118"/>
              <a:gd name="connsiteX249" fmla="*/ 20166 w 2891598"/>
              <a:gd name="connsiteY249" fmla="*/ 1525600 h 2888118"/>
              <a:gd name="connsiteX250" fmla="*/ 9645 w 2891598"/>
              <a:gd name="connsiteY250" fmla="*/ 1499297 h 2888118"/>
              <a:gd name="connsiteX251" fmla="*/ 2631 w 2891598"/>
              <a:gd name="connsiteY251" fmla="*/ 1472116 h 2888118"/>
              <a:gd name="connsiteX252" fmla="*/ 0 w 2891598"/>
              <a:gd name="connsiteY252" fmla="*/ 1444059 h 2888118"/>
              <a:gd name="connsiteX253" fmla="*/ 2631 w 2891598"/>
              <a:gd name="connsiteY253" fmla="*/ 1416003 h 2888118"/>
              <a:gd name="connsiteX254" fmla="*/ 9645 w 2891598"/>
              <a:gd name="connsiteY254" fmla="*/ 1388823 h 2888118"/>
              <a:gd name="connsiteX255" fmla="*/ 20166 w 2891598"/>
              <a:gd name="connsiteY255" fmla="*/ 1362518 h 2888118"/>
              <a:gd name="connsiteX256" fmla="*/ 33319 w 2891598"/>
              <a:gd name="connsiteY256" fmla="*/ 1335339 h 2888118"/>
              <a:gd name="connsiteX257" fmla="*/ 48224 w 2891598"/>
              <a:gd name="connsiteY257" fmla="*/ 1309912 h 2888118"/>
              <a:gd name="connsiteX258" fmla="*/ 64005 w 2891598"/>
              <a:gd name="connsiteY258" fmla="*/ 1283608 h 2888118"/>
              <a:gd name="connsiteX259" fmla="*/ 78910 w 2891598"/>
              <a:gd name="connsiteY259" fmla="*/ 1257305 h 2888118"/>
              <a:gd name="connsiteX260" fmla="*/ 92062 w 2891598"/>
              <a:gd name="connsiteY260" fmla="*/ 1231002 h 2888118"/>
              <a:gd name="connsiteX261" fmla="*/ 102584 w 2891598"/>
              <a:gd name="connsiteY261" fmla="*/ 1205574 h 2888118"/>
              <a:gd name="connsiteX262" fmla="*/ 109598 w 2891598"/>
              <a:gd name="connsiteY262" fmla="*/ 1178394 h 2888118"/>
              <a:gd name="connsiteX263" fmla="*/ 113105 w 2891598"/>
              <a:gd name="connsiteY263" fmla="*/ 1151214 h 2888118"/>
              <a:gd name="connsiteX264" fmla="*/ 113105 w 2891598"/>
              <a:gd name="connsiteY264" fmla="*/ 1122281 h 2888118"/>
              <a:gd name="connsiteX265" fmla="*/ 111351 w 2891598"/>
              <a:gd name="connsiteY265" fmla="*/ 1092470 h 2888118"/>
              <a:gd name="connsiteX266" fmla="*/ 107843 w 2891598"/>
              <a:gd name="connsiteY266" fmla="*/ 1062659 h 2888118"/>
              <a:gd name="connsiteX267" fmla="*/ 103460 w 2891598"/>
              <a:gd name="connsiteY267" fmla="*/ 1032848 h 2888118"/>
              <a:gd name="connsiteX268" fmla="*/ 99953 w 2891598"/>
              <a:gd name="connsiteY268" fmla="*/ 1003038 h 2888118"/>
              <a:gd name="connsiteX269" fmla="*/ 97322 w 2891598"/>
              <a:gd name="connsiteY269" fmla="*/ 973229 h 2888118"/>
              <a:gd name="connsiteX270" fmla="*/ 98199 w 2891598"/>
              <a:gd name="connsiteY270" fmla="*/ 945171 h 2888118"/>
              <a:gd name="connsiteX271" fmla="*/ 101707 w 2891598"/>
              <a:gd name="connsiteY271" fmla="*/ 917991 h 2888118"/>
              <a:gd name="connsiteX272" fmla="*/ 109598 w 2891598"/>
              <a:gd name="connsiteY272" fmla="*/ 891687 h 2888118"/>
              <a:gd name="connsiteX273" fmla="*/ 120996 w 2891598"/>
              <a:gd name="connsiteY273" fmla="*/ 869768 h 2888118"/>
              <a:gd name="connsiteX274" fmla="*/ 135901 w 2891598"/>
              <a:gd name="connsiteY274" fmla="*/ 848725 h 2888118"/>
              <a:gd name="connsiteX275" fmla="*/ 153436 w 2891598"/>
              <a:gd name="connsiteY275" fmla="*/ 830313 h 2888118"/>
              <a:gd name="connsiteX276" fmla="*/ 173602 w 2891598"/>
              <a:gd name="connsiteY276" fmla="*/ 811900 h 2888118"/>
              <a:gd name="connsiteX277" fmla="*/ 194645 w 2891598"/>
              <a:gd name="connsiteY277" fmla="*/ 795241 h 2888118"/>
              <a:gd name="connsiteX278" fmla="*/ 216563 w 2891598"/>
              <a:gd name="connsiteY278" fmla="*/ 778582 h 2888118"/>
              <a:gd name="connsiteX279" fmla="*/ 238482 w 2891598"/>
              <a:gd name="connsiteY279" fmla="*/ 761923 h 2888118"/>
              <a:gd name="connsiteX280" fmla="*/ 260402 w 2891598"/>
              <a:gd name="connsiteY280" fmla="*/ 745264 h 2888118"/>
              <a:gd name="connsiteX281" fmla="*/ 280568 w 2891598"/>
              <a:gd name="connsiteY281" fmla="*/ 727729 h 2888118"/>
              <a:gd name="connsiteX282" fmla="*/ 298104 w 2891598"/>
              <a:gd name="connsiteY282" fmla="*/ 707564 h 2888118"/>
              <a:gd name="connsiteX283" fmla="*/ 313886 w 2891598"/>
              <a:gd name="connsiteY283" fmla="*/ 688273 h 2888118"/>
              <a:gd name="connsiteX284" fmla="*/ 326160 w 2891598"/>
              <a:gd name="connsiteY284" fmla="*/ 666354 h 2888118"/>
              <a:gd name="connsiteX285" fmla="*/ 336681 w 2891598"/>
              <a:gd name="connsiteY285" fmla="*/ 642682 h 2888118"/>
              <a:gd name="connsiteX286" fmla="*/ 345449 w 2891598"/>
              <a:gd name="connsiteY286" fmla="*/ 617254 h 2888118"/>
              <a:gd name="connsiteX287" fmla="*/ 353341 w 2891598"/>
              <a:gd name="connsiteY287" fmla="*/ 590950 h 2888118"/>
              <a:gd name="connsiteX288" fmla="*/ 360355 w 2891598"/>
              <a:gd name="connsiteY288" fmla="*/ 564648 h 2888118"/>
              <a:gd name="connsiteX289" fmla="*/ 367369 w 2891598"/>
              <a:gd name="connsiteY289" fmla="*/ 537467 h 2888118"/>
              <a:gd name="connsiteX290" fmla="*/ 375260 w 2891598"/>
              <a:gd name="connsiteY290" fmla="*/ 512041 h 2888118"/>
              <a:gd name="connsiteX291" fmla="*/ 384027 w 2891598"/>
              <a:gd name="connsiteY291" fmla="*/ 486613 h 2888118"/>
              <a:gd name="connsiteX292" fmla="*/ 394549 w 2891598"/>
              <a:gd name="connsiteY292" fmla="*/ 462941 h 2888118"/>
              <a:gd name="connsiteX293" fmla="*/ 407701 w 2891598"/>
              <a:gd name="connsiteY293" fmla="*/ 441899 h 2888118"/>
              <a:gd name="connsiteX294" fmla="*/ 423481 w 2891598"/>
              <a:gd name="connsiteY294" fmla="*/ 422609 h 2888118"/>
              <a:gd name="connsiteX295" fmla="*/ 442771 w 2891598"/>
              <a:gd name="connsiteY295" fmla="*/ 406827 h 2888118"/>
              <a:gd name="connsiteX296" fmla="*/ 463814 w 2891598"/>
              <a:gd name="connsiteY296" fmla="*/ 393675 h 2888118"/>
              <a:gd name="connsiteX297" fmla="*/ 487486 w 2891598"/>
              <a:gd name="connsiteY297" fmla="*/ 383153 h 2888118"/>
              <a:gd name="connsiteX298" fmla="*/ 512913 w 2891598"/>
              <a:gd name="connsiteY298" fmla="*/ 374386 h 2888118"/>
              <a:gd name="connsiteX299" fmla="*/ 538339 w 2891598"/>
              <a:gd name="connsiteY299" fmla="*/ 366495 h 2888118"/>
              <a:gd name="connsiteX300" fmla="*/ 565519 w 2891598"/>
              <a:gd name="connsiteY300" fmla="*/ 359480 h 2888118"/>
              <a:gd name="connsiteX301" fmla="*/ 591822 w 2891598"/>
              <a:gd name="connsiteY301" fmla="*/ 352466 h 2888118"/>
              <a:gd name="connsiteX302" fmla="*/ 618126 w 2891598"/>
              <a:gd name="connsiteY302" fmla="*/ 344575 h 2888118"/>
              <a:gd name="connsiteX303" fmla="*/ 643552 w 2891598"/>
              <a:gd name="connsiteY303" fmla="*/ 335808 h 2888118"/>
              <a:gd name="connsiteX304" fmla="*/ 667225 w 2891598"/>
              <a:gd name="connsiteY304" fmla="*/ 325286 h 2888118"/>
              <a:gd name="connsiteX305" fmla="*/ 689144 w 2891598"/>
              <a:gd name="connsiteY305" fmla="*/ 313012 h 2888118"/>
              <a:gd name="connsiteX306" fmla="*/ 708433 w 2891598"/>
              <a:gd name="connsiteY306" fmla="*/ 297229 h 2888118"/>
              <a:gd name="connsiteX307" fmla="*/ 728599 w 2891598"/>
              <a:gd name="connsiteY307" fmla="*/ 279693 h 2888118"/>
              <a:gd name="connsiteX308" fmla="*/ 746135 w 2891598"/>
              <a:gd name="connsiteY308" fmla="*/ 259528 h 2888118"/>
              <a:gd name="connsiteX309" fmla="*/ 762793 w 2891598"/>
              <a:gd name="connsiteY309" fmla="*/ 238484 h 2888118"/>
              <a:gd name="connsiteX310" fmla="*/ 779451 w 2891598"/>
              <a:gd name="connsiteY310" fmla="*/ 216565 h 2888118"/>
              <a:gd name="connsiteX311" fmla="*/ 796111 w 2891598"/>
              <a:gd name="connsiteY311" fmla="*/ 194645 h 2888118"/>
              <a:gd name="connsiteX312" fmla="*/ 812769 w 2891598"/>
              <a:gd name="connsiteY312" fmla="*/ 173603 h 2888118"/>
              <a:gd name="connsiteX313" fmla="*/ 831181 w 2891598"/>
              <a:gd name="connsiteY313" fmla="*/ 153437 h 2888118"/>
              <a:gd name="connsiteX314" fmla="*/ 849593 w 2891598"/>
              <a:gd name="connsiteY314" fmla="*/ 135902 h 2888118"/>
              <a:gd name="connsiteX315" fmla="*/ 870636 w 2891598"/>
              <a:gd name="connsiteY315" fmla="*/ 120996 h 2888118"/>
              <a:gd name="connsiteX316" fmla="*/ 892556 w 2891598"/>
              <a:gd name="connsiteY316" fmla="*/ 109598 h 2888118"/>
              <a:gd name="connsiteX317" fmla="*/ 918859 w 2891598"/>
              <a:gd name="connsiteY317" fmla="*/ 101707 h 2888118"/>
              <a:gd name="connsiteX318" fmla="*/ 946040 w 2891598"/>
              <a:gd name="connsiteY318" fmla="*/ 98199 h 2888118"/>
              <a:gd name="connsiteX319" fmla="*/ 974095 w 2891598"/>
              <a:gd name="connsiteY319" fmla="*/ 97323 h 2888118"/>
              <a:gd name="connsiteX320" fmla="*/ 1003905 w 2891598"/>
              <a:gd name="connsiteY320" fmla="*/ 99954 h 2888118"/>
              <a:gd name="connsiteX321" fmla="*/ 1033716 w 2891598"/>
              <a:gd name="connsiteY321" fmla="*/ 103461 h 2888118"/>
              <a:gd name="connsiteX322" fmla="*/ 1063527 w 2891598"/>
              <a:gd name="connsiteY322" fmla="*/ 107844 h 2888118"/>
              <a:gd name="connsiteX323" fmla="*/ 1093337 w 2891598"/>
              <a:gd name="connsiteY323" fmla="*/ 111352 h 2888118"/>
              <a:gd name="connsiteX324" fmla="*/ 1123147 w 2891598"/>
              <a:gd name="connsiteY324" fmla="*/ 113105 h 2888118"/>
              <a:gd name="connsiteX325" fmla="*/ 1152081 w 2891598"/>
              <a:gd name="connsiteY325" fmla="*/ 113105 h 2888118"/>
              <a:gd name="connsiteX326" fmla="*/ 1179261 w 2891598"/>
              <a:gd name="connsiteY326" fmla="*/ 109598 h 2888118"/>
              <a:gd name="connsiteX327" fmla="*/ 1206441 w 2891598"/>
              <a:gd name="connsiteY327" fmla="*/ 102583 h 2888118"/>
              <a:gd name="connsiteX328" fmla="*/ 1232744 w 2891598"/>
              <a:gd name="connsiteY328" fmla="*/ 92063 h 2888118"/>
              <a:gd name="connsiteX329" fmla="*/ 1259047 w 2891598"/>
              <a:gd name="connsiteY329" fmla="*/ 78033 h 2888118"/>
              <a:gd name="connsiteX330" fmla="*/ 1285350 w 2891598"/>
              <a:gd name="connsiteY330" fmla="*/ 64005 h 2888118"/>
              <a:gd name="connsiteX331" fmla="*/ 1311653 w 2891598"/>
              <a:gd name="connsiteY331" fmla="*/ 48224 h 2888118"/>
              <a:gd name="connsiteX332" fmla="*/ 1337080 w 2891598"/>
              <a:gd name="connsiteY332" fmla="*/ 33318 h 2888118"/>
              <a:gd name="connsiteX333" fmla="*/ 1364260 w 2891598"/>
              <a:gd name="connsiteY333" fmla="*/ 20166 h 2888118"/>
              <a:gd name="connsiteX334" fmla="*/ 1390563 w 2891598"/>
              <a:gd name="connsiteY334" fmla="*/ 9644 h 2888118"/>
              <a:gd name="connsiteX335" fmla="*/ 1417743 w 2891598"/>
              <a:gd name="connsiteY335" fmla="*/ 2630 h 288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Lst>
            <a:rect l="l" t="t" r="r" b="b"/>
            <a:pathLst>
              <a:path w="2891598" h="2888118">
                <a:moveTo>
                  <a:pt x="1445800" y="0"/>
                </a:moveTo>
                <a:lnTo>
                  <a:pt x="1473855" y="2630"/>
                </a:lnTo>
                <a:lnTo>
                  <a:pt x="1501036" y="9644"/>
                </a:lnTo>
                <a:lnTo>
                  <a:pt x="1527340" y="20166"/>
                </a:lnTo>
                <a:lnTo>
                  <a:pt x="1554518" y="33318"/>
                </a:lnTo>
                <a:lnTo>
                  <a:pt x="1579946" y="48224"/>
                </a:lnTo>
                <a:lnTo>
                  <a:pt x="1606250" y="64005"/>
                </a:lnTo>
                <a:lnTo>
                  <a:pt x="1632552" y="78033"/>
                </a:lnTo>
                <a:lnTo>
                  <a:pt x="1658855" y="92063"/>
                </a:lnTo>
                <a:lnTo>
                  <a:pt x="1684282" y="102583"/>
                </a:lnTo>
                <a:lnTo>
                  <a:pt x="1712338" y="109598"/>
                </a:lnTo>
                <a:lnTo>
                  <a:pt x="1739518" y="113105"/>
                </a:lnTo>
                <a:lnTo>
                  <a:pt x="1768452" y="113105"/>
                </a:lnTo>
                <a:lnTo>
                  <a:pt x="1798262" y="111352"/>
                </a:lnTo>
                <a:lnTo>
                  <a:pt x="1828072" y="107844"/>
                </a:lnTo>
                <a:lnTo>
                  <a:pt x="1857883" y="103461"/>
                </a:lnTo>
                <a:lnTo>
                  <a:pt x="1887693" y="99954"/>
                </a:lnTo>
                <a:lnTo>
                  <a:pt x="1917504" y="97323"/>
                </a:lnTo>
                <a:lnTo>
                  <a:pt x="1945560" y="98199"/>
                </a:lnTo>
                <a:lnTo>
                  <a:pt x="1972740" y="101707"/>
                </a:lnTo>
                <a:lnTo>
                  <a:pt x="1999043" y="109598"/>
                </a:lnTo>
                <a:lnTo>
                  <a:pt x="2020963" y="120996"/>
                </a:lnTo>
                <a:lnTo>
                  <a:pt x="2042004" y="135902"/>
                </a:lnTo>
                <a:lnTo>
                  <a:pt x="2060417" y="153437"/>
                </a:lnTo>
                <a:lnTo>
                  <a:pt x="2078829" y="173603"/>
                </a:lnTo>
                <a:lnTo>
                  <a:pt x="2095489" y="194645"/>
                </a:lnTo>
                <a:lnTo>
                  <a:pt x="2112147" y="216565"/>
                </a:lnTo>
                <a:lnTo>
                  <a:pt x="2128805" y="238484"/>
                </a:lnTo>
                <a:lnTo>
                  <a:pt x="2145463" y="259528"/>
                </a:lnTo>
                <a:lnTo>
                  <a:pt x="2163000" y="279693"/>
                </a:lnTo>
                <a:lnTo>
                  <a:pt x="2183166" y="297229"/>
                </a:lnTo>
                <a:lnTo>
                  <a:pt x="2202455" y="313012"/>
                </a:lnTo>
                <a:lnTo>
                  <a:pt x="2224374" y="325286"/>
                </a:lnTo>
                <a:lnTo>
                  <a:pt x="2248047" y="335808"/>
                </a:lnTo>
                <a:lnTo>
                  <a:pt x="2273473" y="344575"/>
                </a:lnTo>
                <a:lnTo>
                  <a:pt x="2299776" y="352466"/>
                </a:lnTo>
                <a:lnTo>
                  <a:pt x="2326079" y="359480"/>
                </a:lnTo>
                <a:lnTo>
                  <a:pt x="2353259" y="366495"/>
                </a:lnTo>
                <a:lnTo>
                  <a:pt x="2378686" y="374386"/>
                </a:lnTo>
                <a:lnTo>
                  <a:pt x="2404111" y="383153"/>
                </a:lnTo>
                <a:lnTo>
                  <a:pt x="2427785" y="393675"/>
                </a:lnTo>
                <a:lnTo>
                  <a:pt x="2448828" y="406827"/>
                </a:lnTo>
                <a:lnTo>
                  <a:pt x="2468117" y="422609"/>
                </a:lnTo>
                <a:lnTo>
                  <a:pt x="2483898" y="441899"/>
                </a:lnTo>
                <a:lnTo>
                  <a:pt x="2497050" y="462941"/>
                </a:lnTo>
                <a:lnTo>
                  <a:pt x="2507571" y="486613"/>
                </a:lnTo>
                <a:lnTo>
                  <a:pt x="2516339" y="512041"/>
                </a:lnTo>
                <a:lnTo>
                  <a:pt x="2524229" y="537467"/>
                </a:lnTo>
                <a:lnTo>
                  <a:pt x="2531245" y="564648"/>
                </a:lnTo>
                <a:lnTo>
                  <a:pt x="2538259" y="590950"/>
                </a:lnTo>
                <a:lnTo>
                  <a:pt x="2546149" y="617254"/>
                </a:lnTo>
                <a:lnTo>
                  <a:pt x="2554917" y="642682"/>
                </a:lnTo>
                <a:lnTo>
                  <a:pt x="2565438" y="666354"/>
                </a:lnTo>
                <a:lnTo>
                  <a:pt x="2577714" y="688273"/>
                </a:lnTo>
                <a:lnTo>
                  <a:pt x="2593495" y="707564"/>
                </a:lnTo>
                <a:lnTo>
                  <a:pt x="2611030" y="727729"/>
                </a:lnTo>
                <a:lnTo>
                  <a:pt x="2631196" y="745264"/>
                </a:lnTo>
                <a:lnTo>
                  <a:pt x="2652239" y="761923"/>
                </a:lnTo>
                <a:lnTo>
                  <a:pt x="2675035" y="778582"/>
                </a:lnTo>
                <a:lnTo>
                  <a:pt x="2696954" y="795241"/>
                </a:lnTo>
                <a:lnTo>
                  <a:pt x="2717996" y="811900"/>
                </a:lnTo>
                <a:lnTo>
                  <a:pt x="2738161" y="830313"/>
                </a:lnTo>
                <a:lnTo>
                  <a:pt x="2755698" y="848725"/>
                </a:lnTo>
                <a:lnTo>
                  <a:pt x="2770603" y="869768"/>
                </a:lnTo>
                <a:lnTo>
                  <a:pt x="2782002" y="891687"/>
                </a:lnTo>
                <a:lnTo>
                  <a:pt x="2789892" y="917991"/>
                </a:lnTo>
                <a:lnTo>
                  <a:pt x="2793399" y="945171"/>
                </a:lnTo>
                <a:lnTo>
                  <a:pt x="2794276" y="973229"/>
                </a:lnTo>
                <a:lnTo>
                  <a:pt x="2791646" y="1003038"/>
                </a:lnTo>
                <a:lnTo>
                  <a:pt x="2788138" y="1032848"/>
                </a:lnTo>
                <a:lnTo>
                  <a:pt x="2783755" y="1062659"/>
                </a:lnTo>
                <a:lnTo>
                  <a:pt x="2780247" y="1092470"/>
                </a:lnTo>
                <a:lnTo>
                  <a:pt x="2778495" y="1122281"/>
                </a:lnTo>
                <a:lnTo>
                  <a:pt x="2778495" y="1151214"/>
                </a:lnTo>
                <a:lnTo>
                  <a:pt x="2782002" y="1178394"/>
                </a:lnTo>
                <a:lnTo>
                  <a:pt x="2789015" y="1205574"/>
                </a:lnTo>
                <a:lnTo>
                  <a:pt x="2799536" y="1231002"/>
                </a:lnTo>
                <a:lnTo>
                  <a:pt x="2813566" y="1257305"/>
                </a:lnTo>
                <a:lnTo>
                  <a:pt x="2827593" y="1283608"/>
                </a:lnTo>
                <a:lnTo>
                  <a:pt x="2843376" y="1309912"/>
                </a:lnTo>
                <a:lnTo>
                  <a:pt x="2858280" y="1335339"/>
                </a:lnTo>
                <a:lnTo>
                  <a:pt x="2871432" y="1362518"/>
                </a:lnTo>
                <a:lnTo>
                  <a:pt x="2881953" y="1388823"/>
                </a:lnTo>
                <a:lnTo>
                  <a:pt x="2888967" y="1416003"/>
                </a:lnTo>
                <a:lnTo>
                  <a:pt x="2891598" y="1444059"/>
                </a:lnTo>
                <a:lnTo>
                  <a:pt x="2888967" y="1472116"/>
                </a:lnTo>
                <a:lnTo>
                  <a:pt x="2881953" y="1499297"/>
                </a:lnTo>
                <a:lnTo>
                  <a:pt x="2871432" y="1525600"/>
                </a:lnTo>
                <a:lnTo>
                  <a:pt x="2858280" y="1552780"/>
                </a:lnTo>
                <a:lnTo>
                  <a:pt x="2843376" y="1578207"/>
                </a:lnTo>
                <a:lnTo>
                  <a:pt x="2827593" y="1604511"/>
                </a:lnTo>
                <a:lnTo>
                  <a:pt x="2813566" y="1630814"/>
                </a:lnTo>
                <a:lnTo>
                  <a:pt x="2799536" y="1657117"/>
                </a:lnTo>
                <a:lnTo>
                  <a:pt x="2789015" y="1682544"/>
                </a:lnTo>
                <a:lnTo>
                  <a:pt x="2782002" y="1709724"/>
                </a:lnTo>
                <a:lnTo>
                  <a:pt x="2778495" y="1736904"/>
                </a:lnTo>
                <a:lnTo>
                  <a:pt x="2778495" y="1765838"/>
                </a:lnTo>
                <a:lnTo>
                  <a:pt x="2780247" y="1795649"/>
                </a:lnTo>
                <a:lnTo>
                  <a:pt x="2783755" y="1825459"/>
                </a:lnTo>
                <a:lnTo>
                  <a:pt x="2788138" y="1855270"/>
                </a:lnTo>
                <a:lnTo>
                  <a:pt x="2791646" y="1885081"/>
                </a:lnTo>
                <a:lnTo>
                  <a:pt x="2794276" y="1914891"/>
                </a:lnTo>
                <a:lnTo>
                  <a:pt x="2793399" y="1942948"/>
                </a:lnTo>
                <a:lnTo>
                  <a:pt x="2789892" y="1970129"/>
                </a:lnTo>
                <a:lnTo>
                  <a:pt x="2782002" y="1996432"/>
                </a:lnTo>
                <a:lnTo>
                  <a:pt x="2770603" y="2018351"/>
                </a:lnTo>
                <a:lnTo>
                  <a:pt x="2755698" y="2039394"/>
                </a:lnTo>
                <a:lnTo>
                  <a:pt x="2738161" y="2057807"/>
                </a:lnTo>
                <a:lnTo>
                  <a:pt x="2717996" y="2076218"/>
                </a:lnTo>
                <a:lnTo>
                  <a:pt x="2696954" y="2092878"/>
                </a:lnTo>
                <a:lnTo>
                  <a:pt x="2675035" y="2109537"/>
                </a:lnTo>
                <a:lnTo>
                  <a:pt x="2652239" y="2126196"/>
                </a:lnTo>
                <a:lnTo>
                  <a:pt x="2631196" y="2142854"/>
                </a:lnTo>
                <a:lnTo>
                  <a:pt x="2611030" y="2160389"/>
                </a:lnTo>
                <a:lnTo>
                  <a:pt x="2593495" y="2180556"/>
                </a:lnTo>
                <a:lnTo>
                  <a:pt x="2577714" y="2199845"/>
                </a:lnTo>
                <a:lnTo>
                  <a:pt x="2565438" y="2221764"/>
                </a:lnTo>
                <a:lnTo>
                  <a:pt x="2554917" y="2245437"/>
                </a:lnTo>
                <a:lnTo>
                  <a:pt x="2546149" y="2270864"/>
                </a:lnTo>
                <a:lnTo>
                  <a:pt x="2538259" y="2297168"/>
                </a:lnTo>
                <a:lnTo>
                  <a:pt x="2531245" y="2323472"/>
                </a:lnTo>
                <a:lnTo>
                  <a:pt x="2524229" y="2350652"/>
                </a:lnTo>
                <a:lnTo>
                  <a:pt x="2516339" y="2376078"/>
                </a:lnTo>
                <a:lnTo>
                  <a:pt x="2507571" y="2401504"/>
                </a:lnTo>
                <a:lnTo>
                  <a:pt x="2497050" y="2425177"/>
                </a:lnTo>
                <a:lnTo>
                  <a:pt x="2483898" y="2446221"/>
                </a:lnTo>
                <a:lnTo>
                  <a:pt x="2468117" y="2465510"/>
                </a:lnTo>
                <a:lnTo>
                  <a:pt x="2448828" y="2481291"/>
                </a:lnTo>
                <a:lnTo>
                  <a:pt x="2427785" y="2494443"/>
                </a:lnTo>
                <a:lnTo>
                  <a:pt x="2404111" y="2504965"/>
                </a:lnTo>
                <a:lnTo>
                  <a:pt x="2378686" y="2513732"/>
                </a:lnTo>
                <a:lnTo>
                  <a:pt x="2353259" y="2521623"/>
                </a:lnTo>
                <a:lnTo>
                  <a:pt x="2326079" y="2528638"/>
                </a:lnTo>
                <a:lnTo>
                  <a:pt x="2299776" y="2535652"/>
                </a:lnTo>
                <a:lnTo>
                  <a:pt x="2273473" y="2543543"/>
                </a:lnTo>
                <a:lnTo>
                  <a:pt x="2248047" y="2552312"/>
                </a:lnTo>
                <a:lnTo>
                  <a:pt x="2224374" y="2562833"/>
                </a:lnTo>
                <a:lnTo>
                  <a:pt x="2202455" y="2575107"/>
                </a:lnTo>
                <a:lnTo>
                  <a:pt x="2183166" y="2590889"/>
                </a:lnTo>
                <a:lnTo>
                  <a:pt x="2163000" y="2608426"/>
                </a:lnTo>
                <a:lnTo>
                  <a:pt x="2145463" y="2628592"/>
                </a:lnTo>
                <a:lnTo>
                  <a:pt x="2128805" y="2649634"/>
                </a:lnTo>
                <a:lnTo>
                  <a:pt x="2112147" y="2671553"/>
                </a:lnTo>
                <a:lnTo>
                  <a:pt x="2095489" y="2693473"/>
                </a:lnTo>
                <a:lnTo>
                  <a:pt x="2078829" y="2714516"/>
                </a:lnTo>
                <a:lnTo>
                  <a:pt x="2060417" y="2734681"/>
                </a:lnTo>
                <a:lnTo>
                  <a:pt x="2042004" y="2752217"/>
                </a:lnTo>
                <a:lnTo>
                  <a:pt x="2020963" y="2767122"/>
                </a:lnTo>
                <a:lnTo>
                  <a:pt x="1999043" y="2778521"/>
                </a:lnTo>
                <a:lnTo>
                  <a:pt x="1972740" y="2786411"/>
                </a:lnTo>
                <a:lnTo>
                  <a:pt x="1945560" y="2789919"/>
                </a:lnTo>
                <a:lnTo>
                  <a:pt x="1917504" y="2790796"/>
                </a:lnTo>
                <a:lnTo>
                  <a:pt x="1887693" y="2788165"/>
                </a:lnTo>
                <a:lnTo>
                  <a:pt x="1857883" y="2784659"/>
                </a:lnTo>
                <a:lnTo>
                  <a:pt x="1828072" y="2780274"/>
                </a:lnTo>
                <a:lnTo>
                  <a:pt x="1798262" y="2776767"/>
                </a:lnTo>
                <a:lnTo>
                  <a:pt x="1768452" y="2775013"/>
                </a:lnTo>
                <a:lnTo>
                  <a:pt x="1739518" y="2775013"/>
                </a:lnTo>
                <a:lnTo>
                  <a:pt x="1712338" y="2778521"/>
                </a:lnTo>
                <a:lnTo>
                  <a:pt x="1684282" y="2785535"/>
                </a:lnTo>
                <a:lnTo>
                  <a:pt x="1658855" y="2796057"/>
                </a:lnTo>
                <a:lnTo>
                  <a:pt x="1632552" y="2810085"/>
                </a:lnTo>
                <a:lnTo>
                  <a:pt x="1606250" y="2824114"/>
                </a:lnTo>
                <a:lnTo>
                  <a:pt x="1579946" y="2839896"/>
                </a:lnTo>
                <a:lnTo>
                  <a:pt x="1554518" y="2854801"/>
                </a:lnTo>
                <a:lnTo>
                  <a:pt x="1527340" y="2867952"/>
                </a:lnTo>
                <a:lnTo>
                  <a:pt x="1501036" y="2878474"/>
                </a:lnTo>
                <a:lnTo>
                  <a:pt x="1473855" y="2885488"/>
                </a:lnTo>
                <a:lnTo>
                  <a:pt x="1445800" y="2888118"/>
                </a:lnTo>
                <a:lnTo>
                  <a:pt x="1417743" y="2885488"/>
                </a:lnTo>
                <a:lnTo>
                  <a:pt x="1390563" y="2878474"/>
                </a:lnTo>
                <a:lnTo>
                  <a:pt x="1364260" y="2867952"/>
                </a:lnTo>
                <a:lnTo>
                  <a:pt x="1337080" y="2854801"/>
                </a:lnTo>
                <a:lnTo>
                  <a:pt x="1311653" y="2839896"/>
                </a:lnTo>
                <a:lnTo>
                  <a:pt x="1285350" y="2824114"/>
                </a:lnTo>
                <a:lnTo>
                  <a:pt x="1259047" y="2810085"/>
                </a:lnTo>
                <a:lnTo>
                  <a:pt x="1232744" y="2796057"/>
                </a:lnTo>
                <a:lnTo>
                  <a:pt x="1206441" y="2785535"/>
                </a:lnTo>
                <a:lnTo>
                  <a:pt x="1179261" y="2778521"/>
                </a:lnTo>
                <a:lnTo>
                  <a:pt x="1152081" y="2775013"/>
                </a:lnTo>
                <a:lnTo>
                  <a:pt x="1123147" y="2775013"/>
                </a:lnTo>
                <a:lnTo>
                  <a:pt x="1093337" y="2776767"/>
                </a:lnTo>
                <a:lnTo>
                  <a:pt x="1063527" y="2780274"/>
                </a:lnTo>
                <a:lnTo>
                  <a:pt x="1033716" y="2784659"/>
                </a:lnTo>
                <a:lnTo>
                  <a:pt x="1003905" y="2788165"/>
                </a:lnTo>
                <a:lnTo>
                  <a:pt x="974095" y="2790796"/>
                </a:lnTo>
                <a:lnTo>
                  <a:pt x="946040" y="2789919"/>
                </a:lnTo>
                <a:lnTo>
                  <a:pt x="918859" y="2786411"/>
                </a:lnTo>
                <a:lnTo>
                  <a:pt x="892556" y="2778521"/>
                </a:lnTo>
                <a:lnTo>
                  <a:pt x="870636" y="2767122"/>
                </a:lnTo>
                <a:lnTo>
                  <a:pt x="849593" y="2752217"/>
                </a:lnTo>
                <a:lnTo>
                  <a:pt x="831181" y="2734681"/>
                </a:lnTo>
                <a:lnTo>
                  <a:pt x="812769" y="2714516"/>
                </a:lnTo>
                <a:lnTo>
                  <a:pt x="796111" y="2693473"/>
                </a:lnTo>
                <a:lnTo>
                  <a:pt x="779451" y="2671553"/>
                </a:lnTo>
                <a:lnTo>
                  <a:pt x="762793" y="2649634"/>
                </a:lnTo>
                <a:lnTo>
                  <a:pt x="746135" y="2628592"/>
                </a:lnTo>
                <a:lnTo>
                  <a:pt x="728599" y="2608426"/>
                </a:lnTo>
                <a:lnTo>
                  <a:pt x="708433" y="2590889"/>
                </a:lnTo>
                <a:lnTo>
                  <a:pt x="689144" y="2575107"/>
                </a:lnTo>
                <a:lnTo>
                  <a:pt x="667225" y="2562833"/>
                </a:lnTo>
                <a:lnTo>
                  <a:pt x="643552" y="2552312"/>
                </a:lnTo>
                <a:lnTo>
                  <a:pt x="618126" y="2543543"/>
                </a:lnTo>
                <a:lnTo>
                  <a:pt x="591822" y="2535652"/>
                </a:lnTo>
                <a:lnTo>
                  <a:pt x="565519" y="2528638"/>
                </a:lnTo>
                <a:lnTo>
                  <a:pt x="538339" y="2521623"/>
                </a:lnTo>
                <a:lnTo>
                  <a:pt x="512913" y="2513732"/>
                </a:lnTo>
                <a:lnTo>
                  <a:pt x="487486" y="2504965"/>
                </a:lnTo>
                <a:lnTo>
                  <a:pt x="463814" y="2494443"/>
                </a:lnTo>
                <a:lnTo>
                  <a:pt x="442771" y="2481291"/>
                </a:lnTo>
                <a:lnTo>
                  <a:pt x="423481" y="2465510"/>
                </a:lnTo>
                <a:lnTo>
                  <a:pt x="407701" y="2446221"/>
                </a:lnTo>
                <a:lnTo>
                  <a:pt x="394549" y="2425177"/>
                </a:lnTo>
                <a:lnTo>
                  <a:pt x="384027" y="2401504"/>
                </a:lnTo>
                <a:lnTo>
                  <a:pt x="375260" y="2376078"/>
                </a:lnTo>
                <a:lnTo>
                  <a:pt x="367369" y="2350652"/>
                </a:lnTo>
                <a:lnTo>
                  <a:pt x="360355" y="2323472"/>
                </a:lnTo>
                <a:lnTo>
                  <a:pt x="353341" y="2297168"/>
                </a:lnTo>
                <a:lnTo>
                  <a:pt x="345449" y="2270864"/>
                </a:lnTo>
                <a:lnTo>
                  <a:pt x="336681" y="2245437"/>
                </a:lnTo>
                <a:lnTo>
                  <a:pt x="326160" y="2221764"/>
                </a:lnTo>
                <a:lnTo>
                  <a:pt x="313886" y="2199845"/>
                </a:lnTo>
                <a:lnTo>
                  <a:pt x="298104" y="2180556"/>
                </a:lnTo>
                <a:lnTo>
                  <a:pt x="280568" y="2160389"/>
                </a:lnTo>
                <a:lnTo>
                  <a:pt x="260402" y="2142854"/>
                </a:lnTo>
                <a:lnTo>
                  <a:pt x="238482" y="2126196"/>
                </a:lnTo>
                <a:lnTo>
                  <a:pt x="216563" y="2109537"/>
                </a:lnTo>
                <a:lnTo>
                  <a:pt x="194645" y="2092878"/>
                </a:lnTo>
                <a:lnTo>
                  <a:pt x="173602" y="2076218"/>
                </a:lnTo>
                <a:lnTo>
                  <a:pt x="153436" y="2057807"/>
                </a:lnTo>
                <a:lnTo>
                  <a:pt x="135901" y="2039394"/>
                </a:lnTo>
                <a:lnTo>
                  <a:pt x="120996" y="2018351"/>
                </a:lnTo>
                <a:lnTo>
                  <a:pt x="109598" y="1996432"/>
                </a:lnTo>
                <a:lnTo>
                  <a:pt x="101707" y="1970129"/>
                </a:lnTo>
                <a:lnTo>
                  <a:pt x="98199" y="1942948"/>
                </a:lnTo>
                <a:lnTo>
                  <a:pt x="97322" y="1914891"/>
                </a:lnTo>
                <a:lnTo>
                  <a:pt x="99953" y="1885081"/>
                </a:lnTo>
                <a:lnTo>
                  <a:pt x="103460" y="1855270"/>
                </a:lnTo>
                <a:lnTo>
                  <a:pt x="107843" y="1825459"/>
                </a:lnTo>
                <a:lnTo>
                  <a:pt x="111351" y="1795649"/>
                </a:lnTo>
                <a:lnTo>
                  <a:pt x="113105" y="1765838"/>
                </a:lnTo>
                <a:lnTo>
                  <a:pt x="113105" y="1736904"/>
                </a:lnTo>
                <a:lnTo>
                  <a:pt x="109598" y="1709724"/>
                </a:lnTo>
                <a:lnTo>
                  <a:pt x="102584" y="1682544"/>
                </a:lnTo>
                <a:lnTo>
                  <a:pt x="92062" y="1657117"/>
                </a:lnTo>
                <a:lnTo>
                  <a:pt x="78910" y="1630814"/>
                </a:lnTo>
                <a:lnTo>
                  <a:pt x="64005" y="1604511"/>
                </a:lnTo>
                <a:lnTo>
                  <a:pt x="48224" y="1578207"/>
                </a:lnTo>
                <a:lnTo>
                  <a:pt x="33319" y="1552780"/>
                </a:lnTo>
                <a:lnTo>
                  <a:pt x="20166" y="1525600"/>
                </a:lnTo>
                <a:lnTo>
                  <a:pt x="9645" y="1499297"/>
                </a:lnTo>
                <a:lnTo>
                  <a:pt x="2631" y="1472116"/>
                </a:lnTo>
                <a:lnTo>
                  <a:pt x="0" y="1444059"/>
                </a:lnTo>
                <a:lnTo>
                  <a:pt x="2631" y="1416003"/>
                </a:lnTo>
                <a:lnTo>
                  <a:pt x="9645" y="1388823"/>
                </a:lnTo>
                <a:lnTo>
                  <a:pt x="20166" y="1362518"/>
                </a:lnTo>
                <a:lnTo>
                  <a:pt x="33319" y="1335339"/>
                </a:lnTo>
                <a:lnTo>
                  <a:pt x="48224" y="1309912"/>
                </a:lnTo>
                <a:lnTo>
                  <a:pt x="64005" y="1283608"/>
                </a:lnTo>
                <a:lnTo>
                  <a:pt x="78910" y="1257305"/>
                </a:lnTo>
                <a:lnTo>
                  <a:pt x="92062" y="1231002"/>
                </a:lnTo>
                <a:lnTo>
                  <a:pt x="102584" y="1205574"/>
                </a:lnTo>
                <a:lnTo>
                  <a:pt x="109598" y="1178394"/>
                </a:lnTo>
                <a:lnTo>
                  <a:pt x="113105" y="1151214"/>
                </a:lnTo>
                <a:lnTo>
                  <a:pt x="113105" y="1122281"/>
                </a:lnTo>
                <a:lnTo>
                  <a:pt x="111351" y="1092470"/>
                </a:lnTo>
                <a:lnTo>
                  <a:pt x="107843" y="1062659"/>
                </a:lnTo>
                <a:lnTo>
                  <a:pt x="103460" y="1032848"/>
                </a:lnTo>
                <a:lnTo>
                  <a:pt x="99953" y="1003038"/>
                </a:lnTo>
                <a:lnTo>
                  <a:pt x="97322" y="973229"/>
                </a:lnTo>
                <a:lnTo>
                  <a:pt x="98199" y="945171"/>
                </a:lnTo>
                <a:lnTo>
                  <a:pt x="101707" y="917991"/>
                </a:lnTo>
                <a:lnTo>
                  <a:pt x="109598" y="891687"/>
                </a:lnTo>
                <a:lnTo>
                  <a:pt x="120996" y="869768"/>
                </a:lnTo>
                <a:lnTo>
                  <a:pt x="135901" y="848725"/>
                </a:lnTo>
                <a:lnTo>
                  <a:pt x="153436" y="830313"/>
                </a:lnTo>
                <a:lnTo>
                  <a:pt x="173602" y="811900"/>
                </a:lnTo>
                <a:lnTo>
                  <a:pt x="194645" y="795241"/>
                </a:lnTo>
                <a:lnTo>
                  <a:pt x="216563" y="778582"/>
                </a:lnTo>
                <a:lnTo>
                  <a:pt x="238482" y="761923"/>
                </a:lnTo>
                <a:lnTo>
                  <a:pt x="260402" y="745264"/>
                </a:lnTo>
                <a:lnTo>
                  <a:pt x="280568" y="727729"/>
                </a:lnTo>
                <a:lnTo>
                  <a:pt x="298104" y="707564"/>
                </a:lnTo>
                <a:lnTo>
                  <a:pt x="313886" y="688273"/>
                </a:lnTo>
                <a:lnTo>
                  <a:pt x="326160" y="666354"/>
                </a:lnTo>
                <a:lnTo>
                  <a:pt x="336681" y="642682"/>
                </a:lnTo>
                <a:lnTo>
                  <a:pt x="345449" y="617254"/>
                </a:lnTo>
                <a:lnTo>
                  <a:pt x="353341" y="590950"/>
                </a:lnTo>
                <a:lnTo>
                  <a:pt x="360355" y="564648"/>
                </a:lnTo>
                <a:lnTo>
                  <a:pt x="367369" y="537467"/>
                </a:lnTo>
                <a:lnTo>
                  <a:pt x="375260" y="512041"/>
                </a:lnTo>
                <a:lnTo>
                  <a:pt x="384027" y="486613"/>
                </a:lnTo>
                <a:lnTo>
                  <a:pt x="394549" y="462941"/>
                </a:lnTo>
                <a:lnTo>
                  <a:pt x="407701" y="441899"/>
                </a:lnTo>
                <a:lnTo>
                  <a:pt x="423481" y="422609"/>
                </a:lnTo>
                <a:lnTo>
                  <a:pt x="442771" y="406827"/>
                </a:lnTo>
                <a:lnTo>
                  <a:pt x="463814" y="393675"/>
                </a:lnTo>
                <a:lnTo>
                  <a:pt x="487486" y="383153"/>
                </a:lnTo>
                <a:lnTo>
                  <a:pt x="512913" y="374386"/>
                </a:lnTo>
                <a:lnTo>
                  <a:pt x="538339" y="366495"/>
                </a:lnTo>
                <a:lnTo>
                  <a:pt x="565519" y="359480"/>
                </a:lnTo>
                <a:lnTo>
                  <a:pt x="591822" y="352466"/>
                </a:lnTo>
                <a:lnTo>
                  <a:pt x="618126" y="344575"/>
                </a:lnTo>
                <a:lnTo>
                  <a:pt x="643552" y="335808"/>
                </a:lnTo>
                <a:lnTo>
                  <a:pt x="667225" y="325286"/>
                </a:lnTo>
                <a:lnTo>
                  <a:pt x="689144" y="313012"/>
                </a:lnTo>
                <a:lnTo>
                  <a:pt x="708433" y="297229"/>
                </a:lnTo>
                <a:lnTo>
                  <a:pt x="728599" y="279693"/>
                </a:lnTo>
                <a:lnTo>
                  <a:pt x="746135" y="259528"/>
                </a:lnTo>
                <a:lnTo>
                  <a:pt x="762793" y="238484"/>
                </a:lnTo>
                <a:lnTo>
                  <a:pt x="779451" y="216565"/>
                </a:lnTo>
                <a:lnTo>
                  <a:pt x="796111" y="194645"/>
                </a:lnTo>
                <a:lnTo>
                  <a:pt x="812769" y="173603"/>
                </a:lnTo>
                <a:lnTo>
                  <a:pt x="831181" y="153437"/>
                </a:lnTo>
                <a:lnTo>
                  <a:pt x="849593" y="135902"/>
                </a:lnTo>
                <a:lnTo>
                  <a:pt x="870636" y="120996"/>
                </a:lnTo>
                <a:lnTo>
                  <a:pt x="892556" y="109598"/>
                </a:lnTo>
                <a:lnTo>
                  <a:pt x="918859" y="101707"/>
                </a:lnTo>
                <a:lnTo>
                  <a:pt x="946040" y="98199"/>
                </a:lnTo>
                <a:lnTo>
                  <a:pt x="974095" y="97323"/>
                </a:lnTo>
                <a:lnTo>
                  <a:pt x="1003905" y="99954"/>
                </a:lnTo>
                <a:lnTo>
                  <a:pt x="1033716" y="103461"/>
                </a:lnTo>
                <a:lnTo>
                  <a:pt x="1063527" y="107844"/>
                </a:lnTo>
                <a:lnTo>
                  <a:pt x="1093337" y="111352"/>
                </a:lnTo>
                <a:lnTo>
                  <a:pt x="1123147" y="113105"/>
                </a:lnTo>
                <a:lnTo>
                  <a:pt x="1152081" y="113105"/>
                </a:lnTo>
                <a:lnTo>
                  <a:pt x="1179261" y="109598"/>
                </a:lnTo>
                <a:lnTo>
                  <a:pt x="1206441" y="102583"/>
                </a:lnTo>
                <a:lnTo>
                  <a:pt x="1232744" y="92063"/>
                </a:lnTo>
                <a:lnTo>
                  <a:pt x="1259047" y="78033"/>
                </a:lnTo>
                <a:lnTo>
                  <a:pt x="1285350" y="64005"/>
                </a:lnTo>
                <a:lnTo>
                  <a:pt x="1311653" y="48224"/>
                </a:lnTo>
                <a:lnTo>
                  <a:pt x="1337080" y="33318"/>
                </a:lnTo>
                <a:lnTo>
                  <a:pt x="1364260" y="20166"/>
                </a:lnTo>
                <a:lnTo>
                  <a:pt x="1390563" y="9644"/>
                </a:lnTo>
                <a:lnTo>
                  <a:pt x="1417743" y="2630"/>
                </a:lnTo>
                <a:close/>
              </a:path>
            </a:pathLst>
          </a:custGeom>
          <a:noFill/>
          <a:extLst>
            <a:ext uri="{909E8E84-426E-40DD-AFC4-6F175D3DCCD1}">
              <a14:hiddenFill xmlns:a14="http://schemas.microsoft.com/office/drawing/2010/main">
                <a:solidFill>
                  <a:srgbClr val="FFFFFF"/>
                </a:solidFill>
              </a14:hiddenFill>
            </a:ext>
          </a:extLst>
        </p:spPr>
      </p:pic>
      <p:pic>
        <p:nvPicPr>
          <p:cNvPr id="3074" name="Picture 2" descr="Resultado de imagen para sistema web">
            <a:extLst>
              <a:ext uri="{FF2B5EF4-FFF2-40B4-BE49-F238E27FC236}">
                <a16:creationId xmlns:a16="http://schemas.microsoft.com/office/drawing/2014/main" id="{A7FE625E-F2C4-4EB5-AB51-9EEC0F1243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438" r="20422" b="-4"/>
          <a:stretch/>
        </p:blipFill>
        <p:spPr bwMode="auto">
          <a:xfrm>
            <a:off x="8131642" y="10"/>
            <a:ext cx="4060358" cy="3613349"/>
          </a:xfrm>
          <a:custGeom>
            <a:avLst/>
            <a:gdLst>
              <a:gd name="connsiteX0" fmla="*/ 297325 w 4060358"/>
              <a:gd name="connsiteY0" fmla="*/ 0 h 3613359"/>
              <a:gd name="connsiteX1" fmla="*/ 4060358 w 4060358"/>
              <a:gd name="connsiteY1" fmla="*/ 0 h 3613359"/>
              <a:gd name="connsiteX2" fmla="*/ 4060358 w 4060358"/>
              <a:gd name="connsiteY2" fmla="*/ 2985163 h 3613359"/>
              <a:gd name="connsiteX3" fmla="*/ 4053581 w 4060358"/>
              <a:gd name="connsiteY3" fmla="*/ 2986912 h 3613359"/>
              <a:gd name="connsiteX4" fmla="*/ 4007741 w 4060358"/>
              <a:gd name="connsiteY4" fmla="*/ 2999136 h 3613359"/>
              <a:gd name="connsiteX5" fmla="*/ 3961906 w 4060358"/>
              <a:gd name="connsiteY5" fmla="*/ 3012890 h 3613359"/>
              <a:gd name="connsiteX6" fmla="*/ 3917596 w 4060358"/>
              <a:gd name="connsiteY6" fmla="*/ 3028168 h 3613359"/>
              <a:gd name="connsiteX7" fmla="*/ 3876343 w 4060358"/>
              <a:gd name="connsiteY7" fmla="*/ 3046504 h 3613359"/>
              <a:gd name="connsiteX8" fmla="*/ 3838144 w 4060358"/>
              <a:gd name="connsiteY8" fmla="*/ 3067894 h 3613359"/>
              <a:gd name="connsiteX9" fmla="*/ 3804530 w 4060358"/>
              <a:gd name="connsiteY9" fmla="*/ 3095396 h 3613359"/>
              <a:gd name="connsiteX10" fmla="*/ 3769387 w 4060358"/>
              <a:gd name="connsiteY10" fmla="*/ 3125955 h 3613359"/>
              <a:gd name="connsiteX11" fmla="*/ 3738828 w 4060358"/>
              <a:gd name="connsiteY11" fmla="*/ 3161096 h 3613359"/>
              <a:gd name="connsiteX12" fmla="*/ 3709798 w 4060358"/>
              <a:gd name="connsiteY12" fmla="*/ 3197767 h 3613359"/>
              <a:gd name="connsiteX13" fmla="*/ 3680766 w 4060358"/>
              <a:gd name="connsiteY13" fmla="*/ 3235963 h 3613359"/>
              <a:gd name="connsiteX14" fmla="*/ 3651737 w 4060358"/>
              <a:gd name="connsiteY14" fmla="*/ 3274161 h 3613359"/>
              <a:gd name="connsiteX15" fmla="*/ 3622708 w 4060358"/>
              <a:gd name="connsiteY15" fmla="*/ 3310832 h 3613359"/>
              <a:gd name="connsiteX16" fmla="*/ 3590619 w 4060358"/>
              <a:gd name="connsiteY16" fmla="*/ 3345973 h 3613359"/>
              <a:gd name="connsiteX17" fmla="*/ 3558532 w 4060358"/>
              <a:gd name="connsiteY17" fmla="*/ 3376533 h 3613359"/>
              <a:gd name="connsiteX18" fmla="*/ 3521864 w 4060358"/>
              <a:gd name="connsiteY18" fmla="*/ 3402507 h 3613359"/>
              <a:gd name="connsiteX19" fmla="*/ 3483666 w 4060358"/>
              <a:gd name="connsiteY19" fmla="*/ 3422370 h 3613359"/>
              <a:gd name="connsiteX20" fmla="*/ 3437828 w 4060358"/>
              <a:gd name="connsiteY20" fmla="*/ 3436121 h 3613359"/>
              <a:gd name="connsiteX21" fmla="*/ 3390460 w 4060358"/>
              <a:gd name="connsiteY21" fmla="*/ 3442233 h 3613359"/>
              <a:gd name="connsiteX22" fmla="*/ 3341568 w 4060358"/>
              <a:gd name="connsiteY22" fmla="*/ 3443760 h 3613359"/>
              <a:gd name="connsiteX23" fmla="*/ 3289619 w 4060358"/>
              <a:gd name="connsiteY23" fmla="*/ 3439178 h 3613359"/>
              <a:gd name="connsiteX24" fmla="*/ 3237670 w 4060358"/>
              <a:gd name="connsiteY24" fmla="*/ 3433066 h 3613359"/>
              <a:gd name="connsiteX25" fmla="*/ 3185720 w 4060358"/>
              <a:gd name="connsiteY25" fmla="*/ 3425425 h 3613359"/>
              <a:gd name="connsiteX26" fmla="*/ 3133771 w 4060358"/>
              <a:gd name="connsiteY26" fmla="*/ 3419315 h 3613359"/>
              <a:gd name="connsiteX27" fmla="*/ 3081822 w 4060358"/>
              <a:gd name="connsiteY27" fmla="*/ 3416258 h 3613359"/>
              <a:gd name="connsiteX28" fmla="*/ 3031400 w 4060358"/>
              <a:gd name="connsiteY28" fmla="*/ 3416258 h 3613359"/>
              <a:gd name="connsiteX29" fmla="*/ 2984035 w 4060358"/>
              <a:gd name="connsiteY29" fmla="*/ 3422370 h 3613359"/>
              <a:gd name="connsiteX30" fmla="*/ 2935140 w 4060358"/>
              <a:gd name="connsiteY30" fmla="*/ 3434594 h 3613359"/>
              <a:gd name="connsiteX31" fmla="*/ 2890830 w 4060358"/>
              <a:gd name="connsiteY31" fmla="*/ 3452929 h 3613359"/>
              <a:gd name="connsiteX32" fmla="*/ 2844995 w 4060358"/>
              <a:gd name="connsiteY32" fmla="*/ 3477377 h 3613359"/>
              <a:gd name="connsiteX33" fmla="*/ 2799158 w 4060358"/>
              <a:gd name="connsiteY33" fmla="*/ 3501824 h 3613359"/>
              <a:gd name="connsiteX34" fmla="*/ 2753318 w 4060358"/>
              <a:gd name="connsiteY34" fmla="*/ 3529323 h 3613359"/>
              <a:gd name="connsiteX35" fmla="*/ 2709007 w 4060358"/>
              <a:gd name="connsiteY35" fmla="*/ 3555301 h 3613359"/>
              <a:gd name="connsiteX36" fmla="*/ 2661642 w 4060358"/>
              <a:gd name="connsiteY36" fmla="*/ 3578218 h 3613359"/>
              <a:gd name="connsiteX37" fmla="*/ 2615805 w 4060358"/>
              <a:gd name="connsiteY37" fmla="*/ 3596554 h 3613359"/>
              <a:gd name="connsiteX38" fmla="*/ 2568440 w 4060358"/>
              <a:gd name="connsiteY38" fmla="*/ 3608777 h 3613359"/>
              <a:gd name="connsiteX39" fmla="*/ 2519548 w 4060358"/>
              <a:gd name="connsiteY39" fmla="*/ 3613359 h 3613359"/>
              <a:gd name="connsiteX40" fmla="*/ 2470654 w 4060358"/>
              <a:gd name="connsiteY40" fmla="*/ 3608777 h 3613359"/>
              <a:gd name="connsiteX41" fmla="*/ 2423286 w 4060358"/>
              <a:gd name="connsiteY41" fmla="*/ 3596554 h 3613359"/>
              <a:gd name="connsiteX42" fmla="*/ 2377451 w 4060358"/>
              <a:gd name="connsiteY42" fmla="*/ 3578218 h 3613359"/>
              <a:gd name="connsiteX43" fmla="*/ 2330084 w 4060358"/>
              <a:gd name="connsiteY43" fmla="*/ 3555301 h 3613359"/>
              <a:gd name="connsiteX44" fmla="*/ 2285774 w 4060358"/>
              <a:gd name="connsiteY44" fmla="*/ 3529323 h 3613359"/>
              <a:gd name="connsiteX45" fmla="*/ 2239936 w 4060358"/>
              <a:gd name="connsiteY45" fmla="*/ 3501824 h 3613359"/>
              <a:gd name="connsiteX46" fmla="*/ 2194098 w 4060358"/>
              <a:gd name="connsiteY46" fmla="*/ 3477377 h 3613359"/>
              <a:gd name="connsiteX47" fmla="*/ 2148261 w 4060358"/>
              <a:gd name="connsiteY47" fmla="*/ 3452929 h 3613359"/>
              <a:gd name="connsiteX48" fmla="*/ 2102426 w 4060358"/>
              <a:gd name="connsiteY48" fmla="*/ 3434594 h 3613359"/>
              <a:gd name="connsiteX49" fmla="*/ 2055059 w 4060358"/>
              <a:gd name="connsiteY49" fmla="*/ 3422370 h 3613359"/>
              <a:gd name="connsiteX50" fmla="*/ 2007691 w 4060358"/>
              <a:gd name="connsiteY50" fmla="*/ 3416258 h 3613359"/>
              <a:gd name="connsiteX51" fmla="*/ 1957269 w 4060358"/>
              <a:gd name="connsiteY51" fmla="*/ 3416258 h 3613359"/>
              <a:gd name="connsiteX52" fmla="*/ 1905320 w 4060358"/>
              <a:gd name="connsiteY52" fmla="*/ 3419315 h 3613359"/>
              <a:gd name="connsiteX53" fmla="*/ 1853373 w 4060358"/>
              <a:gd name="connsiteY53" fmla="*/ 3425425 h 3613359"/>
              <a:gd name="connsiteX54" fmla="*/ 1801421 w 4060358"/>
              <a:gd name="connsiteY54" fmla="*/ 3433066 h 3613359"/>
              <a:gd name="connsiteX55" fmla="*/ 1749472 w 4060358"/>
              <a:gd name="connsiteY55" fmla="*/ 3439178 h 3613359"/>
              <a:gd name="connsiteX56" fmla="*/ 1697522 w 4060358"/>
              <a:gd name="connsiteY56" fmla="*/ 3443760 h 3613359"/>
              <a:gd name="connsiteX57" fmla="*/ 1648630 w 4060358"/>
              <a:gd name="connsiteY57" fmla="*/ 3442233 h 3613359"/>
              <a:gd name="connsiteX58" fmla="*/ 1601266 w 4060358"/>
              <a:gd name="connsiteY58" fmla="*/ 3436121 h 3613359"/>
              <a:gd name="connsiteX59" fmla="*/ 1555428 w 4060358"/>
              <a:gd name="connsiteY59" fmla="*/ 3422370 h 3613359"/>
              <a:gd name="connsiteX60" fmla="*/ 1517230 w 4060358"/>
              <a:gd name="connsiteY60" fmla="*/ 3402507 h 3613359"/>
              <a:gd name="connsiteX61" fmla="*/ 1480559 w 4060358"/>
              <a:gd name="connsiteY61" fmla="*/ 3376533 h 3613359"/>
              <a:gd name="connsiteX62" fmla="*/ 1448472 w 4060358"/>
              <a:gd name="connsiteY62" fmla="*/ 3345973 h 3613359"/>
              <a:gd name="connsiteX63" fmla="*/ 1416386 w 4060358"/>
              <a:gd name="connsiteY63" fmla="*/ 3310832 h 3613359"/>
              <a:gd name="connsiteX64" fmla="*/ 1387354 w 4060358"/>
              <a:gd name="connsiteY64" fmla="*/ 3274161 h 3613359"/>
              <a:gd name="connsiteX65" fmla="*/ 1358324 w 4060358"/>
              <a:gd name="connsiteY65" fmla="*/ 3235963 h 3613359"/>
              <a:gd name="connsiteX66" fmla="*/ 1329295 w 4060358"/>
              <a:gd name="connsiteY66" fmla="*/ 3197767 h 3613359"/>
              <a:gd name="connsiteX67" fmla="*/ 1300263 w 4060358"/>
              <a:gd name="connsiteY67" fmla="*/ 3161096 h 3613359"/>
              <a:gd name="connsiteX68" fmla="*/ 1269704 w 4060358"/>
              <a:gd name="connsiteY68" fmla="*/ 3125955 h 3613359"/>
              <a:gd name="connsiteX69" fmla="*/ 1234563 w 4060358"/>
              <a:gd name="connsiteY69" fmla="*/ 3095396 h 3613359"/>
              <a:gd name="connsiteX70" fmla="*/ 1200949 w 4060358"/>
              <a:gd name="connsiteY70" fmla="*/ 3067894 h 3613359"/>
              <a:gd name="connsiteX71" fmla="*/ 1162751 w 4060358"/>
              <a:gd name="connsiteY71" fmla="*/ 3046504 h 3613359"/>
              <a:gd name="connsiteX72" fmla="*/ 1121495 w 4060358"/>
              <a:gd name="connsiteY72" fmla="*/ 3028168 h 3613359"/>
              <a:gd name="connsiteX73" fmla="*/ 1077188 w 4060358"/>
              <a:gd name="connsiteY73" fmla="*/ 3012890 h 3613359"/>
              <a:gd name="connsiteX74" fmla="*/ 1031348 w 4060358"/>
              <a:gd name="connsiteY74" fmla="*/ 2999136 h 3613359"/>
              <a:gd name="connsiteX75" fmla="*/ 985513 w 4060358"/>
              <a:gd name="connsiteY75" fmla="*/ 2986912 h 3613359"/>
              <a:gd name="connsiteX76" fmla="*/ 938145 w 4060358"/>
              <a:gd name="connsiteY76" fmla="*/ 2974689 h 3613359"/>
              <a:gd name="connsiteX77" fmla="*/ 893838 w 4060358"/>
              <a:gd name="connsiteY77" fmla="*/ 2960938 h 3613359"/>
              <a:gd name="connsiteX78" fmla="*/ 849525 w 4060358"/>
              <a:gd name="connsiteY78" fmla="*/ 2945659 h 3613359"/>
              <a:gd name="connsiteX79" fmla="*/ 808275 w 4060358"/>
              <a:gd name="connsiteY79" fmla="*/ 2927324 h 3613359"/>
              <a:gd name="connsiteX80" fmla="*/ 771601 w 4060358"/>
              <a:gd name="connsiteY80" fmla="*/ 2904404 h 3613359"/>
              <a:gd name="connsiteX81" fmla="*/ 737987 w 4060358"/>
              <a:gd name="connsiteY81" fmla="*/ 2876902 h 3613359"/>
              <a:gd name="connsiteX82" fmla="*/ 710485 w 4060358"/>
              <a:gd name="connsiteY82" fmla="*/ 2843288 h 3613359"/>
              <a:gd name="connsiteX83" fmla="*/ 687568 w 4060358"/>
              <a:gd name="connsiteY83" fmla="*/ 2806617 h 3613359"/>
              <a:gd name="connsiteX84" fmla="*/ 669232 w 4060358"/>
              <a:gd name="connsiteY84" fmla="*/ 2765364 h 3613359"/>
              <a:gd name="connsiteX85" fmla="*/ 653954 w 4060358"/>
              <a:gd name="connsiteY85" fmla="*/ 2721054 h 3613359"/>
              <a:gd name="connsiteX86" fmla="*/ 640203 w 4060358"/>
              <a:gd name="connsiteY86" fmla="*/ 2676746 h 3613359"/>
              <a:gd name="connsiteX87" fmla="*/ 627979 w 4060358"/>
              <a:gd name="connsiteY87" fmla="*/ 2629379 h 3613359"/>
              <a:gd name="connsiteX88" fmla="*/ 615753 w 4060358"/>
              <a:gd name="connsiteY88" fmla="*/ 2583544 h 3613359"/>
              <a:gd name="connsiteX89" fmla="*/ 602002 w 4060358"/>
              <a:gd name="connsiteY89" fmla="*/ 2537704 h 3613359"/>
              <a:gd name="connsiteX90" fmla="*/ 586724 w 4060358"/>
              <a:gd name="connsiteY90" fmla="*/ 2493394 h 3613359"/>
              <a:gd name="connsiteX91" fmla="*/ 568388 w 4060358"/>
              <a:gd name="connsiteY91" fmla="*/ 2452141 h 3613359"/>
              <a:gd name="connsiteX92" fmla="*/ 546998 w 4060358"/>
              <a:gd name="connsiteY92" fmla="*/ 2413942 h 3613359"/>
              <a:gd name="connsiteX93" fmla="*/ 519496 w 4060358"/>
              <a:gd name="connsiteY93" fmla="*/ 2380328 h 3613359"/>
              <a:gd name="connsiteX94" fmla="*/ 488937 w 4060358"/>
              <a:gd name="connsiteY94" fmla="*/ 2345185 h 3613359"/>
              <a:gd name="connsiteX95" fmla="*/ 453796 w 4060358"/>
              <a:gd name="connsiteY95" fmla="*/ 2314628 h 3613359"/>
              <a:gd name="connsiteX96" fmla="*/ 415595 w 4060358"/>
              <a:gd name="connsiteY96" fmla="*/ 2285599 h 3613359"/>
              <a:gd name="connsiteX97" fmla="*/ 377399 w 4060358"/>
              <a:gd name="connsiteY97" fmla="*/ 2256567 h 3613359"/>
              <a:gd name="connsiteX98" fmla="*/ 339201 w 4060358"/>
              <a:gd name="connsiteY98" fmla="*/ 2227538 h 3613359"/>
              <a:gd name="connsiteX99" fmla="*/ 302530 w 4060358"/>
              <a:gd name="connsiteY99" fmla="*/ 2198506 h 3613359"/>
              <a:gd name="connsiteX100" fmla="*/ 267388 w 4060358"/>
              <a:gd name="connsiteY100" fmla="*/ 2166419 h 3613359"/>
              <a:gd name="connsiteX101" fmla="*/ 236829 w 4060358"/>
              <a:gd name="connsiteY101" fmla="*/ 2134335 h 3613359"/>
              <a:gd name="connsiteX102" fmla="*/ 210855 w 4060358"/>
              <a:gd name="connsiteY102" fmla="*/ 2097664 h 3613359"/>
              <a:gd name="connsiteX103" fmla="*/ 190992 w 4060358"/>
              <a:gd name="connsiteY103" fmla="*/ 2059466 h 3613359"/>
              <a:gd name="connsiteX104" fmla="*/ 177241 w 4060358"/>
              <a:gd name="connsiteY104" fmla="*/ 2013628 h 3613359"/>
              <a:gd name="connsiteX105" fmla="*/ 171129 w 4060358"/>
              <a:gd name="connsiteY105" fmla="*/ 1966264 h 3613359"/>
              <a:gd name="connsiteX106" fmla="*/ 169599 w 4060358"/>
              <a:gd name="connsiteY106" fmla="*/ 1917369 h 3613359"/>
              <a:gd name="connsiteX107" fmla="*/ 174184 w 4060358"/>
              <a:gd name="connsiteY107" fmla="*/ 1865419 h 3613359"/>
              <a:gd name="connsiteX108" fmla="*/ 180296 w 4060358"/>
              <a:gd name="connsiteY108" fmla="*/ 1813470 h 3613359"/>
              <a:gd name="connsiteX109" fmla="*/ 187935 w 4060358"/>
              <a:gd name="connsiteY109" fmla="*/ 1761521 h 3613359"/>
              <a:gd name="connsiteX110" fmla="*/ 194049 w 4060358"/>
              <a:gd name="connsiteY110" fmla="*/ 1709571 h 3613359"/>
              <a:gd name="connsiteX111" fmla="*/ 197104 w 4060358"/>
              <a:gd name="connsiteY111" fmla="*/ 1657622 h 3613359"/>
              <a:gd name="connsiteX112" fmla="*/ 197104 w 4060358"/>
              <a:gd name="connsiteY112" fmla="*/ 1607200 h 3613359"/>
              <a:gd name="connsiteX113" fmla="*/ 190992 w 4060358"/>
              <a:gd name="connsiteY113" fmla="*/ 1559838 h 3613359"/>
              <a:gd name="connsiteX114" fmla="*/ 178768 w 4060358"/>
              <a:gd name="connsiteY114" fmla="*/ 1512470 h 3613359"/>
              <a:gd name="connsiteX115" fmla="*/ 160433 w 4060358"/>
              <a:gd name="connsiteY115" fmla="*/ 1468160 h 3613359"/>
              <a:gd name="connsiteX116" fmla="*/ 137515 w 4060358"/>
              <a:gd name="connsiteY116" fmla="*/ 1422323 h 3613359"/>
              <a:gd name="connsiteX117" fmla="*/ 111538 w 4060358"/>
              <a:gd name="connsiteY117" fmla="*/ 1376488 h 3613359"/>
              <a:gd name="connsiteX118" fmla="*/ 84039 w 4060358"/>
              <a:gd name="connsiteY118" fmla="*/ 1330648 h 3613359"/>
              <a:gd name="connsiteX119" fmla="*/ 58064 w 4060358"/>
              <a:gd name="connsiteY119" fmla="*/ 1286337 h 3613359"/>
              <a:gd name="connsiteX120" fmla="*/ 35144 w 4060358"/>
              <a:gd name="connsiteY120" fmla="*/ 1238973 h 3613359"/>
              <a:gd name="connsiteX121" fmla="*/ 16808 w 4060358"/>
              <a:gd name="connsiteY121" fmla="*/ 1193135 h 3613359"/>
              <a:gd name="connsiteX122" fmla="*/ 4585 w 4060358"/>
              <a:gd name="connsiteY122" fmla="*/ 1145768 h 3613359"/>
              <a:gd name="connsiteX123" fmla="*/ 0 w 4060358"/>
              <a:gd name="connsiteY123" fmla="*/ 1096876 h 3613359"/>
              <a:gd name="connsiteX124" fmla="*/ 4585 w 4060358"/>
              <a:gd name="connsiteY124" fmla="*/ 1047984 h 3613359"/>
              <a:gd name="connsiteX125" fmla="*/ 16808 w 4060358"/>
              <a:gd name="connsiteY125" fmla="*/ 1000619 h 3613359"/>
              <a:gd name="connsiteX126" fmla="*/ 35144 w 4060358"/>
              <a:gd name="connsiteY126" fmla="*/ 954779 h 3613359"/>
              <a:gd name="connsiteX127" fmla="*/ 58064 w 4060358"/>
              <a:gd name="connsiteY127" fmla="*/ 907414 h 3613359"/>
              <a:gd name="connsiteX128" fmla="*/ 84039 w 4060358"/>
              <a:gd name="connsiteY128" fmla="*/ 863104 h 3613359"/>
              <a:gd name="connsiteX129" fmla="*/ 111538 w 4060358"/>
              <a:gd name="connsiteY129" fmla="*/ 817269 h 3613359"/>
              <a:gd name="connsiteX130" fmla="*/ 137515 w 4060358"/>
              <a:gd name="connsiteY130" fmla="*/ 771429 h 3613359"/>
              <a:gd name="connsiteX131" fmla="*/ 160433 w 4060358"/>
              <a:gd name="connsiteY131" fmla="*/ 725591 h 3613359"/>
              <a:gd name="connsiteX132" fmla="*/ 178768 w 4060358"/>
              <a:gd name="connsiteY132" fmla="*/ 681281 h 3613359"/>
              <a:gd name="connsiteX133" fmla="*/ 190992 w 4060358"/>
              <a:gd name="connsiteY133" fmla="*/ 633916 h 3613359"/>
              <a:gd name="connsiteX134" fmla="*/ 197104 w 4060358"/>
              <a:gd name="connsiteY134" fmla="*/ 586551 h 3613359"/>
              <a:gd name="connsiteX135" fmla="*/ 197104 w 4060358"/>
              <a:gd name="connsiteY135" fmla="*/ 536129 h 3613359"/>
              <a:gd name="connsiteX136" fmla="*/ 194049 w 4060358"/>
              <a:gd name="connsiteY136" fmla="*/ 484180 h 3613359"/>
              <a:gd name="connsiteX137" fmla="*/ 187935 w 4060358"/>
              <a:gd name="connsiteY137" fmla="*/ 432230 h 3613359"/>
              <a:gd name="connsiteX138" fmla="*/ 180296 w 4060358"/>
              <a:gd name="connsiteY138" fmla="*/ 380281 h 3613359"/>
              <a:gd name="connsiteX139" fmla="*/ 174184 w 4060358"/>
              <a:gd name="connsiteY139" fmla="*/ 328332 h 3613359"/>
              <a:gd name="connsiteX140" fmla="*/ 169599 w 4060358"/>
              <a:gd name="connsiteY140" fmla="*/ 276382 h 3613359"/>
              <a:gd name="connsiteX141" fmla="*/ 171129 w 4060358"/>
              <a:gd name="connsiteY141" fmla="*/ 227490 h 3613359"/>
              <a:gd name="connsiteX142" fmla="*/ 177241 w 4060358"/>
              <a:gd name="connsiteY142" fmla="*/ 180126 h 3613359"/>
              <a:gd name="connsiteX143" fmla="*/ 190992 w 4060358"/>
              <a:gd name="connsiteY143" fmla="*/ 134285 h 3613359"/>
              <a:gd name="connsiteX144" fmla="*/ 210855 w 4060358"/>
              <a:gd name="connsiteY144" fmla="*/ 96090 h 3613359"/>
              <a:gd name="connsiteX145" fmla="*/ 236829 w 4060358"/>
              <a:gd name="connsiteY145" fmla="*/ 59419 h 3613359"/>
              <a:gd name="connsiteX146" fmla="*/ 267388 w 4060358"/>
              <a:gd name="connsiteY146" fmla="*/ 27332 h 361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4060358" h="3613359">
                <a:moveTo>
                  <a:pt x="297325" y="0"/>
                </a:moveTo>
                <a:lnTo>
                  <a:pt x="4060358" y="0"/>
                </a:lnTo>
                <a:lnTo>
                  <a:pt x="4060358" y="2985163"/>
                </a:lnTo>
                <a:lnTo>
                  <a:pt x="4053581" y="2986912"/>
                </a:lnTo>
                <a:lnTo>
                  <a:pt x="4007741" y="2999136"/>
                </a:lnTo>
                <a:lnTo>
                  <a:pt x="3961906" y="3012890"/>
                </a:lnTo>
                <a:lnTo>
                  <a:pt x="3917596" y="3028168"/>
                </a:lnTo>
                <a:lnTo>
                  <a:pt x="3876343" y="3046504"/>
                </a:lnTo>
                <a:lnTo>
                  <a:pt x="3838144" y="3067894"/>
                </a:lnTo>
                <a:lnTo>
                  <a:pt x="3804530" y="3095396"/>
                </a:lnTo>
                <a:lnTo>
                  <a:pt x="3769387" y="3125955"/>
                </a:lnTo>
                <a:lnTo>
                  <a:pt x="3738828" y="3161096"/>
                </a:lnTo>
                <a:lnTo>
                  <a:pt x="3709798" y="3197767"/>
                </a:lnTo>
                <a:lnTo>
                  <a:pt x="3680766" y="3235963"/>
                </a:lnTo>
                <a:lnTo>
                  <a:pt x="3651737" y="3274161"/>
                </a:lnTo>
                <a:lnTo>
                  <a:pt x="3622708" y="3310832"/>
                </a:lnTo>
                <a:lnTo>
                  <a:pt x="3590619" y="3345973"/>
                </a:lnTo>
                <a:lnTo>
                  <a:pt x="3558532" y="3376533"/>
                </a:lnTo>
                <a:lnTo>
                  <a:pt x="3521864" y="3402507"/>
                </a:lnTo>
                <a:lnTo>
                  <a:pt x="3483666" y="3422370"/>
                </a:lnTo>
                <a:lnTo>
                  <a:pt x="3437828" y="3436121"/>
                </a:lnTo>
                <a:lnTo>
                  <a:pt x="3390460" y="3442233"/>
                </a:lnTo>
                <a:lnTo>
                  <a:pt x="3341568" y="3443760"/>
                </a:lnTo>
                <a:lnTo>
                  <a:pt x="3289619" y="3439178"/>
                </a:lnTo>
                <a:lnTo>
                  <a:pt x="3237670" y="3433066"/>
                </a:lnTo>
                <a:lnTo>
                  <a:pt x="3185720" y="3425425"/>
                </a:lnTo>
                <a:lnTo>
                  <a:pt x="3133771" y="3419315"/>
                </a:lnTo>
                <a:lnTo>
                  <a:pt x="3081822" y="3416258"/>
                </a:lnTo>
                <a:lnTo>
                  <a:pt x="3031400" y="3416258"/>
                </a:lnTo>
                <a:lnTo>
                  <a:pt x="2984035" y="3422370"/>
                </a:lnTo>
                <a:lnTo>
                  <a:pt x="2935140" y="3434594"/>
                </a:lnTo>
                <a:lnTo>
                  <a:pt x="2890830" y="3452929"/>
                </a:lnTo>
                <a:lnTo>
                  <a:pt x="2844995" y="3477377"/>
                </a:lnTo>
                <a:lnTo>
                  <a:pt x="2799158" y="3501824"/>
                </a:lnTo>
                <a:lnTo>
                  <a:pt x="2753318" y="3529323"/>
                </a:lnTo>
                <a:lnTo>
                  <a:pt x="2709007" y="3555301"/>
                </a:lnTo>
                <a:lnTo>
                  <a:pt x="2661642" y="3578218"/>
                </a:lnTo>
                <a:lnTo>
                  <a:pt x="2615805" y="3596554"/>
                </a:lnTo>
                <a:lnTo>
                  <a:pt x="2568440" y="3608777"/>
                </a:lnTo>
                <a:lnTo>
                  <a:pt x="2519548" y="3613359"/>
                </a:lnTo>
                <a:lnTo>
                  <a:pt x="2470654" y="3608777"/>
                </a:lnTo>
                <a:lnTo>
                  <a:pt x="2423286" y="3596554"/>
                </a:lnTo>
                <a:lnTo>
                  <a:pt x="2377451" y="3578218"/>
                </a:lnTo>
                <a:lnTo>
                  <a:pt x="2330084" y="3555301"/>
                </a:lnTo>
                <a:lnTo>
                  <a:pt x="2285774" y="3529323"/>
                </a:lnTo>
                <a:lnTo>
                  <a:pt x="2239936" y="3501824"/>
                </a:lnTo>
                <a:lnTo>
                  <a:pt x="2194098" y="3477377"/>
                </a:lnTo>
                <a:lnTo>
                  <a:pt x="2148261" y="3452929"/>
                </a:lnTo>
                <a:lnTo>
                  <a:pt x="2102426" y="3434594"/>
                </a:lnTo>
                <a:lnTo>
                  <a:pt x="2055059" y="3422370"/>
                </a:lnTo>
                <a:lnTo>
                  <a:pt x="2007691" y="3416258"/>
                </a:lnTo>
                <a:lnTo>
                  <a:pt x="1957269" y="3416258"/>
                </a:lnTo>
                <a:lnTo>
                  <a:pt x="1905320" y="3419315"/>
                </a:lnTo>
                <a:lnTo>
                  <a:pt x="1853373" y="3425425"/>
                </a:lnTo>
                <a:lnTo>
                  <a:pt x="1801421" y="3433066"/>
                </a:lnTo>
                <a:lnTo>
                  <a:pt x="1749472" y="3439178"/>
                </a:lnTo>
                <a:lnTo>
                  <a:pt x="1697522" y="3443760"/>
                </a:lnTo>
                <a:lnTo>
                  <a:pt x="1648630" y="3442233"/>
                </a:lnTo>
                <a:lnTo>
                  <a:pt x="1601266" y="3436121"/>
                </a:lnTo>
                <a:lnTo>
                  <a:pt x="1555428" y="3422370"/>
                </a:lnTo>
                <a:lnTo>
                  <a:pt x="1517230" y="3402507"/>
                </a:lnTo>
                <a:lnTo>
                  <a:pt x="1480559" y="3376533"/>
                </a:lnTo>
                <a:lnTo>
                  <a:pt x="1448472" y="3345973"/>
                </a:lnTo>
                <a:lnTo>
                  <a:pt x="1416386" y="3310832"/>
                </a:lnTo>
                <a:lnTo>
                  <a:pt x="1387354" y="3274161"/>
                </a:lnTo>
                <a:lnTo>
                  <a:pt x="1358324" y="3235963"/>
                </a:lnTo>
                <a:lnTo>
                  <a:pt x="1329295" y="3197767"/>
                </a:lnTo>
                <a:lnTo>
                  <a:pt x="1300263" y="3161096"/>
                </a:lnTo>
                <a:lnTo>
                  <a:pt x="1269704" y="3125955"/>
                </a:lnTo>
                <a:lnTo>
                  <a:pt x="1234563" y="3095396"/>
                </a:lnTo>
                <a:lnTo>
                  <a:pt x="1200949" y="3067894"/>
                </a:lnTo>
                <a:lnTo>
                  <a:pt x="1162751" y="3046504"/>
                </a:lnTo>
                <a:lnTo>
                  <a:pt x="1121495" y="3028168"/>
                </a:lnTo>
                <a:lnTo>
                  <a:pt x="1077188" y="3012890"/>
                </a:lnTo>
                <a:lnTo>
                  <a:pt x="1031348" y="2999136"/>
                </a:lnTo>
                <a:lnTo>
                  <a:pt x="985513" y="2986912"/>
                </a:lnTo>
                <a:lnTo>
                  <a:pt x="938145" y="2974689"/>
                </a:lnTo>
                <a:lnTo>
                  <a:pt x="893838" y="2960938"/>
                </a:lnTo>
                <a:lnTo>
                  <a:pt x="849525" y="2945659"/>
                </a:lnTo>
                <a:lnTo>
                  <a:pt x="808275" y="2927324"/>
                </a:lnTo>
                <a:lnTo>
                  <a:pt x="771601" y="2904404"/>
                </a:lnTo>
                <a:lnTo>
                  <a:pt x="737987" y="2876902"/>
                </a:lnTo>
                <a:lnTo>
                  <a:pt x="710485" y="2843288"/>
                </a:lnTo>
                <a:lnTo>
                  <a:pt x="687568" y="2806617"/>
                </a:lnTo>
                <a:lnTo>
                  <a:pt x="669232" y="2765364"/>
                </a:lnTo>
                <a:lnTo>
                  <a:pt x="653954" y="2721054"/>
                </a:lnTo>
                <a:lnTo>
                  <a:pt x="640203" y="2676746"/>
                </a:lnTo>
                <a:lnTo>
                  <a:pt x="627979" y="2629379"/>
                </a:lnTo>
                <a:lnTo>
                  <a:pt x="615753" y="2583544"/>
                </a:lnTo>
                <a:lnTo>
                  <a:pt x="602002" y="2537704"/>
                </a:lnTo>
                <a:lnTo>
                  <a:pt x="586724" y="2493394"/>
                </a:lnTo>
                <a:lnTo>
                  <a:pt x="568388" y="2452141"/>
                </a:lnTo>
                <a:lnTo>
                  <a:pt x="546998" y="2413942"/>
                </a:lnTo>
                <a:lnTo>
                  <a:pt x="519496" y="2380328"/>
                </a:lnTo>
                <a:lnTo>
                  <a:pt x="488937" y="2345185"/>
                </a:lnTo>
                <a:lnTo>
                  <a:pt x="453796" y="2314628"/>
                </a:lnTo>
                <a:lnTo>
                  <a:pt x="415595" y="2285599"/>
                </a:lnTo>
                <a:lnTo>
                  <a:pt x="377399" y="2256567"/>
                </a:lnTo>
                <a:lnTo>
                  <a:pt x="339201" y="2227538"/>
                </a:lnTo>
                <a:lnTo>
                  <a:pt x="302530" y="2198506"/>
                </a:lnTo>
                <a:lnTo>
                  <a:pt x="267388" y="2166419"/>
                </a:lnTo>
                <a:lnTo>
                  <a:pt x="236829" y="2134335"/>
                </a:lnTo>
                <a:lnTo>
                  <a:pt x="210855" y="2097664"/>
                </a:lnTo>
                <a:lnTo>
                  <a:pt x="190992" y="2059466"/>
                </a:lnTo>
                <a:lnTo>
                  <a:pt x="177241" y="2013628"/>
                </a:lnTo>
                <a:lnTo>
                  <a:pt x="171129" y="1966264"/>
                </a:lnTo>
                <a:lnTo>
                  <a:pt x="169599" y="1917369"/>
                </a:lnTo>
                <a:lnTo>
                  <a:pt x="174184" y="1865419"/>
                </a:lnTo>
                <a:lnTo>
                  <a:pt x="180296" y="1813470"/>
                </a:lnTo>
                <a:lnTo>
                  <a:pt x="187935" y="1761521"/>
                </a:lnTo>
                <a:lnTo>
                  <a:pt x="194049" y="1709571"/>
                </a:lnTo>
                <a:lnTo>
                  <a:pt x="197104" y="1657622"/>
                </a:lnTo>
                <a:lnTo>
                  <a:pt x="197104" y="1607200"/>
                </a:lnTo>
                <a:lnTo>
                  <a:pt x="190992" y="1559838"/>
                </a:lnTo>
                <a:lnTo>
                  <a:pt x="178768" y="1512470"/>
                </a:lnTo>
                <a:lnTo>
                  <a:pt x="160433" y="1468160"/>
                </a:lnTo>
                <a:lnTo>
                  <a:pt x="137515" y="1422323"/>
                </a:lnTo>
                <a:lnTo>
                  <a:pt x="111538" y="1376488"/>
                </a:lnTo>
                <a:lnTo>
                  <a:pt x="84039" y="1330648"/>
                </a:lnTo>
                <a:lnTo>
                  <a:pt x="58064" y="1286337"/>
                </a:lnTo>
                <a:lnTo>
                  <a:pt x="35144" y="1238973"/>
                </a:lnTo>
                <a:lnTo>
                  <a:pt x="16808" y="1193135"/>
                </a:lnTo>
                <a:lnTo>
                  <a:pt x="4585" y="1145768"/>
                </a:lnTo>
                <a:lnTo>
                  <a:pt x="0" y="1096876"/>
                </a:lnTo>
                <a:lnTo>
                  <a:pt x="4585" y="1047984"/>
                </a:lnTo>
                <a:lnTo>
                  <a:pt x="16808" y="1000619"/>
                </a:lnTo>
                <a:lnTo>
                  <a:pt x="35144" y="954779"/>
                </a:lnTo>
                <a:lnTo>
                  <a:pt x="58064" y="907414"/>
                </a:lnTo>
                <a:lnTo>
                  <a:pt x="84039" y="863104"/>
                </a:lnTo>
                <a:lnTo>
                  <a:pt x="111538" y="817269"/>
                </a:lnTo>
                <a:lnTo>
                  <a:pt x="137515" y="771429"/>
                </a:lnTo>
                <a:lnTo>
                  <a:pt x="160433" y="725591"/>
                </a:lnTo>
                <a:lnTo>
                  <a:pt x="178768" y="681281"/>
                </a:lnTo>
                <a:lnTo>
                  <a:pt x="190992" y="633916"/>
                </a:lnTo>
                <a:lnTo>
                  <a:pt x="197104" y="586551"/>
                </a:lnTo>
                <a:lnTo>
                  <a:pt x="197104" y="536129"/>
                </a:lnTo>
                <a:lnTo>
                  <a:pt x="194049" y="484180"/>
                </a:lnTo>
                <a:lnTo>
                  <a:pt x="187935" y="432230"/>
                </a:lnTo>
                <a:lnTo>
                  <a:pt x="180296" y="380281"/>
                </a:lnTo>
                <a:lnTo>
                  <a:pt x="174184" y="328332"/>
                </a:lnTo>
                <a:lnTo>
                  <a:pt x="169599" y="276382"/>
                </a:lnTo>
                <a:lnTo>
                  <a:pt x="171129" y="227490"/>
                </a:lnTo>
                <a:lnTo>
                  <a:pt x="177241" y="180126"/>
                </a:lnTo>
                <a:lnTo>
                  <a:pt x="190992" y="134285"/>
                </a:lnTo>
                <a:lnTo>
                  <a:pt x="210855" y="96090"/>
                </a:lnTo>
                <a:lnTo>
                  <a:pt x="236829" y="59419"/>
                </a:lnTo>
                <a:lnTo>
                  <a:pt x="267388" y="27332"/>
                </a:lnTo>
                <a:close/>
              </a:path>
            </a:pathLst>
          </a:custGeom>
          <a:noFill/>
          <a:extLst>
            <a:ext uri="{909E8E84-426E-40DD-AFC4-6F175D3DCCD1}">
              <a14:hiddenFill xmlns:a14="http://schemas.microsoft.com/office/drawing/2010/main">
                <a:solidFill>
                  <a:srgbClr val="FFFFFF"/>
                </a:solidFill>
              </a14:hiddenFill>
            </a:ext>
          </a:extLst>
        </p:spPr>
      </p:pic>
      <p:pic>
        <p:nvPicPr>
          <p:cNvPr id="29" name="Imagen 28">
            <a:extLst>
              <a:ext uri="{FF2B5EF4-FFF2-40B4-BE49-F238E27FC236}">
                <a16:creationId xmlns:a16="http://schemas.microsoft.com/office/drawing/2014/main" id="{67849B2D-C4DA-482F-A65A-36CB9BE6902A}"/>
              </a:ext>
            </a:extLst>
          </p:cNvPr>
          <p:cNvPicPr/>
          <p:nvPr/>
        </p:nvPicPr>
        <p:blipFill rotWithShape="1">
          <a:blip r:embed="rId6"/>
          <a:srcRect l="5697" r="4" b="4"/>
          <a:stretch/>
        </p:blipFill>
        <p:spPr>
          <a:xfrm>
            <a:off x="8942470" y="4032403"/>
            <a:ext cx="3249530" cy="2825596"/>
          </a:xfrm>
          <a:custGeom>
            <a:avLst/>
            <a:gdLst>
              <a:gd name="connsiteX0" fmla="*/ 1914327 w 3249530"/>
              <a:gd name="connsiteY0" fmla="*/ 0 h 2825596"/>
              <a:gd name="connsiteX1" fmla="*/ 1951475 w 3249530"/>
              <a:gd name="connsiteY1" fmla="*/ 3481 h 2825596"/>
              <a:gd name="connsiteX2" fmla="*/ 1987462 w 3249530"/>
              <a:gd name="connsiteY2" fmla="*/ 12769 h 2825596"/>
              <a:gd name="connsiteX3" fmla="*/ 2022289 w 3249530"/>
              <a:gd name="connsiteY3" fmla="*/ 26700 h 2825596"/>
              <a:gd name="connsiteX4" fmla="*/ 2058276 w 3249530"/>
              <a:gd name="connsiteY4" fmla="*/ 44114 h 2825596"/>
              <a:gd name="connsiteX5" fmla="*/ 2091943 w 3249530"/>
              <a:gd name="connsiteY5" fmla="*/ 63850 h 2825596"/>
              <a:gd name="connsiteX6" fmla="*/ 2126772 w 3249530"/>
              <a:gd name="connsiteY6" fmla="*/ 84745 h 2825596"/>
              <a:gd name="connsiteX7" fmla="*/ 2161598 w 3249530"/>
              <a:gd name="connsiteY7" fmla="*/ 103320 h 2825596"/>
              <a:gd name="connsiteX8" fmla="*/ 2196423 w 3249530"/>
              <a:gd name="connsiteY8" fmla="*/ 121895 h 2825596"/>
              <a:gd name="connsiteX9" fmla="*/ 2230090 w 3249530"/>
              <a:gd name="connsiteY9" fmla="*/ 135824 h 2825596"/>
              <a:gd name="connsiteX10" fmla="*/ 2267239 w 3249530"/>
              <a:gd name="connsiteY10" fmla="*/ 145112 h 2825596"/>
              <a:gd name="connsiteX11" fmla="*/ 2303227 w 3249530"/>
              <a:gd name="connsiteY11" fmla="*/ 149755 h 2825596"/>
              <a:gd name="connsiteX12" fmla="*/ 2341537 w 3249530"/>
              <a:gd name="connsiteY12" fmla="*/ 149755 h 2825596"/>
              <a:gd name="connsiteX13" fmla="*/ 2381007 w 3249530"/>
              <a:gd name="connsiteY13" fmla="*/ 147435 h 2825596"/>
              <a:gd name="connsiteX14" fmla="*/ 2420478 w 3249530"/>
              <a:gd name="connsiteY14" fmla="*/ 142791 h 2825596"/>
              <a:gd name="connsiteX15" fmla="*/ 2459948 w 3249530"/>
              <a:gd name="connsiteY15" fmla="*/ 136987 h 2825596"/>
              <a:gd name="connsiteX16" fmla="*/ 2499419 w 3249530"/>
              <a:gd name="connsiteY16" fmla="*/ 132343 h 2825596"/>
              <a:gd name="connsiteX17" fmla="*/ 2538890 w 3249530"/>
              <a:gd name="connsiteY17" fmla="*/ 128860 h 2825596"/>
              <a:gd name="connsiteX18" fmla="*/ 2576038 w 3249530"/>
              <a:gd name="connsiteY18" fmla="*/ 130020 h 2825596"/>
              <a:gd name="connsiteX19" fmla="*/ 2612027 w 3249530"/>
              <a:gd name="connsiteY19" fmla="*/ 134664 h 2825596"/>
              <a:gd name="connsiteX20" fmla="*/ 2646854 w 3249530"/>
              <a:gd name="connsiteY20" fmla="*/ 145112 h 2825596"/>
              <a:gd name="connsiteX21" fmla="*/ 2675876 w 3249530"/>
              <a:gd name="connsiteY21" fmla="*/ 160203 h 2825596"/>
              <a:gd name="connsiteX22" fmla="*/ 2703736 w 3249530"/>
              <a:gd name="connsiteY22" fmla="*/ 179941 h 2825596"/>
              <a:gd name="connsiteX23" fmla="*/ 2728116 w 3249530"/>
              <a:gd name="connsiteY23" fmla="*/ 203157 h 2825596"/>
              <a:gd name="connsiteX24" fmla="*/ 2752496 w 3249530"/>
              <a:gd name="connsiteY24" fmla="*/ 229857 h 2825596"/>
              <a:gd name="connsiteX25" fmla="*/ 2774553 w 3249530"/>
              <a:gd name="connsiteY25" fmla="*/ 257719 h 2825596"/>
              <a:gd name="connsiteX26" fmla="*/ 2796609 w 3249530"/>
              <a:gd name="connsiteY26" fmla="*/ 286742 h 2825596"/>
              <a:gd name="connsiteX27" fmla="*/ 2818667 w 3249530"/>
              <a:gd name="connsiteY27" fmla="*/ 315765 h 2825596"/>
              <a:gd name="connsiteX28" fmla="*/ 2840723 w 3249530"/>
              <a:gd name="connsiteY28" fmla="*/ 343625 h 2825596"/>
              <a:gd name="connsiteX29" fmla="*/ 2863942 w 3249530"/>
              <a:gd name="connsiteY29" fmla="*/ 370325 h 2825596"/>
              <a:gd name="connsiteX30" fmla="*/ 2890644 w 3249530"/>
              <a:gd name="connsiteY30" fmla="*/ 393546 h 2825596"/>
              <a:gd name="connsiteX31" fmla="*/ 2916183 w 3249530"/>
              <a:gd name="connsiteY31" fmla="*/ 414441 h 2825596"/>
              <a:gd name="connsiteX32" fmla="*/ 2945206 w 3249530"/>
              <a:gd name="connsiteY32" fmla="*/ 430693 h 2825596"/>
              <a:gd name="connsiteX33" fmla="*/ 2976549 w 3249530"/>
              <a:gd name="connsiteY33" fmla="*/ 444624 h 2825596"/>
              <a:gd name="connsiteX34" fmla="*/ 3010216 w 3249530"/>
              <a:gd name="connsiteY34" fmla="*/ 456233 h 2825596"/>
              <a:gd name="connsiteX35" fmla="*/ 3045040 w 3249530"/>
              <a:gd name="connsiteY35" fmla="*/ 466681 h 2825596"/>
              <a:gd name="connsiteX36" fmla="*/ 3079870 w 3249530"/>
              <a:gd name="connsiteY36" fmla="*/ 475968 h 2825596"/>
              <a:gd name="connsiteX37" fmla="*/ 3115857 w 3249530"/>
              <a:gd name="connsiteY37" fmla="*/ 485255 h 2825596"/>
              <a:gd name="connsiteX38" fmla="*/ 3149523 w 3249530"/>
              <a:gd name="connsiteY38" fmla="*/ 495703 h 2825596"/>
              <a:gd name="connsiteX39" fmla="*/ 3183190 w 3249530"/>
              <a:gd name="connsiteY39" fmla="*/ 507312 h 2825596"/>
              <a:gd name="connsiteX40" fmla="*/ 3214533 w 3249530"/>
              <a:gd name="connsiteY40" fmla="*/ 521245 h 2825596"/>
              <a:gd name="connsiteX41" fmla="*/ 3242396 w 3249530"/>
              <a:gd name="connsiteY41" fmla="*/ 538657 h 2825596"/>
              <a:gd name="connsiteX42" fmla="*/ 3249530 w 3249530"/>
              <a:gd name="connsiteY42" fmla="*/ 544494 h 2825596"/>
              <a:gd name="connsiteX43" fmla="*/ 3249530 w 3249530"/>
              <a:gd name="connsiteY43" fmla="*/ 2825596 h 2825596"/>
              <a:gd name="connsiteX44" fmla="*/ 329475 w 3249530"/>
              <a:gd name="connsiteY44" fmla="*/ 2825596 h 2825596"/>
              <a:gd name="connsiteX45" fmla="*/ 315765 w 3249530"/>
              <a:gd name="connsiteY45" fmla="*/ 2815178 h 2825596"/>
              <a:gd name="connsiteX46" fmla="*/ 286744 w 3249530"/>
              <a:gd name="connsiteY46" fmla="*/ 2793119 h 2825596"/>
              <a:gd name="connsiteX47" fmla="*/ 257721 w 3249530"/>
              <a:gd name="connsiteY47" fmla="*/ 2771063 h 2825596"/>
              <a:gd name="connsiteX48" fmla="*/ 229859 w 3249530"/>
              <a:gd name="connsiteY48" fmla="*/ 2749005 h 2825596"/>
              <a:gd name="connsiteX49" fmla="*/ 203159 w 3249530"/>
              <a:gd name="connsiteY49" fmla="*/ 2724626 h 2825596"/>
              <a:gd name="connsiteX50" fmla="*/ 179940 w 3249530"/>
              <a:gd name="connsiteY50" fmla="*/ 2700249 h 2825596"/>
              <a:gd name="connsiteX51" fmla="*/ 160205 w 3249530"/>
              <a:gd name="connsiteY51" fmla="*/ 2672387 h 2825596"/>
              <a:gd name="connsiteX52" fmla="*/ 145114 w 3249530"/>
              <a:gd name="connsiteY52" fmla="*/ 2643364 h 2825596"/>
              <a:gd name="connsiteX53" fmla="*/ 134666 w 3249530"/>
              <a:gd name="connsiteY53" fmla="*/ 2608537 h 2825596"/>
              <a:gd name="connsiteX54" fmla="*/ 130022 w 3249530"/>
              <a:gd name="connsiteY54" fmla="*/ 2572550 h 2825596"/>
              <a:gd name="connsiteX55" fmla="*/ 128860 w 3249530"/>
              <a:gd name="connsiteY55" fmla="*/ 2535400 h 2825596"/>
              <a:gd name="connsiteX56" fmla="*/ 132343 w 3249530"/>
              <a:gd name="connsiteY56" fmla="*/ 2495930 h 2825596"/>
              <a:gd name="connsiteX57" fmla="*/ 136987 w 3249530"/>
              <a:gd name="connsiteY57" fmla="*/ 2456459 h 2825596"/>
              <a:gd name="connsiteX58" fmla="*/ 142791 w 3249530"/>
              <a:gd name="connsiteY58" fmla="*/ 2416989 h 2825596"/>
              <a:gd name="connsiteX59" fmla="*/ 147436 w 3249530"/>
              <a:gd name="connsiteY59" fmla="*/ 2377518 h 2825596"/>
              <a:gd name="connsiteX60" fmla="*/ 149757 w 3249530"/>
              <a:gd name="connsiteY60" fmla="*/ 2338047 h 2825596"/>
              <a:gd name="connsiteX61" fmla="*/ 149757 w 3249530"/>
              <a:gd name="connsiteY61" fmla="*/ 2299737 h 2825596"/>
              <a:gd name="connsiteX62" fmla="*/ 145114 w 3249530"/>
              <a:gd name="connsiteY62" fmla="*/ 2263752 h 2825596"/>
              <a:gd name="connsiteX63" fmla="*/ 135826 w 3249530"/>
              <a:gd name="connsiteY63" fmla="*/ 2227763 h 2825596"/>
              <a:gd name="connsiteX64" fmla="*/ 121895 w 3249530"/>
              <a:gd name="connsiteY64" fmla="*/ 2194096 h 2825596"/>
              <a:gd name="connsiteX65" fmla="*/ 104483 w 3249530"/>
              <a:gd name="connsiteY65" fmla="*/ 2159269 h 2825596"/>
              <a:gd name="connsiteX66" fmla="*/ 84745 w 3249530"/>
              <a:gd name="connsiteY66" fmla="*/ 2124445 h 2825596"/>
              <a:gd name="connsiteX67" fmla="*/ 63852 w 3249530"/>
              <a:gd name="connsiteY67" fmla="*/ 2089616 h 2825596"/>
              <a:gd name="connsiteX68" fmla="*/ 44116 w 3249530"/>
              <a:gd name="connsiteY68" fmla="*/ 2055949 h 2825596"/>
              <a:gd name="connsiteX69" fmla="*/ 26702 w 3249530"/>
              <a:gd name="connsiteY69" fmla="*/ 2019962 h 2825596"/>
              <a:gd name="connsiteX70" fmla="*/ 12771 w 3249530"/>
              <a:gd name="connsiteY70" fmla="*/ 1985135 h 2825596"/>
              <a:gd name="connsiteX71" fmla="*/ 3483 w 3249530"/>
              <a:gd name="connsiteY71" fmla="*/ 1949146 h 2825596"/>
              <a:gd name="connsiteX72" fmla="*/ 0 w 3249530"/>
              <a:gd name="connsiteY72" fmla="*/ 1911998 h 2825596"/>
              <a:gd name="connsiteX73" fmla="*/ 3483 w 3249530"/>
              <a:gd name="connsiteY73" fmla="*/ 1874850 h 2825596"/>
              <a:gd name="connsiteX74" fmla="*/ 12771 w 3249530"/>
              <a:gd name="connsiteY74" fmla="*/ 1838863 h 2825596"/>
              <a:gd name="connsiteX75" fmla="*/ 26702 w 3249530"/>
              <a:gd name="connsiteY75" fmla="*/ 1804034 h 2825596"/>
              <a:gd name="connsiteX76" fmla="*/ 44116 w 3249530"/>
              <a:gd name="connsiteY76" fmla="*/ 1768047 h 2825596"/>
              <a:gd name="connsiteX77" fmla="*/ 63852 w 3249530"/>
              <a:gd name="connsiteY77" fmla="*/ 1734381 h 2825596"/>
              <a:gd name="connsiteX78" fmla="*/ 84745 w 3249530"/>
              <a:gd name="connsiteY78" fmla="*/ 1699556 h 2825596"/>
              <a:gd name="connsiteX79" fmla="*/ 104483 w 3249530"/>
              <a:gd name="connsiteY79" fmla="*/ 1664727 h 2825596"/>
              <a:gd name="connsiteX80" fmla="*/ 121895 w 3249530"/>
              <a:gd name="connsiteY80" fmla="*/ 1629900 h 2825596"/>
              <a:gd name="connsiteX81" fmla="*/ 135826 w 3249530"/>
              <a:gd name="connsiteY81" fmla="*/ 1596234 h 2825596"/>
              <a:gd name="connsiteX82" fmla="*/ 145114 w 3249530"/>
              <a:gd name="connsiteY82" fmla="*/ 1560246 h 2825596"/>
              <a:gd name="connsiteX83" fmla="*/ 149757 w 3249530"/>
              <a:gd name="connsiteY83" fmla="*/ 1524259 h 2825596"/>
              <a:gd name="connsiteX84" fmla="*/ 149757 w 3249530"/>
              <a:gd name="connsiteY84" fmla="*/ 1485949 h 2825596"/>
              <a:gd name="connsiteX85" fmla="*/ 147436 w 3249530"/>
              <a:gd name="connsiteY85" fmla="*/ 1446478 h 2825596"/>
              <a:gd name="connsiteX86" fmla="*/ 142791 w 3249530"/>
              <a:gd name="connsiteY86" fmla="*/ 1407008 h 2825596"/>
              <a:gd name="connsiteX87" fmla="*/ 136987 w 3249530"/>
              <a:gd name="connsiteY87" fmla="*/ 1367537 h 2825596"/>
              <a:gd name="connsiteX88" fmla="*/ 132343 w 3249530"/>
              <a:gd name="connsiteY88" fmla="*/ 1328067 h 2825596"/>
              <a:gd name="connsiteX89" fmla="*/ 128860 w 3249530"/>
              <a:gd name="connsiteY89" fmla="*/ 1288596 h 2825596"/>
              <a:gd name="connsiteX90" fmla="*/ 130022 w 3249530"/>
              <a:gd name="connsiteY90" fmla="*/ 1251448 h 2825596"/>
              <a:gd name="connsiteX91" fmla="*/ 134666 w 3249530"/>
              <a:gd name="connsiteY91" fmla="*/ 1215461 h 2825596"/>
              <a:gd name="connsiteX92" fmla="*/ 145114 w 3249530"/>
              <a:gd name="connsiteY92" fmla="*/ 1180632 h 2825596"/>
              <a:gd name="connsiteX93" fmla="*/ 160205 w 3249530"/>
              <a:gd name="connsiteY93" fmla="*/ 1151611 h 2825596"/>
              <a:gd name="connsiteX94" fmla="*/ 179940 w 3249530"/>
              <a:gd name="connsiteY94" fmla="*/ 1123749 h 2825596"/>
              <a:gd name="connsiteX95" fmla="*/ 203159 w 3249530"/>
              <a:gd name="connsiteY95" fmla="*/ 1099370 h 2825596"/>
              <a:gd name="connsiteX96" fmla="*/ 229859 w 3249530"/>
              <a:gd name="connsiteY96" fmla="*/ 1074993 h 2825596"/>
              <a:gd name="connsiteX97" fmla="*/ 257721 w 3249530"/>
              <a:gd name="connsiteY97" fmla="*/ 1052933 h 2825596"/>
              <a:gd name="connsiteX98" fmla="*/ 286744 w 3249530"/>
              <a:gd name="connsiteY98" fmla="*/ 1030877 h 2825596"/>
              <a:gd name="connsiteX99" fmla="*/ 315765 w 3249530"/>
              <a:gd name="connsiteY99" fmla="*/ 1008821 h 2825596"/>
              <a:gd name="connsiteX100" fmla="*/ 344789 w 3249530"/>
              <a:gd name="connsiteY100" fmla="*/ 986763 h 2825596"/>
              <a:gd name="connsiteX101" fmla="*/ 371489 w 3249530"/>
              <a:gd name="connsiteY101" fmla="*/ 963546 h 2825596"/>
              <a:gd name="connsiteX102" fmla="*/ 394708 w 3249530"/>
              <a:gd name="connsiteY102" fmla="*/ 936846 h 2825596"/>
              <a:gd name="connsiteX103" fmla="*/ 415603 w 3249530"/>
              <a:gd name="connsiteY103" fmla="*/ 911305 h 2825596"/>
              <a:gd name="connsiteX104" fmla="*/ 431856 w 3249530"/>
              <a:gd name="connsiteY104" fmla="*/ 882284 h 2825596"/>
              <a:gd name="connsiteX105" fmla="*/ 445787 w 3249530"/>
              <a:gd name="connsiteY105" fmla="*/ 850938 h 2825596"/>
              <a:gd name="connsiteX106" fmla="*/ 457395 w 3249530"/>
              <a:gd name="connsiteY106" fmla="*/ 817272 h 2825596"/>
              <a:gd name="connsiteX107" fmla="*/ 467843 w 3249530"/>
              <a:gd name="connsiteY107" fmla="*/ 782445 h 2825596"/>
              <a:gd name="connsiteX108" fmla="*/ 477132 w 3249530"/>
              <a:gd name="connsiteY108" fmla="*/ 747618 h 2825596"/>
              <a:gd name="connsiteX109" fmla="*/ 486420 w 3249530"/>
              <a:gd name="connsiteY109" fmla="*/ 711631 h 2825596"/>
              <a:gd name="connsiteX110" fmla="*/ 496868 w 3249530"/>
              <a:gd name="connsiteY110" fmla="*/ 677965 h 2825596"/>
              <a:gd name="connsiteX111" fmla="*/ 508476 w 3249530"/>
              <a:gd name="connsiteY111" fmla="*/ 644298 h 2825596"/>
              <a:gd name="connsiteX112" fmla="*/ 522407 w 3249530"/>
              <a:gd name="connsiteY112" fmla="*/ 612955 h 2825596"/>
              <a:gd name="connsiteX113" fmla="*/ 539819 w 3249530"/>
              <a:gd name="connsiteY113" fmla="*/ 585092 h 2825596"/>
              <a:gd name="connsiteX114" fmla="*/ 560715 w 3249530"/>
              <a:gd name="connsiteY114" fmla="*/ 559553 h 2825596"/>
              <a:gd name="connsiteX115" fmla="*/ 586254 w 3249530"/>
              <a:gd name="connsiteY115" fmla="*/ 538657 h 2825596"/>
              <a:gd name="connsiteX116" fmla="*/ 614119 w 3249530"/>
              <a:gd name="connsiteY116" fmla="*/ 521245 h 2825596"/>
              <a:gd name="connsiteX117" fmla="*/ 645460 w 3249530"/>
              <a:gd name="connsiteY117" fmla="*/ 507312 h 2825596"/>
              <a:gd name="connsiteX118" fmla="*/ 679129 w 3249530"/>
              <a:gd name="connsiteY118" fmla="*/ 495703 h 2825596"/>
              <a:gd name="connsiteX119" fmla="*/ 712793 w 3249530"/>
              <a:gd name="connsiteY119" fmla="*/ 485255 h 2825596"/>
              <a:gd name="connsiteX120" fmla="*/ 748782 w 3249530"/>
              <a:gd name="connsiteY120" fmla="*/ 475968 h 2825596"/>
              <a:gd name="connsiteX121" fmla="*/ 783607 w 3249530"/>
              <a:gd name="connsiteY121" fmla="*/ 466681 h 2825596"/>
              <a:gd name="connsiteX122" fmla="*/ 818436 w 3249530"/>
              <a:gd name="connsiteY122" fmla="*/ 456233 h 2825596"/>
              <a:gd name="connsiteX123" fmla="*/ 852101 w 3249530"/>
              <a:gd name="connsiteY123" fmla="*/ 444624 h 2825596"/>
              <a:gd name="connsiteX124" fmla="*/ 883446 w 3249530"/>
              <a:gd name="connsiteY124" fmla="*/ 430693 h 2825596"/>
              <a:gd name="connsiteX125" fmla="*/ 912469 w 3249530"/>
              <a:gd name="connsiteY125" fmla="*/ 414441 h 2825596"/>
              <a:gd name="connsiteX126" fmla="*/ 938008 w 3249530"/>
              <a:gd name="connsiteY126" fmla="*/ 393546 h 2825596"/>
              <a:gd name="connsiteX127" fmla="*/ 964708 w 3249530"/>
              <a:gd name="connsiteY127" fmla="*/ 370325 h 2825596"/>
              <a:gd name="connsiteX128" fmla="*/ 987927 w 3249530"/>
              <a:gd name="connsiteY128" fmla="*/ 343625 h 2825596"/>
              <a:gd name="connsiteX129" fmla="*/ 1009985 w 3249530"/>
              <a:gd name="connsiteY129" fmla="*/ 315765 h 2825596"/>
              <a:gd name="connsiteX130" fmla="*/ 1032041 w 3249530"/>
              <a:gd name="connsiteY130" fmla="*/ 286742 h 2825596"/>
              <a:gd name="connsiteX131" fmla="*/ 1054097 w 3249530"/>
              <a:gd name="connsiteY131" fmla="*/ 257719 h 2825596"/>
              <a:gd name="connsiteX132" fmla="*/ 1076156 w 3249530"/>
              <a:gd name="connsiteY132" fmla="*/ 229857 h 2825596"/>
              <a:gd name="connsiteX133" fmla="*/ 1100534 w 3249530"/>
              <a:gd name="connsiteY133" fmla="*/ 203157 h 2825596"/>
              <a:gd name="connsiteX134" fmla="*/ 1124914 w 3249530"/>
              <a:gd name="connsiteY134" fmla="*/ 179941 h 2825596"/>
              <a:gd name="connsiteX135" fmla="*/ 1152776 w 3249530"/>
              <a:gd name="connsiteY135" fmla="*/ 160203 h 2825596"/>
              <a:gd name="connsiteX136" fmla="*/ 1181798 w 3249530"/>
              <a:gd name="connsiteY136" fmla="*/ 145112 h 2825596"/>
              <a:gd name="connsiteX137" fmla="*/ 1216625 w 3249530"/>
              <a:gd name="connsiteY137" fmla="*/ 134664 h 2825596"/>
              <a:gd name="connsiteX138" fmla="*/ 1252613 w 3249530"/>
              <a:gd name="connsiteY138" fmla="*/ 130020 h 2825596"/>
              <a:gd name="connsiteX139" fmla="*/ 1289760 w 3249530"/>
              <a:gd name="connsiteY139" fmla="*/ 128860 h 2825596"/>
              <a:gd name="connsiteX140" fmla="*/ 1329231 w 3249530"/>
              <a:gd name="connsiteY140" fmla="*/ 132343 h 2825596"/>
              <a:gd name="connsiteX141" fmla="*/ 1368702 w 3249530"/>
              <a:gd name="connsiteY141" fmla="*/ 136987 h 2825596"/>
              <a:gd name="connsiteX142" fmla="*/ 1408174 w 3249530"/>
              <a:gd name="connsiteY142" fmla="*/ 142791 h 2825596"/>
              <a:gd name="connsiteX143" fmla="*/ 1447643 w 3249530"/>
              <a:gd name="connsiteY143" fmla="*/ 147435 h 2825596"/>
              <a:gd name="connsiteX144" fmla="*/ 1487113 w 3249530"/>
              <a:gd name="connsiteY144" fmla="*/ 149755 h 2825596"/>
              <a:gd name="connsiteX145" fmla="*/ 1525423 w 3249530"/>
              <a:gd name="connsiteY145" fmla="*/ 149755 h 2825596"/>
              <a:gd name="connsiteX146" fmla="*/ 1561413 w 3249530"/>
              <a:gd name="connsiteY146" fmla="*/ 145112 h 2825596"/>
              <a:gd name="connsiteX147" fmla="*/ 1597402 w 3249530"/>
              <a:gd name="connsiteY147" fmla="*/ 135824 h 2825596"/>
              <a:gd name="connsiteX148" fmla="*/ 1632227 w 3249530"/>
              <a:gd name="connsiteY148" fmla="*/ 121895 h 2825596"/>
              <a:gd name="connsiteX149" fmla="*/ 1667054 w 3249530"/>
              <a:gd name="connsiteY149" fmla="*/ 103320 h 2825596"/>
              <a:gd name="connsiteX150" fmla="*/ 1701880 w 3249530"/>
              <a:gd name="connsiteY150" fmla="*/ 84745 h 2825596"/>
              <a:gd name="connsiteX151" fmla="*/ 1736707 w 3249530"/>
              <a:gd name="connsiteY151" fmla="*/ 63850 h 2825596"/>
              <a:gd name="connsiteX152" fmla="*/ 1770374 w 3249530"/>
              <a:gd name="connsiteY152" fmla="*/ 44114 h 2825596"/>
              <a:gd name="connsiteX153" fmla="*/ 1806363 w 3249530"/>
              <a:gd name="connsiteY153" fmla="*/ 26700 h 2825596"/>
              <a:gd name="connsiteX154" fmla="*/ 1841188 w 3249530"/>
              <a:gd name="connsiteY154" fmla="*/ 12769 h 2825596"/>
              <a:gd name="connsiteX155" fmla="*/ 1877177 w 3249530"/>
              <a:gd name="connsiteY155" fmla="*/ 3481 h 282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249530" h="2825596">
                <a:moveTo>
                  <a:pt x="1914327" y="0"/>
                </a:moveTo>
                <a:lnTo>
                  <a:pt x="1951475" y="3481"/>
                </a:lnTo>
                <a:lnTo>
                  <a:pt x="1987462" y="12769"/>
                </a:lnTo>
                <a:lnTo>
                  <a:pt x="2022289" y="26700"/>
                </a:lnTo>
                <a:lnTo>
                  <a:pt x="2058276" y="44114"/>
                </a:lnTo>
                <a:lnTo>
                  <a:pt x="2091943" y="63850"/>
                </a:lnTo>
                <a:lnTo>
                  <a:pt x="2126772" y="84745"/>
                </a:lnTo>
                <a:lnTo>
                  <a:pt x="2161598" y="103320"/>
                </a:lnTo>
                <a:lnTo>
                  <a:pt x="2196423" y="121895"/>
                </a:lnTo>
                <a:lnTo>
                  <a:pt x="2230090" y="135824"/>
                </a:lnTo>
                <a:lnTo>
                  <a:pt x="2267239" y="145112"/>
                </a:lnTo>
                <a:lnTo>
                  <a:pt x="2303227" y="149755"/>
                </a:lnTo>
                <a:lnTo>
                  <a:pt x="2341537" y="149755"/>
                </a:lnTo>
                <a:lnTo>
                  <a:pt x="2381007" y="147435"/>
                </a:lnTo>
                <a:lnTo>
                  <a:pt x="2420478" y="142791"/>
                </a:lnTo>
                <a:lnTo>
                  <a:pt x="2459948" y="136987"/>
                </a:lnTo>
                <a:lnTo>
                  <a:pt x="2499419" y="132343"/>
                </a:lnTo>
                <a:lnTo>
                  <a:pt x="2538890" y="128860"/>
                </a:lnTo>
                <a:lnTo>
                  <a:pt x="2576038" y="130020"/>
                </a:lnTo>
                <a:lnTo>
                  <a:pt x="2612027" y="134664"/>
                </a:lnTo>
                <a:lnTo>
                  <a:pt x="2646854" y="145112"/>
                </a:lnTo>
                <a:lnTo>
                  <a:pt x="2675876" y="160203"/>
                </a:lnTo>
                <a:lnTo>
                  <a:pt x="2703736" y="179941"/>
                </a:lnTo>
                <a:lnTo>
                  <a:pt x="2728116" y="203157"/>
                </a:lnTo>
                <a:lnTo>
                  <a:pt x="2752496" y="229857"/>
                </a:lnTo>
                <a:lnTo>
                  <a:pt x="2774553" y="257719"/>
                </a:lnTo>
                <a:lnTo>
                  <a:pt x="2796609" y="286742"/>
                </a:lnTo>
                <a:lnTo>
                  <a:pt x="2818667" y="315765"/>
                </a:lnTo>
                <a:lnTo>
                  <a:pt x="2840723" y="343625"/>
                </a:lnTo>
                <a:lnTo>
                  <a:pt x="2863942" y="370325"/>
                </a:lnTo>
                <a:lnTo>
                  <a:pt x="2890644" y="393546"/>
                </a:lnTo>
                <a:lnTo>
                  <a:pt x="2916183" y="414441"/>
                </a:lnTo>
                <a:lnTo>
                  <a:pt x="2945206" y="430693"/>
                </a:lnTo>
                <a:lnTo>
                  <a:pt x="2976549" y="444624"/>
                </a:lnTo>
                <a:lnTo>
                  <a:pt x="3010216" y="456233"/>
                </a:lnTo>
                <a:lnTo>
                  <a:pt x="3045040" y="466681"/>
                </a:lnTo>
                <a:lnTo>
                  <a:pt x="3079870" y="475968"/>
                </a:lnTo>
                <a:lnTo>
                  <a:pt x="3115857" y="485255"/>
                </a:lnTo>
                <a:lnTo>
                  <a:pt x="3149523" y="495703"/>
                </a:lnTo>
                <a:lnTo>
                  <a:pt x="3183190" y="507312"/>
                </a:lnTo>
                <a:lnTo>
                  <a:pt x="3214533" y="521245"/>
                </a:lnTo>
                <a:lnTo>
                  <a:pt x="3242396" y="538657"/>
                </a:lnTo>
                <a:lnTo>
                  <a:pt x="3249530" y="544494"/>
                </a:lnTo>
                <a:lnTo>
                  <a:pt x="3249530" y="2825596"/>
                </a:lnTo>
                <a:lnTo>
                  <a:pt x="329475" y="2825596"/>
                </a:lnTo>
                <a:lnTo>
                  <a:pt x="315765" y="2815178"/>
                </a:lnTo>
                <a:lnTo>
                  <a:pt x="286744" y="2793119"/>
                </a:lnTo>
                <a:lnTo>
                  <a:pt x="257721" y="2771063"/>
                </a:lnTo>
                <a:lnTo>
                  <a:pt x="229859" y="2749005"/>
                </a:lnTo>
                <a:lnTo>
                  <a:pt x="203159" y="2724626"/>
                </a:lnTo>
                <a:lnTo>
                  <a:pt x="179940" y="2700249"/>
                </a:lnTo>
                <a:lnTo>
                  <a:pt x="160205" y="2672387"/>
                </a:lnTo>
                <a:lnTo>
                  <a:pt x="145114" y="2643364"/>
                </a:lnTo>
                <a:lnTo>
                  <a:pt x="134666" y="2608537"/>
                </a:lnTo>
                <a:lnTo>
                  <a:pt x="130022" y="2572550"/>
                </a:lnTo>
                <a:lnTo>
                  <a:pt x="128860" y="2535400"/>
                </a:lnTo>
                <a:lnTo>
                  <a:pt x="132343" y="2495930"/>
                </a:lnTo>
                <a:lnTo>
                  <a:pt x="136987" y="2456459"/>
                </a:lnTo>
                <a:lnTo>
                  <a:pt x="142791" y="2416989"/>
                </a:lnTo>
                <a:lnTo>
                  <a:pt x="147436" y="2377518"/>
                </a:lnTo>
                <a:lnTo>
                  <a:pt x="149757" y="2338047"/>
                </a:lnTo>
                <a:lnTo>
                  <a:pt x="149757" y="2299737"/>
                </a:lnTo>
                <a:lnTo>
                  <a:pt x="145114" y="2263752"/>
                </a:lnTo>
                <a:lnTo>
                  <a:pt x="135826" y="2227763"/>
                </a:lnTo>
                <a:lnTo>
                  <a:pt x="121895" y="2194096"/>
                </a:lnTo>
                <a:lnTo>
                  <a:pt x="104483" y="2159269"/>
                </a:lnTo>
                <a:lnTo>
                  <a:pt x="84745" y="2124445"/>
                </a:lnTo>
                <a:lnTo>
                  <a:pt x="63852" y="2089616"/>
                </a:lnTo>
                <a:lnTo>
                  <a:pt x="44116" y="2055949"/>
                </a:lnTo>
                <a:lnTo>
                  <a:pt x="26702" y="2019962"/>
                </a:lnTo>
                <a:lnTo>
                  <a:pt x="12771" y="1985135"/>
                </a:lnTo>
                <a:lnTo>
                  <a:pt x="3483" y="1949146"/>
                </a:lnTo>
                <a:lnTo>
                  <a:pt x="0" y="1911998"/>
                </a:lnTo>
                <a:lnTo>
                  <a:pt x="3483" y="1874850"/>
                </a:lnTo>
                <a:lnTo>
                  <a:pt x="12771" y="1838863"/>
                </a:lnTo>
                <a:lnTo>
                  <a:pt x="26702" y="1804034"/>
                </a:lnTo>
                <a:lnTo>
                  <a:pt x="44116" y="1768047"/>
                </a:lnTo>
                <a:lnTo>
                  <a:pt x="63852" y="1734381"/>
                </a:lnTo>
                <a:lnTo>
                  <a:pt x="84745" y="1699556"/>
                </a:lnTo>
                <a:lnTo>
                  <a:pt x="104483" y="1664727"/>
                </a:lnTo>
                <a:lnTo>
                  <a:pt x="121895" y="1629900"/>
                </a:lnTo>
                <a:lnTo>
                  <a:pt x="135826" y="1596234"/>
                </a:lnTo>
                <a:lnTo>
                  <a:pt x="145114" y="1560246"/>
                </a:lnTo>
                <a:lnTo>
                  <a:pt x="149757" y="1524259"/>
                </a:lnTo>
                <a:lnTo>
                  <a:pt x="149757" y="1485949"/>
                </a:lnTo>
                <a:lnTo>
                  <a:pt x="147436" y="1446478"/>
                </a:lnTo>
                <a:lnTo>
                  <a:pt x="142791" y="1407008"/>
                </a:lnTo>
                <a:lnTo>
                  <a:pt x="136987" y="1367537"/>
                </a:lnTo>
                <a:lnTo>
                  <a:pt x="132343" y="1328067"/>
                </a:lnTo>
                <a:lnTo>
                  <a:pt x="128860" y="1288596"/>
                </a:lnTo>
                <a:lnTo>
                  <a:pt x="130022" y="1251448"/>
                </a:lnTo>
                <a:lnTo>
                  <a:pt x="134666" y="1215461"/>
                </a:lnTo>
                <a:lnTo>
                  <a:pt x="145114" y="1180632"/>
                </a:lnTo>
                <a:lnTo>
                  <a:pt x="160205" y="1151611"/>
                </a:lnTo>
                <a:lnTo>
                  <a:pt x="179940" y="1123749"/>
                </a:lnTo>
                <a:lnTo>
                  <a:pt x="203159" y="1099370"/>
                </a:lnTo>
                <a:lnTo>
                  <a:pt x="229859" y="1074993"/>
                </a:lnTo>
                <a:lnTo>
                  <a:pt x="257721" y="1052933"/>
                </a:lnTo>
                <a:lnTo>
                  <a:pt x="286744" y="1030877"/>
                </a:lnTo>
                <a:lnTo>
                  <a:pt x="315765" y="1008821"/>
                </a:lnTo>
                <a:lnTo>
                  <a:pt x="344789" y="986763"/>
                </a:lnTo>
                <a:lnTo>
                  <a:pt x="371489" y="963546"/>
                </a:lnTo>
                <a:lnTo>
                  <a:pt x="394708" y="936846"/>
                </a:lnTo>
                <a:lnTo>
                  <a:pt x="415603" y="911305"/>
                </a:lnTo>
                <a:lnTo>
                  <a:pt x="431856" y="882284"/>
                </a:lnTo>
                <a:lnTo>
                  <a:pt x="445787" y="850938"/>
                </a:lnTo>
                <a:lnTo>
                  <a:pt x="457395" y="817272"/>
                </a:lnTo>
                <a:lnTo>
                  <a:pt x="467843" y="782445"/>
                </a:lnTo>
                <a:lnTo>
                  <a:pt x="477132" y="747618"/>
                </a:lnTo>
                <a:lnTo>
                  <a:pt x="486420" y="711631"/>
                </a:lnTo>
                <a:lnTo>
                  <a:pt x="496868" y="677965"/>
                </a:lnTo>
                <a:lnTo>
                  <a:pt x="508476" y="644298"/>
                </a:lnTo>
                <a:lnTo>
                  <a:pt x="522407" y="612955"/>
                </a:lnTo>
                <a:lnTo>
                  <a:pt x="539819" y="585092"/>
                </a:lnTo>
                <a:lnTo>
                  <a:pt x="560715" y="559553"/>
                </a:lnTo>
                <a:lnTo>
                  <a:pt x="586254" y="538657"/>
                </a:lnTo>
                <a:lnTo>
                  <a:pt x="614119" y="521245"/>
                </a:lnTo>
                <a:lnTo>
                  <a:pt x="645460" y="507312"/>
                </a:lnTo>
                <a:lnTo>
                  <a:pt x="679129" y="495703"/>
                </a:lnTo>
                <a:lnTo>
                  <a:pt x="712793" y="485255"/>
                </a:lnTo>
                <a:lnTo>
                  <a:pt x="748782" y="475968"/>
                </a:lnTo>
                <a:lnTo>
                  <a:pt x="783607" y="466681"/>
                </a:lnTo>
                <a:lnTo>
                  <a:pt x="818436" y="456233"/>
                </a:lnTo>
                <a:lnTo>
                  <a:pt x="852101" y="444624"/>
                </a:lnTo>
                <a:lnTo>
                  <a:pt x="883446" y="430693"/>
                </a:lnTo>
                <a:lnTo>
                  <a:pt x="912469" y="414441"/>
                </a:lnTo>
                <a:lnTo>
                  <a:pt x="938008" y="393546"/>
                </a:lnTo>
                <a:lnTo>
                  <a:pt x="964708" y="370325"/>
                </a:lnTo>
                <a:lnTo>
                  <a:pt x="987927" y="343625"/>
                </a:lnTo>
                <a:lnTo>
                  <a:pt x="1009985" y="315765"/>
                </a:lnTo>
                <a:lnTo>
                  <a:pt x="1032041" y="286742"/>
                </a:lnTo>
                <a:lnTo>
                  <a:pt x="1054097" y="257719"/>
                </a:lnTo>
                <a:lnTo>
                  <a:pt x="1076156" y="229857"/>
                </a:lnTo>
                <a:lnTo>
                  <a:pt x="1100534" y="203157"/>
                </a:lnTo>
                <a:lnTo>
                  <a:pt x="1124914" y="179941"/>
                </a:lnTo>
                <a:lnTo>
                  <a:pt x="1152776" y="160203"/>
                </a:lnTo>
                <a:lnTo>
                  <a:pt x="1181798" y="145112"/>
                </a:lnTo>
                <a:lnTo>
                  <a:pt x="1216625" y="134664"/>
                </a:lnTo>
                <a:lnTo>
                  <a:pt x="1252613" y="130020"/>
                </a:lnTo>
                <a:lnTo>
                  <a:pt x="1289760" y="128860"/>
                </a:lnTo>
                <a:lnTo>
                  <a:pt x="1329231" y="132343"/>
                </a:lnTo>
                <a:lnTo>
                  <a:pt x="1368702" y="136987"/>
                </a:lnTo>
                <a:lnTo>
                  <a:pt x="1408174" y="142791"/>
                </a:lnTo>
                <a:lnTo>
                  <a:pt x="1447643" y="147435"/>
                </a:lnTo>
                <a:lnTo>
                  <a:pt x="1487113" y="149755"/>
                </a:lnTo>
                <a:lnTo>
                  <a:pt x="1525423" y="149755"/>
                </a:lnTo>
                <a:lnTo>
                  <a:pt x="1561413" y="145112"/>
                </a:lnTo>
                <a:lnTo>
                  <a:pt x="1597402" y="135824"/>
                </a:lnTo>
                <a:lnTo>
                  <a:pt x="1632227" y="121895"/>
                </a:lnTo>
                <a:lnTo>
                  <a:pt x="1667054" y="103320"/>
                </a:lnTo>
                <a:lnTo>
                  <a:pt x="1701880" y="84745"/>
                </a:lnTo>
                <a:lnTo>
                  <a:pt x="1736707" y="63850"/>
                </a:lnTo>
                <a:lnTo>
                  <a:pt x="1770374" y="44114"/>
                </a:lnTo>
                <a:lnTo>
                  <a:pt x="1806363" y="26700"/>
                </a:lnTo>
                <a:lnTo>
                  <a:pt x="1841188" y="12769"/>
                </a:lnTo>
                <a:lnTo>
                  <a:pt x="1877177" y="3481"/>
                </a:lnTo>
                <a:close/>
              </a:path>
            </a:pathLst>
          </a:custGeom>
        </p:spPr>
      </p:pic>
      <p:sp>
        <p:nvSpPr>
          <p:cNvPr id="2" name="Título 1">
            <a:extLst>
              <a:ext uri="{FF2B5EF4-FFF2-40B4-BE49-F238E27FC236}">
                <a16:creationId xmlns:a16="http://schemas.microsoft.com/office/drawing/2014/main" id="{60FCDF44-404D-426D-9DBF-120F9683B9EE}"/>
              </a:ext>
            </a:extLst>
          </p:cNvPr>
          <p:cNvSpPr>
            <a:spLocks noGrp="1"/>
          </p:cNvSpPr>
          <p:nvPr>
            <p:ph type="title"/>
          </p:nvPr>
        </p:nvSpPr>
        <p:spPr>
          <a:xfrm>
            <a:off x="934720" y="804335"/>
            <a:ext cx="4232333" cy="1681709"/>
          </a:xfrm>
        </p:spPr>
        <p:txBody>
          <a:bodyPr vert="horz" lIns="91440" tIns="45720" rIns="91440" bIns="45720" rtlCol="0" anchor="ctr">
            <a:normAutofit/>
          </a:bodyPr>
          <a:lstStyle/>
          <a:p>
            <a:r>
              <a:rPr lang="en-US" sz="4800"/>
              <a:t>Solución</a:t>
            </a:r>
          </a:p>
        </p:txBody>
      </p:sp>
      <p:sp>
        <p:nvSpPr>
          <p:cNvPr id="28" name="CuadroTexto 27">
            <a:extLst>
              <a:ext uri="{FF2B5EF4-FFF2-40B4-BE49-F238E27FC236}">
                <a16:creationId xmlns:a16="http://schemas.microsoft.com/office/drawing/2014/main" id="{223BCEC2-88C8-48CA-88F5-4841B3B0F264}"/>
              </a:ext>
            </a:extLst>
          </p:cNvPr>
          <p:cNvSpPr txBox="1"/>
          <p:nvPr/>
        </p:nvSpPr>
        <p:spPr>
          <a:xfrm>
            <a:off x="417286" y="2902211"/>
            <a:ext cx="4956233" cy="2485893"/>
          </a:xfrm>
          <a:prstGeom prst="rect">
            <a:avLst/>
          </a:prstGeom>
        </p:spPr>
        <p:txBody>
          <a:bodyPr vert="horz" lIns="91440" tIns="45720" rIns="91440" bIns="45720" rtlCol="0" anchor="t">
            <a:normAutofit/>
          </a:bodyPr>
          <a:lstStyle/>
          <a:p>
            <a:pPr indent="-228600" defTabSz="914400">
              <a:lnSpc>
                <a:spcPct val="110000"/>
              </a:lnSpc>
              <a:spcBef>
                <a:spcPts val="700"/>
              </a:spcBef>
              <a:buClr>
                <a:schemeClr val="tx2"/>
              </a:buClr>
            </a:pPr>
            <a:r>
              <a:rPr lang="en-US" dirty="0" err="1"/>
              <a:t>Crear</a:t>
            </a:r>
            <a:r>
              <a:rPr lang="en-US" dirty="0"/>
              <a:t> a </a:t>
            </a:r>
            <a:r>
              <a:rPr lang="en-US" dirty="0" err="1"/>
              <a:t>nuestro</a:t>
            </a:r>
            <a:r>
              <a:rPr lang="en-US" dirty="0"/>
              <a:t> </a:t>
            </a:r>
            <a:r>
              <a:rPr lang="en-US" dirty="0" err="1"/>
              <a:t>cliente</a:t>
            </a:r>
            <a:r>
              <a:rPr lang="en-US" dirty="0"/>
              <a:t> un </a:t>
            </a:r>
            <a:r>
              <a:rPr lang="en-US" dirty="0" err="1"/>
              <a:t>sistema</a:t>
            </a:r>
            <a:r>
              <a:rPr lang="en-US" dirty="0"/>
              <a:t> web </a:t>
            </a:r>
            <a:r>
              <a:rPr lang="en-US" dirty="0" err="1"/>
              <a:t>responsivo</a:t>
            </a:r>
            <a:r>
              <a:rPr lang="en-US" dirty="0"/>
              <a:t>, que </a:t>
            </a:r>
            <a:r>
              <a:rPr lang="en-US" dirty="0" err="1"/>
              <a:t>permita</a:t>
            </a:r>
            <a:r>
              <a:rPr lang="en-US" dirty="0"/>
              <a:t> la </a:t>
            </a:r>
            <a:r>
              <a:rPr lang="en-US" dirty="0" err="1"/>
              <a:t>optimización</a:t>
            </a:r>
            <a:r>
              <a:rPr lang="en-US" dirty="0"/>
              <a:t> de sus </a:t>
            </a:r>
            <a:r>
              <a:rPr lang="en-US" dirty="0" err="1"/>
              <a:t>ventas</a:t>
            </a:r>
            <a:r>
              <a:rPr lang="en-US" dirty="0"/>
              <a:t> y </a:t>
            </a:r>
            <a:r>
              <a:rPr lang="en-US" dirty="0" err="1"/>
              <a:t>pedidos</a:t>
            </a:r>
            <a:r>
              <a:rPr lang="en-US" dirty="0"/>
              <a:t> y </a:t>
            </a:r>
            <a:r>
              <a:rPr lang="en-US" dirty="0" err="1"/>
              <a:t>asi</a:t>
            </a:r>
            <a:r>
              <a:rPr lang="en-US" dirty="0"/>
              <a:t> </a:t>
            </a:r>
            <a:r>
              <a:rPr lang="en-US" dirty="0" err="1"/>
              <a:t>como</a:t>
            </a:r>
            <a:r>
              <a:rPr lang="en-US" dirty="0"/>
              <a:t> </a:t>
            </a:r>
            <a:r>
              <a:rPr lang="en-US" dirty="0" err="1"/>
              <a:t>tambien</a:t>
            </a:r>
            <a:r>
              <a:rPr lang="en-US" dirty="0"/>
              <a:t> </a:t>
            </a:r>
            <a:r>
              <a:rPr lang="en-US" dirty="0" err="1"/>
              <a:t>dar</a:t>
            </a:r>
            <a:r>
              <a:rPr lang="en-US" dirty="0"/>
              <a:t> un </a:t>
            </a:r>
            <a:r>
              <a:rPr lang="en-US" dirty="0" err="1"/>
              <a:t>salto</a:t>
            </a:r>
            <a:r>
              <a:rPr lang="en-US" dirty="0"/>
              <a:t> a las </a:t>
            </a:r>
            <a:r>
              <a:rPr lang="en-US" dirty="0" err="1"/>
              <a:t>ventas</a:t>
            </a:r>
            <a:r>
              <a:rPr lang="en-US" dirty="0"/>
              <a:t> online con </a:t>
            </a:r>
            <a:r>
              <a:rPr lang="en-US" dirty="0" err="1"/>
              <a:t>despacho</a:t>
            </a:r>
            <a:r>
              <a:rPr lang="en-US" dirty="0"/>
              <a:t> </a:t>
            </a:r>
            <a:r>
              <a:rPr lang="en-US" dirty="0" err="1"/>
              <a:t>incluido</a:t>
            </a:r>
            <a:r>
              <a:rPr lang="en-US" dirty="0"/>
              <a:t>. </a:t>
            </a:r>
          </a:p>
        </p:txBody>
      </p:sp>
    </p:spTree>
    <p:extLst>
      <p:ext uri="{BB962C8B-B14F-4D97-AF65-F5344CB8AC3E}">
        <p14:creationId xmlns:p14="http://schemas.microsoft.com/office/powerpoint/2010/main" val="383131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B217C2AD-51B4-40CE-A71F-F5D3F846D9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73" name="Rectangle 72">
            <a:extLst>
              <a:ext uri="{FF2B5EF4-FFF2-40B4-BE49-F238E27FC236}">
                <a16:creationId xmlns:a16="http://schemas.microsoft.com/office/drawing/2014/main" id="{6F1BF92E-23CF-4BFE-9E1F-C359BACFA3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5" name="Rectangle 74">
            <a:extLst>
              <a:ext uri="{FF2B5EF4-FFF2-40B4-BE49-F238E27FC236}">
                <a16:creationId xmlns:a16="http://schemas.microsoft.com/office/drawing/2014/main" id="{33DFEFC0-99B4-4D27-9168-1B2F659A34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7" name="Freeform: Shape 76">
            <a:extLst>
              <a:ext uri="{FF2B5EF4-FFF2-40B4-BE49-F238E27FC236}">
                <a16:creationId xmlns:a16="http://schemas.microsoft.com/office/drawing/2014/main" id="{A2C20081-2005-4B05-BEA4-EB8D4C90A3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8"/>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sultado de imagen para Desarrollo_en_cascada">
            <a:extLst>
              <a:ext uri="{FF2B5EF4-FFF2-40B4-BE49-F238E27FC236}">
                <a16:creationId xmlns:a16="http://schemas.microsoft.com/office/drawing/2014/main" id="{945BB59F-5FDF-4DAF-81B8-CBCD595F6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76" y="1760204"/>
            <a:ext cx="5551309" cy="204325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385BA1E-B8A6-4F98-8798-22F140C6CAD4}"/>
              </a:ext>
            </a:extLst>
          </p:cNvPr>
          <p:cNvSpPr>
            <a:spLocks noGrp="1"/>
          </p:cNvSpPr>
          <p:nvPr>
            <p:ph type="title"/>
          </p:nvPr>
        </p:nvSpPr>
        <p:spPr>
          <a:xfrm>
            <a:off x="1078523" y="5449151"/>
            <a:ext cx="10318418" cy="523811"/>
          </a:xfrm>
        </p:spPr>
        <p:txBody>
          <a:bodyPr vert="horz" lIns="91440" tIns="45720" rIns="91440" bIns="45720" rtlCol="0" anchor="b">
            <a:normAutofit/>
          </a:bodyPr>
          <a:lstStyle/>
          <a:p>
            <a:pPr algn="ctr"/>
            <a:r>
              <a:rPr lang="en-US" sz="2400" spc="800">
                <a:solidFill>
                  <a:srgbClr val="2A1A00"/>
                </a:solidFill>
              </a:rPr>
              <a:t>modelo de desarrollo</a:t>
            </a:r>
          </a:p>
        </p:txBody>
      </p:sp>
      <p:pic>
        <p:nvPicPr>
          <p:cNvPr id="10" name="Imagen 9">
            <a:extLst>
              <a:ext uri="{FF2B5EF4-FFF2-40B4-BE49-F238E27FC236}">
                <a16:creationId xmlns:a16="http://schemas.microsoft.com/office/drawing/2014/main" id="{ACADF5CB-4003-4FD3-A1D4-9B2DAEE4E56D}"/>
              </a:ext>
            </a:extLst>
          </p:cNvPr>
          <p:cNvPicPr/>
          <p:nvPr/>
        </p:nvPicPr>
        <p:blipFill>
          <a:blip r:embed="rId4">
            <a:extLst>
              <a:ext uri="{28A0092B-C50C-407E-A947-70E740481C1C}">
                <a14:useLocalDpi xmlns:a14="http://schemas.microsoft.com/office/drawing/2010/main" val="0"/>
              </a:ext>
            </a:extLst>
          </a:blip>
          <a:stretch>
            <a:fillRect/>
          </a:stretch>
        </p:blipFill>
        <p:spPr>
          <a:xfrm>
            <a:off x="5386429" y="261416"/>
            <a:ext cx="6516215" cy="4818215"/>
          </a:xfrm>
          <a:prstGeom prst="rect">
            <a:avLst/>
          </a:prstGeom>
        </p:spPr>
      </p:pic>
      <p:sp>
        <p:nvSpPr>
          <p:cNvPr id="5" name="CuadroTexto 4">
            <a:extLst>
              <a:ext uri="{FF2B5EF4-FFF2-40B4-BE49-F238E27FC236}">
                <a16:creationId xmlns:a16="http://schemas.microsoft.com/office/drawing/2014/main" id="{8E4C2FC6-469D-453C-8819-FFFA2716BC20}"/>
              </a:ext>
            </a:extLst>
          </p:cNvPr>
          <p:cNvSpPr txBox="1"/>
          <p:nvPr/>
        </p:nvSpPr>
        <p:spPr>
          <a:xfrm>
            <a:off x="1121342" y="3962337"/>
            <a:ext cx="3905250" cy="369332"/>
          </a:xfrm>
          <a:prstGeom prst="rect">
            <a:avLst/>
          </a:prstGeom>
          <a:noFill/>
        </p:spPr>
        <p:txBody>
          <a:bodyPr wrap="square" rtlCol="0">
            <a:spAutoFit/>
          </a:bodyPr>
          <a:lstStyle/>
          <a:p>
            <a:r>
              <a:rPr lang="es-CL" dirty="0"/>
              <a:t>Desarrollo en Cascada</a:t>
            </a:r>
          </a:p>
        </p:txBody>
      </p:sp>
      <p:sp>
        <p:nvSpPr>
          <p:cNvPr id="13" name="CuadroTexto 12">
            <a:extLst>
              <a:ext uri="{FF2B5EF4-FFF2-40B4-BE49-F238E27FC236}">
                <a16:creationId xmlns:a16="http://schemas.microsoft.com/office/drawing/2014/main" id="{992AEB97-B860-4615-84E0-69ECE6051009}"/>
              </a:ext>
            </a:extLst>
          </p:cNvPr>
          <p:cNvSpPr txBox="1"/>
          <p:nvPr/>
        </p:nvSpPr>
        <p:spPr>
          <a:xfrm>
            <a:off x="8792591" y="4493490"/>
            <a:ext cx="3905250" cy="369332"/>
          </a:xfrm>
          <a:prstGeom prst="rect">
            <a:avLst/>
          </a:prstGeom>
          <a:noFill/>
        </p:spPr>
        <p:txBody>
          <a:bodyPr wrap="square" rtlCol="0">
            <a:spAutoFit/>
          </a:bodyPr>
          <a:lstStyle/>
          <a:p>
            <a:r>
              <a:rPr lang="es-CL" dirty="0"/>
              <a:t>Estructura de Desglose de Trabajo</a:t>
            </a:r>
          </a:p>
        </p:txBody>
      </p:sp>
    </p:spTree>
    <p:extLst>
      <p:ext uri="{BB962C8B-B14F-4D97-AF65-F5344CB8AC3E}">
        <p14:creationId xmlns:p14="http://schemas.microsoft.com/office/powerpoint/2010/main" val="49287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Resultado de imagen para objetivos">
            <a:extLst>
              <a:ext uri="{FF2B5EF4-FFF2-40B4-BE49-F238E27FC236}">
                <a16:creationId xmlns:a16="http://schemas.microsoft.com/office/drawing/2014/main" id="{D94465CC-73F9-4B36-AB82-B18C76E52F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42" r="20470" b="-2"/>
          <a:stretch/>
        </p:blipFill>
        <p:spPr bwMode="auto">
          <a:xfrm>
            <a:off x="5647772" y="1088182"/>
            <a:ext cx="5995465" cy="559404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B5DFF142-1B92-4DED-B97E-D6C28CF38624}"/>
              </a:ext>
            </a:extLst>
          </p:cNvPr>
          <p:cNvSpPr>
            <a:spLocks noGrp="1"/>
          </p:cNvSpPr>
          <p:nvPr>
            <p:ph type="title"/>
          </p:nvPr>
        </p:nvSpPr>
        <p:spPr>
          <a:xfrm>
            <a:off x="1251679" y="267735"/>
            <a:ext cx="5599064" cy="1640894"/>
          </a:xfrm>
        </p:spPr>
        <p:txBody>
          <a:bodyPr vert="horz" lIns="91440" tIns="45720" rIns="91440" bIns="45720" rtlCol="0" anchor="t">
            <a:normAutofit/>
          </a:bodyPr>
          <a:lstStyle/>
          <a:p>
            <a:r>
              <a:rPr lang="en-US" sz="4000" dirty="0" err="1"/>
              <a:t>Objetivos</a:t>
            </a:r>
            <a:r>
              <a:rPr lang="en-US" sz="4000" dirty="0"/>
              <a:t> y </a:t>
            </a:r>
            <a:r>
              <a:rPr lang="en-US" sz="4000" dirty="0" err="1"/>
              <a:t>alcances</a:t>
            </a:r>
            <a:endParaRPr lang="en-US" sz="4000" dirty="0"/>
          </a:p>
        </p:txBody>
      </p:sp>
      <p:sp>
        <p:nvSpPr>
          <p:cNvPr id="4" name="CuadroTexto 3">
            <a:extLst>
              <a:ext uri="{FF2B5EF4-FFF2-40B4-BE49-F238E27FC236}">
                <a16:creationId xmlns:a16="http://schemas.microsoft.com/office/drawing/2014/main" id="{BEF51C27-B601-4373-8B54-78BDE80A603F}"/>
              </a:ext>
            </a:extLst>
          </p:cNvPr>
          <p:cNvSpPr txBox="1"/>
          <p:nvPr/>
        </p:nvSpPr>
        <p:spPr>
          <a:xfrm>
            <a:off x="1251679" y="2286001"/>
            <a:ext cx="3384330" cy="3940844"/>
          </a:xfrm>
          <a:prstGeom prst="rect">
            <a:avLst/>
          </a:prstGeom>
        </p:spPr>
        <p:txBody>
          <a:bodyPr vert="horz" lIns="91440" tIns="45720" rIns="91440" bIns="45720" rtlCol="0">
            <a:normAutofit/>
          </a:bodyPr>
          <a:lstStyle/>
          <a:p>
            <a:pPr indent="-228600" defTabSz="914400">
              <a:spcBef>
                <a:spcPts val="700"/>
              </a:spcBef>
              <a:buClr>
                <a:schemeClr val="tx2"/>
              </a:buClr>
            </a:pPr>
            <a:endParaRPr lang="en-US" sz="1100" dirty="0">
              <a:solidFill>
                <a:schemeClr val="tx1">
                  <a:lumMod val="65000"/>
                  <a:lumOff val="35000"/>
                </a:schemeClr>
              </a:solidFill>
            </a:endParaRPr>
          </a:p>
        </p:txBody>
      </p:sp>
      <p:sp>
        <p:nvSpPr>
          <p:cNvPr id="3" name="CuadroTexto 2">
            <a:extLst>
              <a:ext uri="{FF2B5EF4-FFF2-40B4-BE49-F238E27FC236}">
                <a16:creationId xmlns:a16="http://schemas.microsoft.com/office/drawing/2014/main" id="{18972E6C-0051-4520-9EC8-31ED6A18A66D}"/>
              </a:ext>
            </a:extLst>
          </p:cNvPr>
          <p:cNvSpPr txBox="1"/>
          <p:nvPr/>
        </p:nvSpPr>
        <p:spPr>
          <a:xfrm>
            <a:off x="1251679" y="1285461"/>
            <a:ext cx="5599064" cy="1908215"/>
          </a:xfrm>
          <a:prstGeom prst="rect">
            <a:avLst/>
          </a:prstGeom>
          <a:noFill/>
        </p:spPr>
        <p:txBody>
          <a:bodyPr wrap="square" rtlCol="0">
            <a:spAutoFit/>
          </a:bodyPr>
          <a:lstStyle/>
          <a:p>
            <a:r>
              <a:rPr lang="es-CL" sz="2000" dirty="0"/>
              <a:t>El propósito del proyecto es entregar lo solicitado por la Pastelería Doña Rosa, así aumentar la calidad de sus servicios, agilizar el funcionamiento y mejorar la atención a su cliente, anticipar el aumento de nuevas clientelas. </a:t>
            </a:r>
          </a:p>
          <a:p>
            <a:endParaRPr lang="es-CL" dirty="0"/>
          </a:p>
        </p:txBody>
      </p:sp>
      <p:sp>
        <p:nvSpPr>
          <p:cNvPr id="5" name="CuadroTexto 4">
            <a:extLst>
              <a:ext uri="{FF2B5EF4-FFF2-40B4-BE49-F238E27FC236}">
                <a16:creationId xmlns:a16="http://schemas.microsoft.com/office/drawing/2014/main" id="{66A08458-15C0-4C8B-805E-3263C8DC8C34}"/>
              </a:ext>
            </a:extLst>
          </p:cNvPr>
          <p:cNvSpPr txBox="1"/>
          <p:nvPr/>
        </p:nvSpPr>
        <p:spPr>
          <a:xfrm>
            <a:off x="1175489" y="3395301"/>
            <a:ext cx="5751444" cy="2831544"/>
          </a:xfrm>
          <a:prstGeom prst="rect">
            <a:avLst/>
          </a:prstGeom>
          <a:noFill/>
        </p:spPr>
        <p:txBody>
          <a:bodyPr wrap="square" rtlCol="0">
            <a:spAutoFit/>
          </a:bodyPr>
          <a:lstStyle/>
          <a:p>
            <a:r>
              <a:rPr lang="es-CL" sz="2000" dirty="0"/>
              <a:t>Debido al gran aumento de clientes presentado en el último tiempo el prestigio de la pastelería y sus ingresos han aumentado, por lo cual no se puede defraudar a la clientela, se apostará por un sistema de ventas, encargo y despacho online a través de una página web segura y confiable la cual permitirá al cliente hacer todo lo que hasta el momento deben hacer presencialmente en la tienda.</a:t>
            </a:r>
          </a:p>
          <a:p>
            <a:endParaRPr lang="es-CL" dirty="0"/>
          </a:p>
        </p:txBody>
      </p:sp>
    </p:spTree>
    <p:extLst>
      <p:ext uri="{BB962C8B-B14F-4D97-AF65-F5344CB8AC3E}">
        <p14:creationId xmlns:p14="http://schemas.microsoft.com/office/powerpoint/2010/main" val="262221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011FF-3025-47DE-B1D9-1C6A9B765370}"/>
              </a:ext>
            </a:extLst>
          </p:cNvPr>
          <p:cNvSpPr>
            <a:spLocks noGrp="1"/>
          </p:cNvSpPr>
          <p:nvPr>
            <p:ph type="title"/>
          </p:nvPr>
        </p:nvSpPr>
        <p:spPr/>
        <p:txBody>
          <a:bodyPr>
            <a:normAutofit fontScale="90000"/>
          </a:bodyPr>
          <a:lstStyle/>
          <a:p>
            <a:r>
              <a:rPr lang="es-CL" sz="5400" dirty="0"/>
              <a:t>Requerimientos</a:t>
            </a:r>
            <a:br>
              <a:rPr lang="es-CL" sz="5400" dirty="0"/>
            </a:br>
            <a:endParaRPr lang="es-CL" dirty="0"/>
          </a:p>
        </p:txBody>
      </p:sp>
      <p:sp>
        <p:nvSpPr>
          <p:cNvPr id="3" name="Marcador de contenido 2">
            <a:extLst>
              <a:ext uri="{FF2B5EF4-FFF2-40B4-BE49-F238E27FC236}">
                <a16:creationId xmlns:a16="http://schemas.microsoft.com/office/drawing/2014/main" id="{23B78694-0619-40A9-82A5-C0B3B57A63EE}"/>
              </a:ext>
            </a:extLst>
          </p:cNvPr>
          <p:cNvSpPr>
            <a:spLocks noGrp="1"/>
          </p:cNvSpPr>
          <p:nvPr>
            <p:ph idx="1"/>
          </p:nvPr>
        </p:nvSpPr>
        <p:spPr>
          <a:xfrm>
            <a:off x="1251678" y="1292088"/>
            <a:ext cx="10178322" cy="3593591"/>
          </a:xfrm>
        </p:spPr>
        <p:txBody>
          <a:bodyPr/>
          <a:lstStyle/>
          <a:p>
            <a:r>
              <a:rPr lang="es-CL" dirty="0"/>
              <a:t>Requerimientos Funcionales pastelería</a:t>
            </a:r>
          </a:p>
        </p:txBody>
      </p:sp>
      <p:graphicFrame>
        <p:nvGraphicFramePr>
          <p:cNvPr id="4" name="Tabla 3">
            <a:extLst>
              <a:ext uri="{FF2B5EF4-FFF2-40B4-BE49-F238E27FC236}">
                <a16:creationId xmlns:a16="http://schemas.microsoft.com/office/drawing/2014/main" id="{3EBB8D88-3197-4004-B850-02A7830B3207}"/>
              </a:ext>
            </a:extLst>
          </p:cNvPr>
          <p:cNvGraphicFramePr>
            <a:graphicFrameLocks noGrp="1"/>
          </p:cNvGraphicFramePr>
          <p:nvPr>
            <p:extLst>
              <p:ext uri="{D42A27DB-BD31-4B8C-83A1-F6EECF244321}">
                <p14:modId xmlns:p14="http://schemas.microsoft.com/office/powerpoint/2010/main" val="3067396922"/>
              </p:ext>
            </p:extLst>
          </p:nvPr>
        </p:nvGraphicFramePr>
        <p:xfrm>
          <a:off x="1470440" y="2293617"/>
          <a:ext cx="9382539" cy="4316519"/>
        </p:xfrm>
        <a:graphic>
          <a:graphicData uri="http://schemas.openxmlformats.org/drawingml/2006/table">
            <a:tbl>
              <a:tblPr firstRow="1" firstCol="1" bandRow="1">
                <a:tableStyleId>{5C22544A-7EE6-4342-B048-85BDC9FD1C3A}</a:tableStyleId>
              </a:tblPr>
              <a:tblGrid>
                <a:gridCol w="1472102">
                  <a:extLst>
                    <a:ext uri="{9D8B030D-6E8A-4147-A177-3AD203B41FA5}">
                      <a16:colId xmlns:a16="http://schemas.microsoft.com/office/drawing/2014/main" val="3054248136"/>
                    </a:ext>
                  </a:extLst>
                </a:gridCol>
                <a:gridCol w="1472102">
                  <a:extLst>
                    <a:ext uri="{9D8B030D-6E8A-4147-A177-3AD203B41FA5}">
                      <a16:colId xmlns:a16="http://schemas.microsoft.com/office/drawing/2014/main" val="3679493315"/>
                    </a:ext>
                  </a:extLst>
                </a:gridCol>
                <a:gridCol w="1418169">
                  <a:extLst>
                    <a:ext uri="{9D8B030D-6E8A-4147-A177-3AD203B41FA5}">
                      <a16:colId xmlns:a16="http://schemas.microsoft.com/office/drawing/2014/main" val="334665227"/>
                    </a:ext>
                  </a:extLst>
                </a:gridCol>
                <a:gridCol w="5020166">
                  <a:extLst>
                    <a:ext uri="{9D8B030D-6E8A-4147-A177-3AD203B41FA5}">
                      <a16:colId xmlns:a16="http://schemas.microsoft.com/office/drawing/2014/main" val="4215344916"/>
                    </a:ext>
                  </a:extLst>
                </a:gridCol>
              </a:tblGrid>
              <a:tr h="282096">
                <a:tc>
                  <a:txBody>
                    <a:bodyPr/>
                    <a:lstStyle/>
                    <a:p>
                      <a:pPr algn="ctr">
                        <a:lnSpc>
                          <a:spcPct val="107000"/>
                        </a:lnSpc>
                        <a:spcAft>
                          <a:spcPts val="0"/>
                        </a:spcAft>
                      </a:pPr>
                      <a:r>
                        <a:rPr lang="es-AR" sz="1100">
                          <a:effectLst/>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Nombre</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Prioridad</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Descripción</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extLst>
                  <a:ext uri="{0D108BD9-81ED-4DB2-BD59-A6C34878D82A}">
                    <a16:rowId xmlns:a16="http://schemas.microsoft.com/office/drawing/2014/main" val="463615545"/>
                  </a:ext>
                </a:extLst>
              </a:tr>
              <a:tr h="534323">
                <a:tc>
                  <a:txBody>
                    <a:bodyPr/>
                    <a:lstStyle/>
                    <a:p>
                      <a:pPr algn="ctr">
                        <a:lnSpc>
                          <a:spcPct val="107000"/>
                        </a:lnSpc>
                        <a:spcAft>
                          <a:spcPts val="0"/>
                        </a:spcAft>
                      </a:pPr>
                      <a:r>
                        <a:rPr lang="es-AR" sz="1100">
                          <a:effectLst/>
                        </a:rPr>
                        <a:t>RFP01</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 Inicio de sesiones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Alta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dirty="0">
                          <a:effectLst/>
                        </a:rPr>
                        <a:t>Creación de usuario, iniciar sesión a través de un </a:t>
                      </a:r>
                      <a:r>
                        <a:rPr lang="es-AR" sz="1100" dirty="0" err="1">
                          <a:effectLst/>
                        </a:rPr>
                        <a:t>login</a:t>
                      </a:r>
                      <a:r>
                        <a:rPr lang="es-AR" sz="1100" dirty="0">
                          <a:effectLst/>
                        </a:rPr>
                        <a:t> y recuperación de cuenta</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extLst>
                  <a:ext uri="{0D108BD9-81ED-4DB2-BD59-A6C34878D82A}">
                    <a16:rowId xmlns:a16="http://schemas.microsoft.com/office/drawing/2014/main" val="1566815695"/>
                  </a:ext>
                </a:extLst>
              </a:tr>
              <a:tr h="512751">
                <a:tc>
                  <a:txBody>
                    <a:bodyPr/>
                    <a:lstStyle/>
                    <a:p>
                      <a:pPr algn="ctr">
                        <a:lnSpc>
                          <a:spcPct val="107000"/>
                        </a:lnSpc>
                        <a:spcAft>
                          <a:spcPts val="0"/>
                        </a:spcAft>
                      </a:pPr>
                      <a:r>
                        <a:rPr lang="es-AR" sz="1100">
                          <a:effectLst/>
                        </a:rPr>
                        <a:t>RFP02</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Registros de ventas</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Alta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nSpc>
                          <a:spcPct val="107000"/>
                        </a:lnSpc>
                        <a:spcAft>
                          <a:spcPts val="0"/>
                        </a:spcAft>
                      </a:pPr>
                      <a:r>
                        <a:rPr lang="es-AR" sz="1100" dirty="0">
                          <a:effectLst/>
                        </a:rPr>
                        <a:t>Registrar ventas, modificar y generar un </a:t>
                      </a:r>
                      <a:r>
                        <a:rPr lang="es-AR" sz="1100" dirty="0" err="1">
                          <a:effectLst/>
                        </a:rPr>
                        <a:t>boucher</a:t>
                      </a:r>
                      <a:r>
                        <a:rPr lang="es-AR" sz="1100" dirty="0">
                          <a:effectLst/>
                        </a:rPr>
                        <a:t> de compras</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extLst>
                  <a:ext uri="{0D108BD9-81ED-4DB2-BD59-A6C34878D82A}">
                    <a16:rowId xmlns:a16="http://schemas.microsoft.com/office/drawing/2014/main" val="1670415264"/>
                  </a:ext>
                </a:extLst>
              </a:tr>
              <a:tr h="555513">
                <a:tc>
                  <a:txBody>
                    <a:bodyPr/>
                    <a:lstStyle/>
                    <a:p>
                      <a:pPr algn="ctr">
                        <a:lnSpc>
                          <a:spcPct val="107000"/>
                        </a:lnSpc>
                        <a:spcAft>
                          <a:spcPts val="0"/>
                        </a:spcAft>
                      </a:pPr>
                      <a:r>
                        <a:rPr lang="es-AR" sz="1100">
                          <a:effectLst/>
                        </a:rPr>
                        <a:t>RFP03</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dirty="0">
                          <a:effectLst/>
                        </a:rPr>
                        <a:t>Registros de pedidos</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Media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dirty="0">
                          <a:effectLst/>
                        </a:rPr>
                        <a:t>Registro de pedidos por llamado telefónico, a través de un formulario web. Genera un </a:t>
                      </a:r>
                      <a:r>
                        <a:rPr lang="es-AR" sz="1100" dirty="0" err="1">
                          <a:effectLst/>
                        </a:rPr>
                        <a:t>boucher</a:t>
                      </a:r>
                      <a:r>
                        <a:rPr lang="es-AR" sz="1100" dirty="0">
                          <a:effectLst/>
                        </a:rPr>
                        <a:t> de pedido y el total que debe pagar</a:t>
                      </a:r>
                      <a:endParaRPr lang="es-CL" sz="1100" dirty="0">
                        <a:effectLst/>
                      </a:endParaRPr>
                    </a:p>
                    <a:p>
                      <a:pPr algn="ctr">
                        <a:lnSpc>
                          <a:spcPct val="107000"/>
                        </a:lnSpc>
                        <a:spcAft>
                          <a:spcPts val="0"/>
                        </a:spcAft>
                      </a:pPr>
                      <a:r>
                        <a:rPr lang="es-AR" sz="1100" dirty="0">
                          <a:effectLst/>
                        </a:rPr>
                        <a:t> </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extLst>
                  <a:ext uri="{0D108BD9-81ED-4DB2-BD59-A6C34878D82A}">
                    <a16:rowId xmlns:a16="http://schemas.microsoft.com/office/drawing/2014/main" val="323022916"/>
                  </a:ext>
                </a:extLst>
              </a:tr>
              <a:tr h="512751">
                <a:tc>
                  <a:txBody>
                    <a:bodyPr/>
                    <a:lstStyle/>
                    <a:p>
                      <a:pPr algn="ctr">
                        <a:lnSpc>
                          <a:spcPct val="107000"/>
                        </a:lnSpc>
                        <a:spcAft>
                          <a:spcPts val="0"/>
                        </a:spcAft>
                      </a:pPr>
                      <a:r>
                        <a:rPr lang="es-AR" sz="1100">
                          <a:effectLst/>
                        </a:rPr>
                        <a:t>RFP04</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Recepción de pedidos</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Media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Entrega de pedidos registrados, se verifica a través de un boucher</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extLst>
                  <a:ext uri="{0D108BD9-81ED-4DB2-BD59-A6C34878D82A}">
                    <a16:rowId xmlns:a16="http://schemas.microsoft.com/office/drawing/2014/main" val="3437535385"/>
                  </a:ext>
                </a:extLst>
              </a:tr>
              <a:tr h="512751">
                <a:tc>
                  <a:txBody>
                    <a:bodyPr/>
                    <a:lstStyle/>
                    <a:p>
                      <a:pPr algn="ctr">
                        <a:lnSpc>
                          <a:spcPct val="107000"/>
                        </a:lnSpc>
                        <a:spcAft>
                          <a:spcPts val="0"/>
                        </a:spcAft>
                      </a:pPr>
                      <a:r>
                        <a:rPr lang="es-AR" sz="1100">
                          <a:effectLst/>
                        </a:rPr>
                        <a:t>RFP05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dirty="0">
                          <a:effectLst/>
                        </a:rPr>
                        <a:t>Inventario de producto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Media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Control de inventario de producto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extLst>
                  <a:ext uri="{0D108BD9-81ED-4DB2-BD59-A6C34878D82A}">
                    <a16:rowId xmlns:a16="http://schemas.microsoft.com/office/drawing/2014/main" val="2421248234"/>
                  </a:ext>
                </a:extLst>
              </a:tr>
              <a:tr h="703167">
                <a:tc>
                  <a:txBody>
                    <a:bodyPr/>
                    <a:lstStyle/>
                    <a:p>
                      <a:pPr algn="ctr">
                        <a:lnSpc>
                          <a:spcPct val="107000"/>
                        </a:lnSpc>
                        <a:spcAft>
                          <a:spcPts val="0"/>
                        </a:spcAft>
                      </a:pPr>
                      <a:r>
                        <a:rPr lang="es-AR" sz="1100">
                          <a:effectLst/>
                        </a:rPr>
                        <a:t>RFP06</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dirty="0">
                          <a:effectLst/>
                        </a:rPr>
                        <a:t>Cajero</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Alta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Revisa la compra o pedido a través del código del boucher, finaliza la venta, selecciona medio de pago.  Cierre de caja.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extLst>
                  <a:ext uri="{0D108BD9-81ED-4DB2-BD59-A6C34878D82A}">
                    <a16:rowId xmlns:a16="http://schemas.microsoft.com/office/drawing/2014/main" val="2022112371"/>
                  </a:ext>
                </a:extLst>
              </a:tr>
              <a:tr h="703167">
                <a:tc>
                  <a:txBody>
                    <a:bodyPr/>
                    <a:lstStyle/>
                    <a:p>
                      <a:pPr algn="ctr">
                        <a:lnSpc>
                          <a:spcPct val="107000"/>
                        </a:lnSpc>
                        <a:spcAft>
                          <a:spcPts val="0"/>
                        </a:spcAft>
                      </a:pPr>
                      <a:r>
                        <a:rPr lang="es-AR" sz="1100">
                          <a:effectLst/>
                        </a:rPr>
                        <a:t>RFP07</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dirty="0">
                          <a:effectLst/>
                        </a:rPr>
                        <a:t>Estadística de ventas</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a:effectLst/>
                        </a:rPr>
                        <a:t>Media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tc>
                  <a:txBody>
                    <a:bodyPr/>
                    <a:lstStyle/>
                    <a:p>
                      <a:pPr algn="ctr">
                        <a:lnSpc>
                          <a:spcPct val="107000"/>
                        </a:lnSpc>
                        <a:spcAft>
                          <a:spcPts val="0"/>
                        </a:spcAft>
                      </a:pPr>
                      <a:r>
                        <a:rPr lang="es-AR" sz="1100" dirty="0">
                          <a:effectLst/>
                        </a:rPr>
                        <a:t>Genera un informe de las ventas realizadas en el mes. Posición de mejores clientes y productos más vendidos.</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44" marR="68544" marT="0" marB="0"/>
                </a:tc>
                <a:extLst>
                  <a:ext uri="{0D108BD9-81ED-4DB2-BD59-A6C34878D82A}">
                    <a16:rowId xmlns:a16="http://schemas.microsoft.com/office/drawing/2014/main" val="4157630243"/>
                  </a:ext>
                </a:extLst>
              </a:tr>
            </a:tbl>
          </a:graphicData>
        </a:graphic>
      </p:graphicFrame>
    </p:spTree>
    <p:extLst>
      <p:ext uri="{BB962C8B-B14F-4D97-AF65-F5344CB8AC3E}">
        <p14:creationId xmlns:p14="http://schemas.microsoft.com/office/powerpoint/2010/main" val="260971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F218728-C3BE-4049-B3F7-37F2798FD0D9}"/>
              </a:ext>
            </a:extLst>
          </p:cNvPr>
          <p:cNvPicPr>
            <a:picLocks noGrp="1" noChangeAspect="1"/>
          </p:cNvPicPr>
          <p:nvPr>
            <p:ph idx="1"/>
          </p:nvPr>
        </p:nvPicPr>
        <p:blipFill rotWithShape="1">
          <a:blip r:embed="rId2"/>
          <a:srcRect b="21282"/>
          <a:stretch/>
        </p:blipFill>
        <p:spPr>
          <a:xfrm>
            <a:off x="1251678" y="1939924"/>
            <a:ext cx="8806722" cy="2499554"/>
          </a:xfrm>
          <a:prstGeom prst="rect">
            <a:avLst/>
          </a:prstGeom>
        </p:spPr>
      </p:pic>
      <p:sp>
        <p:nvSpPr>
          <p:cNvPr id="4" name="Marcador de contenido 2">
            <a:extLst>
              <a:ext uri="{FF2B5EF4-FFF2-40B4-BE49-F238E27FC236}">
                <a16:creationId xmlns:a16="http://schemas.microsoft.com/office/drawing/2014/main" id="{7EF60D48-4F5A-4A0E-9D56-6B3C0C08ED3B}"/>
              </a:ext>
            </a:extLst>
          </p:cNvPr>
          <p:cNvSpPr txBox="1">
            <a:spLocks/>
          </p:cNvSpPr>
          <p:nvPr/>
        </p:nvSpPr>
        <p:spPr>
          <a:xfrm>
            <a:off x="1251678" y="733288"/>
            <a:ext cx="10178322"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CL" dirty="0"/>
              <a:t>Requerimientos No Funcionales pastelería</a:t>
            </a:r>
          </a:p>
        </p:txBody>
      </p:sp>
      <p:pic>
        <p:nvPicPr>
          <p:cNvPr id="6" name="Imagen 5">
            <a:extLst>
              <a:ext uri="{FF2B5EF4-FFF2-40B4-BE49-F238E27FC236}">
                <a16:creationId xmlns:a16="http://schemas.microsoft.com/office/drawing/2014/main" id="{22908AAE-7FAA-49EC-AEC7-7B10971D3296}"/>
              </a:ext>
            </a:extLst>
          </p:cNvPr>
          <p:cNvPicPr>
            <a:picLocks noChangeAspect="1"/>
          </p:cNvPicPr>
          <p:nvPr/>
        </p:nvPicPr>
        <p:blipFill>
          <a:blip r:embed="rId3"/>
          <a:stretch>
            <a:fillRect/>
          </a:stretch>
        </p:blipFill>
        <p:spPr>
          <a:xfrm>
            <a:off x="1251678" y="4737491"/>
            <a:ext cx="8819924" cy="1096778"/>
          </a:xfrm>
          <a:prstGeom prst="rect">
            <a:avLst/>
          </a:prstGeom>
        </p:spPr>
      </p:pic>
    </p:spTree>
    <p:extLst>
      <p:ext uri="{BB962C8B-B14F-4D97-AF65-F5344CB8AC3E}">
        <p14:creationId xmlns:p14="http://schemas.microsoft.com/office/powerpoint/2010/main" val="158014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DAF65-6BF4-4574-8BC2-50903DCF0931}"/>
              </a:ext>
            </a:extLst>
          </p:cNvPr>
          <p:cNvSpPr>
            <a:spLocks noGrp="1"/>
          </p:cNvSpPr>
          <p:nvPr>
            <p:ph type="title"/>
          </p:nvPr>
        </p:nvSpPr>
        <p:spPr/>
        <p:txBody>
          <a:bodyPr/>
          <a:lstStyle/>
          <a:p>
            <a:r>
              <a:rPr lang="es-CL" dirty="0"/>
              <a:t>Diagramas de caso de uso</a:t>
            </a:r>
          </a:p>
        </p:txBody>
      </p:sp>
      <p:pic>
        <p:nvPicPr>
          <p:cNvPr id="4" name="Imagen 3">
            <a:extLst>
              <a:ext uri="{FF2B5EF4-FFF2-40B4-BE49-F238E27FC236}">
                <a16:creationId xmlns:a16="http://schemas.microsoft.com/office/drawing/2014/main" id="{1A8A7EC3-5CD1-4B3D-A065-0211CDD97289}"/>
              </a:ext>
            </a:extLst>
          </p:cNvPr>
          <p:cNvPicPr>
            <a:picLocks noChangeAspect="1"/>
          </p:cNvPicPr>
          <p:nvPr/>
        </p:nvPicPr>
        <p:blipFill>
          <a:blip r:embed="rId2"/>
          <a:stretch>
            <a:fillRect/>
          </a:stretch>
        </p:blipFill>
        <p:spPr>
          <a:xfrm>
            <a:off x="2082800" y="1305803"/>
            <a:ext cx="6896100" cy="5180068"/>
          </a:xfrm>
          <a:prstGeom prst="rect">
            <a:avLst/>
          </a:prstGeom>
        </p:spPr>
      </p:pic>
    </p:spTree>
    <p:extLst>
      <p:ext uri="{BB962C8B-B14F-4D97-AF65-F5344CB8AC3E}">
        <p14:creationId xmlns:p14="http://schemas.microsoft.com/office/powerpoint/2010/main" val="2849912062"/>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TM10001106[[fn=Distintivo]]</Template>
  <TotalTime>617</TotalTime>
  <Words>1102</Words>
  <Application>Microsoft Office PowerPoint</Application>
  <PresentationFormat>Panorámica</PresentationFormat>
  <Paragraphs>140</Paragraphs>
  <Slides>25</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Arial</vt:lpstr>
      <vt:lpstr>Arial Rounded MT Bold</vt:lpstr>
      <vt:lpstr>Bembo</vt:lpstr>
      <vt:lpstr>Calibri</vt:lpstr>
      <vt:lpstr>Gill Sans MT</vt:lpstr>
      <vt:lpstr>Impact</vt:lpstr>
      <vt:lpstr>Times New Roman</vt:lpstr>
      <vt:lpstr>Distintivo</vt:lpstr>
      <vt:lpstr>Presentación de PowerPoint</vt:lpstr>
      <vt:lpstr>Presentación del equipo y sus roles</vt:lpstr>
      <vt:lpstr>Problema</vt:lpstr>
      <vt:lpstr>Solución</vt:lpstr>
      <vt:lpstr>modelo de desarrollo</vt:lpstr>
      <vt:lpstr>Objetivos y alcances</vt:lpstr>
      <vt:lpstr>Requerimientos </vt:lpstr>
      <vt:lpstr>Presentación de PowerPoint</vt:lpstr>
      <vt:lpstr>Diagramas de caso de uso</vt:lpstr>
      <vt:lpstr>Diagrama de actividades</vt:lpstr>
      <vt:lpstr>Diagrama de clases</vt:lpstr>
      <vt:lpstr>Modelo de datos</vt:lpstr>
      <vt:lpstr> Planificación general del proyecto </vt:lpstr>
      <vt:lpstr>Carta Gantt</vt:lpstr>
      <vt:lpstr>Presentación de PowerPoint</vt:lpstr>
      <vt:lpstr>Diseño</vt:lpstr>
      <vt:lpstr>Presentación de PowerPoint</vt:lpstr>
      <vt:lpstr>Presentación de PowerPoint</vt:lpstr>
      <vt:lpstr>Presentación de PowerPoint</vt:lpstr>
      <vt:lpstr>Presentación de PowerPoint</vt:lpstr>
      <vt:lpstr>Lecciones aprendidas </vt:lpstr>
      <vt:lpstr>Trello</vt:lpstr>
      <vt:lpstr>Git &amp; github</vt:lpstr>
      <vt:lpstr>Propuesta a mejorar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benjamin mora</dc:creator>
  <cp:lastModifiedBy>benjamin mor</cp:lastModifiedBy>
  <cp:revision>34</cp:revision>
  <dcterms:created xsi:type="dcterms:W3CDTF">2018-04-16T16:09:45Z</dcterms:created>
  <dcterms:modified xsi:type="dcterms:W3CDTF">2018-07-03T17:56:52Z</dcterms:modified>
</cp:coreProperties>
</file>