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1B9AC-CE97-53DB-630F-03085B1D7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DCA957-7258-F820-1CCE-8236A46A7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C9F83-2931-F211-7190-2B62CA2A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A8A26-D028-95C0-3E12-82DC8386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025B29-B96B-C6EE-1FA2-46B49570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877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63DC9-FCE9-E7F4-A411-D8905145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FD8D84-93E1-7B6B-FF7C-2C68D83E3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79C17-F1FB-5394-7622-6983A1A8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6E7CA-474C-BEA2-35D1-19CDEDC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3E0DE-126A-4A3E-E974-ABF1C74A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F90A50-A670-06FE-1386-6781ED453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E320A6-8B44-4063-A092-B2E2DC3FB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B3B0E-ED32-96A3-2F0D-D98B6048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2EA7B-859A-638F-3E30-99E56E96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4874B-E466-F82D-E1D4-2E12E538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129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0C636-54BD-6CA6-E22E-55D072E5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CF2F8C-207C-AC94-7D3E-099AC45D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D00AD-329C-FC8A-03DF-E4A59217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AA6FE-BBF0-FFAE-12AE-CF5CCC99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2C25F8-2A25-7DA9-BCC9-346F25CE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26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72666-E37B-B59A-2EA9-198C448B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69A448-A4A3-5FD9-990D-D5083CE9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74722-326A-9E51-F7DE-F753F63B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4E9B0-550C-C839-48FF-B44BDC2D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6BC80-EF0E-329D-AEB7-2876B60E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1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6CC7F-A325-7386-F6CA-93389F0D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DE17E-8CB2-B2FB-B789-56C00976B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C5FCC-63CD-7B89-46C8-AB558F07C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8B3213-7294-19C2-0175-F796953C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CC9D3E-1578-0659-5C34-1B2F91CD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BC4658-D827-9C8D-C95D-404B9C21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165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9213-75B3-7226-A053-0200A7E9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F36F86-5EF9-D495-FFBE-C9C79FD5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3133A5-922F-9249-41D4-7EE932BB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911544-3621-4F36-2162-802D566E6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0C85B2-FF3F-691D-364A-F2843AFCA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516631-7DF1-03FD-3D95-DA1CAF93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7F56C1-6D3E-BB30-2A24-78F1D711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C9684E-B277-6E54-385B-7F54E094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68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39F61-20E1-2204-4B2E-AA850CBA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96802B-81D1-33DD-94DE-6CF8986E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DA1FE7-AA54-498B-5EEE-255BE0E1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304652-1360-2108-FC34-54C9CFD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155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78D09D-5AB0-4EED-B2BD-182E573E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6B8409-018C-1750-220E-46631658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0BF14D-0F7F-026D-FC5B-C1E989A7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047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1FD04-3CD0-F4CC-E683-B98BFE66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69B0EE-E417-D3FE-6DA4-82839B7D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94EDA4-3303-A738-3AA6-EE3789392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8ADAA2-4451-0D9D-F9B7-FAB7F3BB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78BE19-4D28-09F1-C9BC-BA104183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9D0AC8-E646-55B8-EF3C-F5D39DF4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91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F7C79-FB7C-F583-30E3-492C3C06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FE6D55-911B-8A6E-93BD-D48DB82BC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14F033-F484-A2BA-04B3-D0247C619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A9CE55-ADD9-4EEA-9766-D557D0D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6FF42D-F850-CBC9-BD1C-3919FD96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05561B-6E8B-A7FB-E15E-CCC41B34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153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2F6090-65E6-6C95-D6A4-7A0BEFBE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6C968B-8F83-69CD-F896-D18F6365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B554F-9E89-EB99-A918-74ABA1BF9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DE849-59D9-406A-91DD-73ECC2FEC994}" type="datetimeFigureOut">
              <a:rPr lang="es-CL" smtClean="0"/>
              <a:t>30-07-25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DBAF2-C394-C34B-87E0-5BAC4F682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A9EA4-BE2E-0781-568F-6894FDA05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01641-5A8A-434A-A8B8-6595657533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81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AF1FB-502F-11D1-7722-3580C5BE6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/>
              <a:t>template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09FD43-7272-59BD-06E0-EF66E2B68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6009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benja.mora.torres@gmail.com</dc:creator>
  <cp:lastModifiedBy>benja.mora.torres@gmail.com</cp:lastModifiedBy>
  <cp:revision>1</cp:revision>
  <dcterms:created xsi:type="dcterms:W3CDTF">2025-07-30T04:50:41Z</dcterms:created>
  <dcterms:modified xsi:type="dcterms:W3CDTF">2025-07-30T04:50:47Z</dcterms:modified>
</cp:coreProperties>
</file>