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59" r:id="rId5"/>
    <p:sldId id="263" r:id="rId6"/>
    <p:sldId id="260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9FD7-0D1E-4E72-B7CF-DFD981C1F122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FE7E-D075-4915-83D2-D877CF43B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448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9FD7-0D1E-4E72-B7CF-DFD981C1F122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FE7E-D075-4915-83D2-D877CF43B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61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9FD7-0D1E-4E72-B7CF-DFD981C1F122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FE7E-D075-4915-83D2-D877CF43B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95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9FD7-0D1E-4E72-B7CF-DFD981C1F122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FE7E-D075-4915-83D2-D877CF43B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353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9FD7-0D1E-4E72-B7CF-DFD981C1F122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FE7E-D075-4915-83D2-D877CF43B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66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9FD7-0D1E-4E72-B7CF-DFD981C1F122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FE7E-D075-4915-83D2-D877CF43B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47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9FD7-0D1E-4E72-B7CF-DFD981C1F122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FE7E-D075-4915-83D2-D877CF43B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1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9FD7-0D1E-4E72-B7CF-DFD981C1F122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FE7E-D075-4915-83D2-D877CF43B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58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9FD7-0D1E-4E72-B7CF-DFD981C1F122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FE7E-D075-4915-83D2-D877CF43B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190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9FD7-0D1E-4E72-B7CF-DFD981C1F122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FE7E-D075-4915-83D2-D877CF43B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70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9FD7-0D1E-4E72-B7CF-DFD981C1F122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FE7E-D075-4915-83D2-D877CF43B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579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49FD7-0D1E-4E72-B7CF-DFD981C1F122}" type="datetimeFigureOut">
              <a:rPr lang="en-AU" smtClean="0"/>
              <a:t>30/04/2015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3FE7E-D075-4915-83D2-D877CF43B2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53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GitLab</a:t>
            </a:r>
            <a:r>
              <a:rPr lang="en-AU" dirty="0" smtClean="0"/>
              <a:t> Flow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84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46" y="0"/>
            <a:ext cx="4902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Create </a:t>
            </a:r>
            <a:r>
              <a:rPr lang="en-AU" dirty="0" err="1" smtClean="0"/>
              <a:t>GitLab</a:t>
            </a:r>
            <a:r>
              <a:rPr lang="en-AU" dirty="0" smtClean="0"/>
              <a:t> Issue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52863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41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390525"/>
            <a:ext cx="741045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9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Create </a:t>
            </a:r>
            <a:r>
              <a:rPr lang="en-AU" dirty="0" err="1" smtClean="0"/>
              <a:t>GitLab</a:t>
            </a:r>
            <a:r>
              <a:rPr lang="en-AU" dirty="0" smtClean="0"/>
              <a:t> Merge Request</a:t>
            </a:r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65913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52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6775"/>
            <a:ext cx="1101090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8450"/>
            <a:ext cx="107823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97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</Words>
  <Application>Microsoft Office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GitLab Flow</vt:lpstr>
      <vt:lpstr>PowerPoint Presentation</vt:lpstr>
      <vt:lpstr>Create GitLab Issue</vt:lpstr>
      <vt:lpstr>PowerPoint Presentation</vt:lpstr>
      <vt:lpstr>Create GitLab Merge Request</vt:lpstr>
      <vt:lpstr>PowerPoint Presentation</vt:lpstr>
      <vt:lpstr>PowerPoint Presentation</vt:lpstr>
    </vt:vector>
  </TitlesOfParts>
  <Company>Coles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Birch</dc:creator>
  <cp:lastModifiedBy>Bill Birch</cp:lastModifiedBy>
  <cp:revision>5</cp:revision>
  <dcterms:created xsi:type="dcterms:W3CDTF">2015-04-30T03:44:51Z</dcterms:created>
  <dcterms:modified xsi:type="dcterms:W3CDTF">2015-04-30T04:12:41Z</dcterms:modified>
</cp:coreProperties>
</file>