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13"/>
    <a:srgbClr val="FC7A08"/>
    <a:srgbClr val="E3EB13"/>
    <a:srgbClr val="ED7409"/>
    <a:srgbClr val="DE8D37"/>
    <a:srgbClr val="FA7705"/>
    <a:srgbClr val="C4A245"/>
    <a:srgbClr val="A0C445"/>
    <a:srgbClr val="6345C4"/>
    <a:srgbClr val="DEB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B436A-1150-A1A3-31DD-75594BBA6D4D}" v="43" dt="2023-08-25T19:46:39.500"/>
    <p1510:client id="{23157F5F-A1CA-FA29-F107-065A1CBAD0F8}" v="102" dt="2023-08-26T05:36:53.331"/>
    <p1510:client id="{610B995C-0BB5-4ABE-8296-EDC52AADCD67}" v="2" dt="2023-08-23T18:25:50.890"/>
    <p1510:client id="{63D19D29-7E82-78C6-FDE6-072B03D9473D}" v="241" dt="2023-08-26T04:24:05.767"/>
    <p1510:client id="{7B9EDBBA-A334-F86E-2D4D-03B3A39E53F0}" v="9" dt="2023-08-25T14:40:27.887"/>
    <p1510:client id="{81D3B673-DE10-DCE9-FE48-10AF4D1FED59}" v="103" dt="2023-08-26T15:26:27.828"/>
    <p1510:client id="{BFAC4261-AAEC-8A4A-05B9-9861939D0DF2}" v="35" dt="2023-08-25T20:19:12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3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iz, Maisha - (mhafiz1)" userId="S::mhafiz1@arizona.edu::cbe75b0b-3e37-4d3f-9805-343d80fddb04" providerId="AD" clId="Web-{23157F5F-A1CA-FA29-F107-065A1CBAD0F8}"/>
    <pc:docChg chg="modSld">
      <pc:chgData name="Hafiz, Maisha - (mhafiz1)" userId="S::mhafiz1@arizona.edu::cbe75b0b-3e37-4d3f-9805-343d80fddb04" providerId="AD" clId="Web-{23157F5F-A1CA-FA29-F107-065A1CBAD0F8}" dt="2023-08-26T05:36:53.331" v="98" actId="1076"/>
      <pc:docMkLst>
        <pc:docMk/>
      </pc:docMkLst>
      <pc:sldChg chg="delSp">
        <pc:chgData name="Hafiz, Maisha - (mhafiz1)" userId="S::mhafiz1@arizona.edu::cbe75b0b-3e37-4d3f-9805-343d80fddb04" providerId="AD" clId="Web-{23157F5F-A1CA-FA29-F107-065A1CBAD0F8}" dt="2023-08-26T05:26:19.119" v="0"/>
        <pc:sldMkLst>
          <pc:docMk/>
          <pc:sldMk cId="3569654118" sldId="261"/>
        </pc:sldMkLst>
        <pc:spChg chg="del">
          <ac:chgData name="Hafiz, Maisha - (mhafiz1)" userId="S::mhafiz1@arizona.edu::cbe75b0b-3e37-4d3f-9805-343d80fddb04" providerId="AD" clId="Web-{23157F5F-A1CA-FA29-F107-065A1CBAD0F8}" dt="2023-08-26T05:26:19.119" v="0"/>
          <ac:spMkLst>
            <pc:docMk/>
            <pc:sldMk cId="3569654118" sldId="261"/>
            <ac:spMk id="3" creationId="{0CC38C8B-9A80-4042-A4DA-926464713042}"/>
          </ac:spMkLst>
        </pc:spChg>
      </pc:sldChg>
      <pc:sldChg chg="addSp delSp modSp">
        <pc:chgData name="Hafiz, Maisha - (mhafiz1)" userId="S::mhafiz1@arizona.edu::cbe75b0b-3e37-4d3f-9805-343d80fddb04" providerId="AD" clId="Web-{23157F5F-A1CA-FA29-F107-065A1CBAD0F8}" dt="2023-08-26T05:36:53.331" v="98" actId="1076"/>
        <pc:sldMkLst>
          <pc:docMk/>
          <pc:sldMk cId="940022043" sldId="263"/>
        </pc:sldMkLst>
        <pc:spChg chg="del">
          <ac:chgData name="Hafiz, Maisha - (mhafiz1)" userId="S::mhafiz1@arizona.edu::cbe75b0b-3e37-4d3f-9805-343d80fddb04" providerId="AD" clId="Web-{23157F5F-A1CA-FA29-F107-065A1CBAD0F8}" dt="2023-08-26T05:27:28.546" v="2"/>
          <ac:spMkLst>
            <pc:docMk/>
            <pc:sldMk cId="940022043" sldId="263"/>
            <ac:spMk id="3" creationId="{0CC38C8B-9A80-4042-A4DA-926464713042}"/>
          </ac:spMkLst>
        </pc:spChg>
        <pc:spChg chg="add del mod">
          <ac:chgData name="Hafiz, Maisha - (mhafiz1)" userId="S::mhafiz1@arizona.edu::cbe75b0b-3e37-4d3f-9805-343d80fddb04" providerId="AD" clId="Web-{23157F5F-A1CA-FA29-F107-065A1CBAD0F8}" dt="2023-08-26T05:28:01.866" v="13"/>
          <ac:spMkLst>
            <pc:docMk/>
            <pc:sldMk cId="940022043" sldId="263"/>
            <ac:spMk id="4" creationId="{11D15097-CDEB-4571-8F5F-8FC44C16E8FF}"/>
          </ac:spMkLst>
        </pc:spChg>
        <pc:spChg chg="add del mod">
          <ac:chgData name="Hafiz, Maisha - (mhafiz1)" userId="S::mhafiz1@arizona.edu::cbe75b0b-3e37-4d3f-9805-343d80fddb04" providerId="AD" clId="Web-{23157F5F-A1CA-FA29-F107-065A1CBAD0F8}" dt="2023-08-26T05:28:31.556" v="16"/>
          <ac:spMkLst>
            <pc:docMk/>
            <pc:sldMk cId="940022043" sldId="263"/>
            <ac:spMk id="7" creationId="{51424CF2-3849-4424-D8FC-FAA779D69A06}"/>
          </ac:spMkLst>
        </pc:spChg>
        <pc:spChg chg="del mod">
          <ac:chgData name="Hafiz, Maisha - (mhafiz1)" userId="S::mhafiz1@arizona.edu::cbe75b0b-3e37-4d3f-9805-343d80fddb04" providerId="AD" clId="Web-{23157F5F-A1CA-FA29-F107-065A1CBAD0F8}" dt="2023-08-26T05:27:59.330" v="11"/>
          <ac:spMkLst>
            <pc:docMk/>
            <pc:sldMk cId="940022043" sldId="263"/>
            <ac:spMk id="8" creationId="{DAA918C4-EAEA-4FDB-8F03-E16DF917165F}"/>
          </ac:spMkLst>
        </pc:spChg>
        <pc:spChg chg="del mod">
          <ac:chgData name="Hafiz, Maisha - (mhafiz1)" userId="S::mhafiz1@arizona.edu::cbe75b0b-3e37-4d3f-9805-343d80fddb04" providerId="AD" clId="Web-{23157F5F-A1CA-FA29-F107-065A1CBAD0F8}" dt="2023-08-26T05:27:56.267" v="9"/>
          <ac:spMkLst>
            <pc:docMk/>
            <pc:sldMk cId="940022043" sldId="263"/>
            <ac:spMk id="10" creationId="{DBFC7759-232C-4DA9-90B7-B4B0EBD78468}"/>
          </ac:spMkLst>
        </pc:spChg>
        <pc:spChg chg="add mod">
          <ac:chgData name="Hafiz, Maisha - (mhafiz1)" userId="S::mhafiz1@arizona.edu::cbe75b0b-3e37-4d3f-9805-343d80fddb04" providerId="AD" clId="Web-{23157F5F-A1CA-FA29-F107-065A1CBAD0F8}" dt="2023-08-26T05:35:36.372" v="84" actId="1076"/>
          <ac:spMkLst>
            <pc:docMk/>
            <pc:sldMk cId="940022043" sldId="263"/>
            <ac:spMk id="13" creationId="{B4D016F1-E3E9-2FB8-9CD4-D3A0DA396A76}"/>
          </ac:spMkLst>
        </pc:spChg>
        <pc:spChg chg="add mod">
          <ac:chgData name="Hafiz, Maisha - (mhafiz1)" userId="S::mhafiz1@arizona.edu::cbe75b0b-3e37-4d3f-9805-343d80fddb04" providerId="AD" clId="Web-{23157F5F-A1CA-FA29-F107-065A1CBAD0F8}" dt="2023-08-26T05:36:11.406" v="89" actId="1076"/>
          <ac:spMkLst>
            <pc:docMk/>
            <pc:sldMk cId="940022043" sldId="263"/>
            <ac:spMk id="15" creationId="{616E5DD2-9B1E-F94D-54C1-6EC11B360CEC}"/>
          </ac:spMkLst>
        </pc:spChg>
        <pc:spChg chg="add mod">
          <ac:chgData name="Hafiz, Maisha - (mhafiz1)" userId="S::mhafiz1@arizona.edu::cbe75b0b-3e37-4d3f-9805-343d80fddb04" providerId="AD" clId="Web-{23157F5F-A1CA-FA29-F107-065A1CBAD0F8}" dt="2023-08-26T05:35:47.279" v="86" actId="1076"/>
          <ac:spMkLst>
            <pc:docMk/>
            <pc:sldMk cId="940022043" sldId="263"/>
            <ac:spMk id="17" creationId="{8EB8CD06-EEF7-608E-C6FF-88ED637FDB0A}"/>
          </ac:spMkLst>
        </pc:spChg>
        <pc:spChg chg="add mod">
          <ac:chgData name="Hafiz, Maisha - (mhafiz1)" userId="S::mhafiz1@arizona.edu::cbe75b0b-3e37-4d3f-9805-343d80fddb04" providerId="AD" clId="Web-{23157F5F-A1CA-FA29-F107-065A1CBAD0F8}" dt="2023-08-26T05:36:25.469" v="92" actId="1076"/>
          <ac:spMkLst>
            <pc:docMk/>
            <pc:sldMk cId="940022043" sldId="263"/>
            <ac:spMk id="19" creationId="{F511FE3F-A3B1-DC0B-9FAF-6A41CC0D369C}"/>
          </ac:spMkLst>
        </pc:spChg>
        <pc:spChg chg="add mod">
          <ac:chgData name="Hafiz, Maisha - (mhafiz1)" userId="S::mhafiz1@arizona.edu::cbe75b0b-3e37-4d3f-9805-343d80fddb04" providerId="AD" clId="Web-{23157F5F-A1CA-FA29-F107-065A1CBAD0F8}" dt="2023-08-26T05:36:06.640" v="88" actId="1076"/>
          <ac:spMkLst>
            <pc:docMk/>
            <pc:sldMk cId="940022043" sldId="263"/>
            <ac:spMk id="21" creationId="{00795044-309E-2A41-658C-31309C25F0E6}"/>
          </ac:spMkLst>
        </pc:spChg>
        <pc:spChg chg="add mod">
          <ac:chgData name="Hafiz, Maisha - (mhafiz1)" userId="S::mhafiz1@arizona.edu::cbe75b0b-3e37-4d3f-9805-343d80fddb04" providerId="AD" clId="Web-{23157F5F-A1CA-FA29-F107-065A1CBAD0F8}" dt="2023-08-26T05:36:38.049" v="93" actId="1076"/>
          <ac:spMkLst>
            <pc:docMk/>
            <pc:sldMk cId="940022043" sldId="263"/>
            <ac:spMk id="23" creationId="{416F3CAE-44E5-3829-1C54-6D60AA63089D}"/>
          </ac:spMkLst>
        </pc:spChg>
        <pc:spChg chg="add mod">
          <ac:chgData name="Hafiz, Maisha - (mhafiz1)" userId="S::mhafiz1@arizona.edu::cbe75b0b-3e37-4d3f-9805-343d80fddb04" providerId="AD" clId="Web-{23157F5F-A1CA-FA29-F107-065A1CBAD0F8}" dt="2023-08-26T05:36:53.331" v="98" actId="1076"/>
          <ac:spMkLst>
            <pc:docMk/>
            <pc:sldMk cId="940022043" sldId="263"/>
            <ac:spMk id="25" creationId="{A882C10F-4F5B-7693-7199-84BABE2D7229}"/>
          </ac:spMkLst>
        </pc:spChg>
        <pc:picChg chg="del">
          <ac:chgData name="Hafiz, Maisha - (mhafiz1)" userId="S::mhafiz1@arizona.edu::cbe75b0b-3e37-4d3f-9805-343d80fddb04" providerId="AD" clId="Web-{23157F5F-A1CA-FA29-F107-065A1CBAD0F8}" dt="2023-08-26T05:27:24.265" v="1"/>
          <ac:picMkLst>
            <pc:docMk/>
            <pc:sldMk cId="940022043" sldId="263"/>
            <ac:picMk id="5" creationId="{30B71542-F539-4DF8-BF45-9AEAA26D2674}"/>
          </ac:picMkLst>
        </pc:picChg>
        <pc:picChg chg="add mod ord">
          <ac:chgData name="Hafiz, Maisha - (mhafiz1)" userId="S::mhafiz1@arizona.edu::cbe75b0b-3e37-4d3f-9805-343d80fddb04" providerId="AD" clId="Web-{23157F5F-A1CA-FA29-F107-065A1CBAD0F8}" dt="2023-08-26T05:28:57.355" v="23" actId="1076"/>
          <ac:picMkLst>
            <pc:docMk/>
            <pc:sldMk cId="940022043" sldId="263"/>
            <ac:picMk id="9" creationId="{9C5DB3DB-0189-7719-1A4A-EB45DB1861AA}"/>
          </ac:picMkLst>
        </pc:picChg>
        <pc:picChg chg="add del mod">
          <ac:chgData name="Hafiz, Maisha - (mhafiz1)" userId="S::mhafiz1@arizona.edu::cbe75b0b-3e37-4d3f-9805-343d80fddb04" providerId="AD" clId="Web-{23157F5F-A1CA-FA29-F107-065A1CBAD0F8}" dt="2023-08-26T05:31:32.055" v="25"/>
          <ac:picMkLst>
            <pc:docMk/>
            <pc:sldMk cId="940022043" sldId="263"/>
            <ac:picMk id="11" creationId="{4CDFD4EF-57C7-AB05-B3F3-8FE465C627F4}"/>
          </ac:picMkLst>
        </pc:picChg>
      </pc:sldChg>
      <pc:sldChg chg="addSp modSp">
        <pc:chgData name="Hafiz, Maisha - (mhafiz1)" userId="S::mhafiz1@arizona.edu::cbe75b0b-3e37-4d3f-9805-343d80fddb04" providerId="AD" clId="Web-{23157F5F-A1CA-FA29-F107-065A1CBAD0F8}" dt="2023-08-26T05:35:02.338" v="78" actId="14100"/>
        <pc:sldMkLst>
          <pc:docMk/>
          <pc:sldMk cId="1410840895" sldId="266"/>
        </pc:sldMkLst>
        <pc:spChg chg="add mod">
          <ac:chgData name="Hafiz, Maisha - (mhafiz1)" userId="S::mhafiz1@arizona.edu::cbe75b0b-3e37-4d3f-9805-343d80fddb04" providerId="AD" clId="Web-{23157F5F-A1CA-FA29-F107-065A1CBAD0F8}" dt="2023-08-26T05:33:04.984" v="60" actId="20577"/>
          <ac:spMkLst>
            <pc:docMk/>
            <pc:sldMk cId="1410840895" sldId="266"/>
            <ac:spMk id="3" creationId="{5C965952-C60C-41C4-23A4-BEEBBEFC7EA4}"/>
          </ac:spMkLst>
        </pc:spChg>
        <pc:spChg chg="add mod">
          <ac:chgData name="Hafiz, Maisha - (mhafiz1)" userId="S::mhafiz1@arizona.edu::cbe75b0b-3e37-4d3f-9805-343d80fddb04" providerId="AD" clId="Web-{23157F5F-A1CA-FA29-F107-065A1CBAD0F8}" dt="2023-08-26T05:35:02.338" v="78" actId="14100"/>
          <ac:spMkLst>
            <pc:docMk/>
            <pc:sldMk cId="1410840895" sldId="266"/>
            <ac:spMk id="5" creationId="{A3C0490C-69D9-583B-DD8D-43194484A285}"/>
          </ac:spMkLst>
        </pc:spChg>
        <pc:spChg chg="mod">
          <ac:chgData name="Hafiz, Maisha - (mhafiz1)" userId="S::mhafiz1@arizona.edu::cbe75b0b-3e37-4d3f-9805-343d80fddb04" providerId="AD" clId="Web-{23157F5F-A1CA-FA29-F107-065A1CBAD0F8}" dt="2023-08-26T05:33:52.441" v="66" actId="14100"/>
          <ac:spMkLst>
            <pc:docMk/>
            <pc:sldMk cId="1410840895" sldId="266"/>
            <ac:spMk id="12" creationId="{2FB0509E-F965-0195-8632-40818DFE9F54}"/>
          </ac:spMkLst>
        </pc:spChg>
        <pc:picChg chg="mod">
          <ac:chgData name="Hafiz, Maisha - (mhafiz1)" userId="S::mhafiz1@arizona.edu::cbe75b0b-3e37-4d3f-9805-343d80fddb04" providerId="AD" clId="Web-{23157F5F-A1CA-FA29-F107-065A1CBAD0F8}" dt="2023-08-26T05:33:47.535" v="65" actId="1076"/>
          <ac:picMkLst>
            <pc:docMk/>
            <pc:sldMk cId="1410840895" sldId="266"/>
            <ac:picMk id="11" creationId="{AF686705-C918-D79D-6E8F-A248375582D7}"/>
          </ac:picMkLst>
        </pc:picChg>
        <pc:cxnChg chg="add mod">
          <ac:chgData name="Hafiz, Maisha - (mhafiz1)" userId="S::mhafiz1@arizona.edu::cbe75b0b-3e37-4d3f-9805-343d80fddb04" providerId="AD" clId="Web-{23157F5F-A1CA-FA29-F107-065A1CBAD0F8}" dt="2023-08-26T05:34:28.210" v="72" actId="14100"/>
          <ac:cxnSpMkLst>
            <pc:docMk/>
            <pc:sldMk cId="1410840895" sldId="266"/>
            <ac:cxnSpMk id="4" creationId="{4E75E2D5-3AA8-BE59-CB27-A5AE27971765}"/>
          </ac:cxnSpMkLst>
        </pc:cxnChg>
      </pc:sldChg>
    </pc:docChg>
  </pc:docChgLst>
  <pc:docChgLst>
    <pc:chgData name="Akoglu, Ali - (akoglu)" userId="39ed082c-23d2-4963-9e11-65b75912daaa" providerId="ADAL" clId="{610B995C-0BB5-4ABE-8296-EDC52AADCD67}"/>
    <pc:docChg chg="undo custSel modSld">
      <pc:chgData name="Akoglu, Ali - (akoglu)" userId="39ed082c-23d2-4963-9e11-65b75912daaa" providerId="ADAL" clId="{610B995C-0BB5-4ABE-8296-EDC52AADCD67}" dt="2023-08-23T18:25:52.810" v="26" actId="20577"/>
      <pc:docMkLst>
        <pc:docMk/>
      </pc:docMkLst>
      <pc:sldChg chg="addSp delSp modSp mod">
        <pc:chgData name="Akoglu, Ali - (akoglu)" userId="39ed082c-23d2-4963-9e11-65b75912daaa" providerId="ADAL" clId="{610B995C-0BB5-4ABE-8296-EDC52AADCD67}" dt="2023-08-23T18:25:52.810" v="26" actId="20577"/>
        <pc:sldMkLst>
          <pc:docMk/>
          <pc:sldMk cId="560927242" sldId="258"/>
        </pc:sldMkLst>
        <pc:spChg chg="mod">
          <ac:chgData name="Akoglu, Ali - (akoglu)" userId="39ed082c-23d2-4963-9e11-65b75912daaa" providerId="ADAL" clId="{610B995C-0BB5-4ABE-8296-EDC52AADCD67}" dt="2023-08-23T18:25:52.810" v="26" actId="20577"/>
          <ac:spMkLst>
            <pc:docMk/>
            <pc:sldMk cId="560927242" sldId="258"/>
            <ac:spMk id="2" creationId="{82AAB8F0-857F-4676-B713-15748A2729E3}"/>
          </ac:spMkLst>
        </pc:spChg>
        <pc:spChg chg="add del">
          <ac:chgData name="Akoglu, Ali - (akoglu)" userId="39ed082c-23d2-4963-9e11-65b75912daaa" providerId="ADAL" clId="{610B995C-0BB5-4ABE-8296-EDC52AADCD67}" dt="2023-08-23T18:24:34.699" v="17" actId="478"/>
          <ac:spMkLst>
            <pc:docMk/>
            <pc:sldMk cId="560927242" sldId="258"/>
            <ac:spMk id="3" creationId="{F84CA945-6B9C-4CD5-BEC9-AE196B700BB1}"/>
          </ac:spMkLst>
        </pc:spChg>
        <pc:spChg chg="add del mod">
          <ac:chgData name="Akoglu, Ali - (akoglu)" userId="39ed082c-23d2-4963-9e11-65b75912daaa" providerId="ADAL" clId="{610B995C-0BB5-4ABE-8296-EDC52AADCD67}" dt="2023-08-23T18:24:37.642" v="21" actId="478"/>
          <ac:spMkLst>
            <pc:docMk/>
            <pc:sldMk cId="560927242" sldId="258"/>
            <ac:spMk id="7" creationId="{6B853348-F6D4-88BF-B2CE-A615589A637C}"/>
          </ac:spMkLst>
        </pc:spChg>
        <pc:picChg chg="add del">
          <ac:chgData name="Akoglu, Ali - (akoglu)" userId="39ed082c-23d2-4963-9e11-65b75912daaa" providerId="ADAL" clId="{610B995C-0BB5-4ABE-8296-EDC52AADCD67}" dt="2023-08-23T18:24:37.642" v="21" actId="478"/>
          <ac:picMkLst>
            <pc:docMk/>
            <pc:sldMk cId="560927242" sldId="258"/>
            <ac:picMk id="5" creationId="{30B71542-F539-4DF8-BF45-9AEAA26D2674}"/>
          </ac:picMkLst>
        </pc:picChg>
        <pc:picChg chg="add del mod">
          <ac:chgData name="Akoglu, Ali - (akoglu)" userId="39ed082c-23d2-4963-9e11-65b75912daaa" providerId="ADAL" clId="{610B995C-0BB5-4ABE-8296-EDC52AADCD67}" dt="2023-08-23T18:24:37.014" v="20" actId="22"/>
          <ac:picMkLst>
            <pc:docMk/>
            <pc:sldMk cId="560927242" sldId="258"/>
            <ac:picMk id="9" creationId="{2A54BB3C-397A-B757-8D3F-68E035993093}"/>
          </ac:picMkLst>
        </pc:picChg>
        <pc:cxnChg chg="add del">
          <ac:chgData name="Akoglu, Ali - (akoglu)" userId="39ed082c-23d2-4963-9e11-65b75912daaa" providerId="ADAL" clId="{610B995C-0BB5-4ABE-8296-EDC52AADCD67}" dt="2023-08-23T18:24:34.189" v="16" actId="478"/>
          <ac:cxnSpMkLst>
            <pc:docMk/>
            <pc:sldMk cId="560927242" sldId="258"/>
            <ac:cxnSpMk id="6" creationId="{B19828C3-579E-4A36-B05A-457EEFA79903}"/>
          </ac:cxnSpMkLst>
        </pc:cxnChg>
      </pc:sldChg>
    </pc:docChg>
  </pc:docChgLst>
  <pc:docChgLst>
    <pc:chgData name="Hafiz, Maisha - (mhafiz1)" userId="S::mhafiz1@arizona.edu::cbe75b0b-3e37-4d3f-9805-343d80fddb04" providerId="AD" clId="Web-{63D19D29-7E82-78C6-FDE6-072B03D9473D}"/>
    <pc:docChg chg="addSld delSld modSld sldOrd">
      <pc:chgData name="Hafiz, Maisha - (mhafiz1)" userId="S::mhafiz1@arizona.edu::cbe75b0b-3e37-4d3f-9805-343d80fddb04" providerId="AD" clId="Web-{63D19D29-7E82-78C6-FDE6-072B03D9473D}" dt="2023-08-26T04:23:45.418" v="217"/>
      <pc:docMkLst>
        <pc:docMk/>
      </pc:docMkLst>
      <pc:sldChg chg="addSp delSp modSp">
        <pc:chgData name="Hafiz, Maisha - (mhafiz1)" userId="S::mhafiz1@arizona.edu::cbe75b0b-3e37-4d3f-9805-343d80fddb04" providerId="AD" clId="Web-{63D19D29-7E82-78C6-FDE6-072B03D9473D}" dt="2023-08-25T20:19:48.537" v="28"/>
        <pc:sldMkLst>
          <pc:docMk/>
          <pc:sldMk cId="560927242" sldId="258"/>
        </pc:sldMkLst>
        <pc:spChg chg="mod">
          <ac:chgData name="Hafiz, Maisha - (mhafiz1)" userId="S::mhafiz1@arizona.edu::cbe75b0b-3e37-4d3f-9805-343d80fddb04" providerId="AD" clId="Web-{63D19D29-7E82-78C6-FDE6-072B03D9473D}" dt="2023-08-25T20:18:13.031" v="14" actId="14100"/>
          <ac:spMkLst>
            <pc:docMk/>
            <pc:sldMk cId="560927242" sldId="258"/>
            <ac:spMk id="2" creationId="{82AAB8F0-857F-4676-B713-15748A2729E3}"/>
          </ac:spMkLst>
        </pc:spChg>
        <pc:spChg chg="mod">
          <ac:chgData name="Hafiz, Maisha - (mhafiz1)" userId="S::mhafiz1@arizona.edu::cbe75b0b-3e37-4d3f-9805-343d80fddb04" providerId="AD" clId="Web-{63D19D29-7E82-78C6-FDE6-072B03D9473D}" dt="2023-08-25T20:19:34.473" v="26" actId="1076"/>
          <ac:spMkLst>
            <pc:docMk/>
            <pc:sldMk cId="560927242" sldId="258"/>
            <ac:spMk id="3" creationId="{F84CA945-6B9C-4CD5-BEC9-AE196B700BB1}"/>
          </ac:spMkLst>
        </pc:spChg>
        <pc:picChg chg="del">
          <ac:chgData name="Hafiz, Maisha - (mhafiz1)" userId="S::mhafiz1@arizona.edu::cbe75b0b-3e37-4d3f-9805-343d80fddb04" providerId="AD" clId="Web-{63D19D29-7E82-78C6-FDE6-072B03D9473D}" dt="2023-08-25T20:17:56.327" v="6"/>
          <ac:picMkLst>
            <pc:docMk/>
            <pc:sldMk cId="560927242" sldId="258"/>
            <ac:picMk id="4" creationId="{2B0979C7-8A5C-0CFE-9066-AA7CCA5E4821}"/>
          </ac:picMkLst>
        </pc:picChg>
        <pc:picChg chg="add del mod">
          <ac:chgData name="Hafiz, Maisha - (mhafiz1)" userId="S::mhafiz1@arizona.edu::cbe75b0b-3e37-4d3f-9805-343d80fddb04" providerId="AD" clId="Web-{63D19D29-7E82-78C6-FDE6-072B03D9473D}" dt="2023-08-25T20:05:57.335" v="2"/>
          <ac:picMkLst>
            <pc:docMk/>
            <pc:sldMk cId="560927242" sldId="258"/>
            <ac:picMk id="4" creationId="{AEFE9C90-5E1C-16B4-A6E6-0E182D579DF9}"/>
          </ac:picMkLst>
        </pc:picChg>
        <pc:picChg chg="add mod">
          <ac:chgData name="Hafiz, Maisha - (mhafiz1)" userId="S::mhafiz1@arizona.edu::cbe75b0b-3e37-4d3f-9805-343d80fddb04" providerId="AD" clId="Web-{63D19D29-7E82-78C6-FDE6-072B03D9473D}" dt="2023-08-25T20:19:48.537" v="28"/>
          <ac:picMkLst>
            <pc:docMk/>
            <pc:sldMk cId="560927242" sldId="258"/>
            <ac:picMk id="5" creationId="{C830963F-D106-DA31-C51A-1A50645954F4}"/>
          </ac:picMkLst>
        </pc:picChg>
        <pc:cxnChg chg="mod">
          <ac:chgData name="Hafiz, Maisha - (mhafiz1)" userId="S::mhafiz1@arizona.edu::cbe75b0b-3e37-4d3f-9805-343d80fddb04" providerId="AD" clId="Web-{63D19D29-7E82-78C6-FDE6-072B03D9473D}" dt="2023-08-25T20:19:26.645" v="24" actId="14100"/>
          <ac:cxnSpMkLst>
            <pc:docMk/>
            <pc:sldMk cId="560927242" sldId="258"/>
            <ac:cxnSpMk id="6" creationId="{B19828C3-579E-4A36-B05A-457EEFA79903}"/>
          </ac:cxnSpMkLst>
        </pc:cxnChg>
      </pc:sldChg>
      <pc:sldChg chg="addSp delSp modSp">
        <pc:chgData name="Hafiz, Maisha - (mhafiz1)" userId="S::mhafiz1@arizona.edu::cbe75b0b-3e37-4d3f-9805-343d80fddb04" providerId="AD" clId="Web-{63D19D29-7E82-78C6-FDE6-072B03D9473D}" dt="2023-08-26T02:29:21.085" v="32" actId="1076"/>
        <pc:sldMkLst>
          <pc:docMk/>
          <pc:sldMk cId="3569654118" sldId="261"/>
        </pc:sldMkLst>
        <pc:spChg chg="add del mod">
          <ac:chgData name="Hafiz, Maisha - (mhafiz1)" userId="S::mhafiz1@arizona.edu::cbe75b0b-3e37-4d3f-9805-343d80fddb04" providerId="AD" clId="Web-{63D19D29-7E82-78C6-FDE6-072B03D9473D}" dt="2023-08-26T02:29:14.335" v="30"/>
          <ac:spMkLst>
            <pc:docMk/>
            <pc:sldMk cId="3569654118" sldId="261"/>
            <ac:spMk id="6" creationId="{8B437C98-C7C6-5A3D-A97D-03D97B76A3D6}"/>
          </ac:spMkLst>
        </pc:spChg>
        <pc:picChg chg="del">
          <ac:chgData name="Hafiz, Maisha - (mhafiz1)" userId="S::mhafiz1@arizona.edu::cbe75b0b-3e37-4d3f-9805-343d80fddb04" providerId="AD" clId="Web-{63D19D29-7E82-78C6-FDE6-072B03D9473D}" dt="2023-08-26T02:27:46.958" v="29"/>
          <ac:picMkLst>
            <pc:docMk/>
            <pc:sldMk cId="3569654118" sldId="261"/>
            <ac:picMk id="5" creationId="{30B71542-F539-4DF8-BF45-9AEAA26D2674}"/>
          </ac:picMkLst>
        </pc:picChg>
        <pc:picChg chg="add mod ord">
          <ac:chgData name="Hafiz, Maisha - (mhafiz1)" userId="S::mhafiz1@arizona.edu::cbe75b0b-3e37-4d3f-9805-343d80fddb04" providerId="AD" clId="Web-{63D19D29-7E82-78C6-FDE6-072B03D9473D}" dt="2023-08-26T02:29:21.085" v="32" actId="1076"/>
          <ac:picMkLst>
            <pc:docMk/>
            <pc:sldMk cId="3569654118" sldId="261"/>
            <ac:picMk id="7" creationId="{FD2EC290-60CB-1E78-1658-90F3E619900E}"/>
          </ac:picMkLst>
        </pc:picChg>
      </pc:sldChg>
      <pc:sldChg chg="addSp delSp modSp">
        <pc:chgData name="Hafiz, Maisha - (mhafiz1)" userId="S::mhafiz1@arizona.edu::cbe75b0b-3e37-4d3f-9805-343d80fddb04" providerId="AD" clId="Web-{63D19D29-7E82-78C6-FDE6-072B03D9473D}" dt="2023-08-26T04:11:48.920" v="196"/>
        <pc:sldMkLst>
          <pc:docMk/>
          <pc:sldMk cId="1702193230" sldId="262"/>
        </pc:sldMkLst>
        <pc:spChg chg="del mod">
          <ac:chgData name="Hafiz, Maisha - (mhafiz1)" userId="S::mhafiz1@arizona.edu::cbe75b0b-3e37-4d3f-9805-343d80fddb04" providerId="AD" clId="Web-{63D19D29-7E82-78C6-FDE6-072B03D9473D}" dt="2023-08-26T02:42:09.854" v="111"/>
          <ac:spMkLst>
            <pc:docMk/>
            <pc:sldMk cId="1702193230" sldId="262"/>
            <ac:spMk id="3" creationId="{0CC38C8B-9A80-4042-A4DA-926464713042}"/>
          </ac:spMkLst>
        </pc:spChg>
        <pc:spChg chg="del mod">
          <ac:chgData name="Hafiz, Maisha - (mhafiz1)" userId="S::mhafiz1@arizona.edu::cbe75b0b-3e37-4d3f-9805-343d80fddb04" providerId="AD" clId="Web-{63D19D29-7E82-78C6-FDE6-072B03D9473D}" dt="2023-08-26T02:41:44.681" v="104"/>
          <ac:spMkLst>
            <pc:docMk/>
            <pc:sldMk cId="1702193230" sldId="262"/>
            <ac:spMk id="6" creationId="{E67E6E9A-2B57-4669-93E0-A2579B1F0F01}"/>
          </ac:spMkLst>
        </pc:spChg>
        <pc:spChg chg="add del mod">
          <ac:chgData name="Hafiz, Maisha - (mhafiz1)" userId="S::mhafiz1@arizona.edu::cbe75b0b-3e37-4d3f-9805-343d80fddb04" providerId="AD" clId="Web-{63D19D29-7E82-78C6-FDE6-072B03D9473D}" dt="2023-08-26T02:35:07.139" v="48"/>
          <ac:spMkLst>
            <pc:docMk/>
            <pc:sldMk cId="1702193230" sldId="262"/>
            <ac:spMk id="8" creationId="{BE9E7866-AEDE-F277-7EE6-420961CE1893}"/>
          </ac:spMkLst>
        </pc:spChg>
        <pc:spChg chg="del mod">
          <ac:chgData name="Hafiz, Maisha - (mhafiz1)" userId="S::mhafiz1@arizona.edu::cbe75b0b-3e37-4d3f-9805-343d80fddb04" providerId="AD" clId="Web-{63D19D29-7E82-78C6-FDE6-072B03D9473D}" dt="2023-08-26T02:38:42.162" v="67"/>
          <ac:spMkLst>
            <pc:docMk/>
            <pc:sldMk cId="1702193230" sldId="262"/>
            <ac:spMk id="9" creationId="{A772D484-58D4-41A9-9D61-AE81A8F9BC01}"/>
          </ac:spMkLst>
        </pc:spChg>
        <pc:spChg chg="add del mod">
          <ac:chgData name="Hafiz, Maisha - (mhafiz1)" userId="S::mhafiz1@arizona.edu::cbe75b0b-3e37-4d3f-9805-343d80fddb04" providerId="AD" clId="Web-{63D19D29-7E82-78C6-FDE6-072B03D9473D}" dt="2023-08-26T02:36:44.393" v="50"/>
          <ac:spMkLst>
            <pc:docMk/>
            <pc:sldMk cId="1702193230" sldId="262"/>
            <ac:spMk id="12" creationId="{CA4EA461-9D38-F03A-7F46-3B34CCD04AE7}"/>
          </ac:spMkLst>
        </pc:spChg>
        <pc:spChg chg="add mod">
          <ac:chgData name="Hafiz, Maisha - (mhafiz1)" userId="S::mhafiz1@arizona.edu::cbe75b0b-3e37-4d3f-9805-343d80fddb04" providerId="AD" clId="Web-{63D19D29-7E82-78C6-FDE6-072B03D9473D}" dt="2023-08-26T04:11:26.997" v="195"/>
          <ac:spMkLst>
            <pc:docMk/>
            <pc:sldMk cId="1702193230" sldId="262"/>
            <ac:spMk id="14" creationId="{C73842FE-DB62-683C-21A7-5EF4ACCC7468}"/>
          </ac:spMkLst>
        </pc:spChg>
        <pc:spChg chg="add mod">
          <ac:chgData name="Hafiz, Maisha - (mhafiz1)" userId="S::mhafiz1@arizona.edu::cbe75b0b-3e37-4d3f-9805-343d80fddb04" providerId="AD" clId="Web-{63D19D29-7E82-78C6-FDE6-072B03D9473D}" dt="2023-08-26T04:11:48.920" v="196"/>
          <ac:spMkLst>
            <pc:docMk/>
            <pc:sldMk cId="1702193230" sldId="262"/>
            <ac:spMk id="15" creationId="{9E65EDC5-FE99-4092-8E4F-5DA585154824}"/>
          </ac:spMkLst>
        </pc:spChg>
        <pc:spChg chg="add mod">
          <ac:chgData name="Hafiz, Maisha - (mhafiz1)" userId="S::mhafiz1@arizona.edu::cbe75b0b-3e37-4d3f-9805-343d80fddb04" providerId="AD" clId="Web-{63D19D29-7E82-78C6-FDE6-072B03D9473D}" dt="2023-08-26T02:42:59.485" v="119" actId="1076"/>
          <ac:spMkLst>
            <pc:docMk/>
            <pc:sldMk cId="1702193230" sldId="262"/>
            <ac:spMk id="16" creationId="{8E50AD49-5F36-E53F-3B25-2AF8C7F35681}"/>
          </ac:spMkLst>
        </pc:spChg>
        <pc:picChg chg="del">
          <ac:chgData name="Hafiz, Maisha - (mhafiz1)" userId="S::mhafiz1@arizona.edu::cbe75b0b-3e37-4d3f-9805-343d80fddb04" providerId="AD" clId="Web-{63D19D29-7E82-78C6-FDE6-072B03D9473D}" dt="2023-08-26T02:32:46.433" v="33"/>
          <ac:picMkLst>
            <pc:docMk/>
            <pc:sldMk cId="1702193230" sldId="262"/>
            <ac:picMk id="5" creationId="{30B71542-F539-4DF8-BF45-9AEAA26D2674}"/>
          </ac:picMkLst>
        </pc:picChg>
        <pc:picChg chg="add del mod ord">
          <ac:chgData name="Hafiz, Maisha - (mhafiz1)" userId="S::mhafiz1@arizona.edu::cbe75b0b-3e37-4d3f-9805-343d80fddb04" providerId="AD" clId="Web-{63D19D29-7E82-78C6-FDE6-072B03D9473D}" dt="2023-08-26T02:35:09.233" v="49"/>
          <ac:picMkLst>
            <pc:docMk/>
            <pc:sldMk cId="1702193230" sldId="262"/>
            <ac:picMk id="10" creationId="{3333142E-A9B8-4D5C-C349-BA8841DB9F0D}"/>
          </ac:picMkLst>
        </pc:picChg>
        <pc:picChg chg="add mod ord">
          <ac:chgData name="Hafiz, Maisha - (mhafiz1)" userId="S::mhafiz1@arizona.edu::cbe75b0b-3e37-4d3f-9805-343d80fddb04" providerId="AD" clId="Web-{63D19D29-7E82-78C6-FDE6-072B03D9473D}" dt="2023-08-26T02:42:23.016" v="113" actId="1076"/>
          <ac:picMkLst>
            <pc:docMk/>
            <pc:sldMk cId="1702193230" sldId="262"/>
            <ac:picMk id="13" creationId="{1DFC2193-763B-8438-6010-F61FA3CF690D}"/>
          </ac:picMkLst>
        </pc:picChg>
        <pc:cxnChg chg="del mod">
          <ac:chgData name="Hafiz, Maisha - (mhafiz1)" userId="S::mhafiz1@arizona.edu::cbe75b0b-3e37-4d3f-9805-343d80fddb04" providerId="AD" clId="Web-{63D19D29-7E82-78C6-FDE6-072B03D9473D}" dt="2023-08-26T02:41:52.588" v="106"/>
          <ac:cxnSpMkLst>
            <pc:docMk/>
            <pc:sldMk cId="1702193230" sldId="262"/>
            <ac:cxnSpMk id="7" creationId="{FC906152-95FF-416B-ADE3-087CC533F932}"/>
          </ac:cxnSpMkLst>
        </pc:cxnChg>
        <pc:cxnChg chg="add mod">
          <ac:chgData name="Hafiz, Maisha - (mhafiz1)" userId="S::mhafiz1@arizona.edu::cbe75b0b-3e37-4d3f-9805-343d80fddb04" providerId="AD" clId="Web-{63D19D29-7E82-78C6-FDE6-072B03D9473D}" dt="2023-08-26T02:45:16.769" v="128"/>
          <ac:cxnSpMkLst>
            <pc:docMk/>
            <pc:sldMk cId="1702193230" sldId="262"/>
            <ac:cxnSpMk id="17" creationId="{87918BE0-F99B-2791-7E92-9B9ECE077715}"/>
          </ac:cxnSpMkLst>
        </pc:cxnChg>
      </pc:sldChg>
      <pc:sldChg chg="addSp delSp modSp ord">
        <pc:chgData name="Hafiz, Maisha - (mhafiz1)" userId="S::mhafiz1@arizona.edu::cbe75b0b-3e37-4d3f-9805-343d80fddb04" providerId="AD" clId="Web-{63D19D29-7E82-78C6-FDE6-072B03D9473D}" dt="2023-08-26T04:10:10.025" v="193"/>
        <pc:sldMkLst>
          <pc:docMk/>
          <pc:sldMk cId="589615026" sldId="264"/>
        </pc:sldMkLst>
        <pc:spChg chg="del">
          <ac:chgData name="Hafiz, Maisha - (mhafiz1)" userId="S::mhafiz1@arizona.edu::cbe75b0b-3e37-4d3f-9805-343d80fddb04" providerId="AD" clId="Web-{63D19D29-7E82-78C6-FDE6-072B03D9473D}" dt="2023-08-26T03:59:01.983" v="138"/>
          <ac:spMkLst>
            <pc:docMk/>
            <pc:sldMk cId="589615026" sldId="264"/>
            <ac:spMk id="3" creationId="{0CC38C8B-9A80-4042-A4DA-926464713042}"/>
          </ac:spMkLst>
        </pc:spChg>
        <pc:spChg chg="del mod">
          <ac:chgData name="Hafiz, Maisha - (mhafiz1)" userId="S::mhafiz1@arizona.edu::cbe75b0b-3e37-4d3f-9805-343d80fddb04" providerId="AD" clId="Web-{63D19D29-7E82-78C6-FDE6-072B03D9473D}" dt="2023-08-26T03:58:58.795" v="137"/>
          <ac:spMkLst>
            <pc:docMk/>
            <pc:sldMk cId="589615026" sldId="264"/>
            <ac:spMk id="4" creationId="{11D15097-CDEB-4571-8F5F-8FC44C16E8FF}"/>
          </ac:spMkLst>
        </pc:spChg>
        <pc:spChg chg="add del mod">
          <ac:chgData name="Hafiz, Maisha - (mhafiz1)" userId="S::mhafiz1@arizona.edu::cbe75b0b-3e37-4d3f-9805-343d80fddb04" providerId="AD" clId="Web-{63D19D29-7E82-78C6-FDE6-072B03D9473D}" dt="2023-08-26T03:58:28.169" v="133"/>
          <ac:spMkLst>
            <pc:docMk/>
            <pc:sldMk cId="589615026" sldId="264"/>
            <ac:spMk id="7" creationId="{C7E03D88-0ED8-55AC-8C03-56635D46A476}"/>
          </ac:spMkLst>
        </pc:spChg>
        <pc:spChg chg="add del mod">
          <ac:chgData name="Hafiz, Maisha - (mhafiz1)" userId="S::mhafiz1@arizona.edu::cbe75b0b-3e37-4d3f-9805-343d80fddb04" providerId="AD" clId="Web-{63D19D29-7E82-78C6-FDE6-072B03D9473D}" dt="2023-08-26T03:58:52.701" v="135"/>
          <ac:spMkLst>
            <pc:docMk/>
            <pc:sldMk cId="589615026" sldId="264"/>
            <ac:spMk id="10" creationId="{C95872A0-0AF6-F7B5-8B9B-E507F81030C8}"/>
          </ac:spMkLst>
        </pc:spChg>
        <pc:spChg chg="add mod">
          <ac:chgData name="Hafiz, Maisha - (mhafiz1)" userId="S::mhafiz1@arizona.edu::cbe75b0b-3e37-4d3f-9805-343d80fddb04" providerId="AD" clId="Web-{63D19D29-7E82-78C6-FDE6-072B03D9473D}" dt="2023-08-26T04:00:53.440" v="157" actId="14100"/>
          <ac:spMkLst>
            <pc:docMk/>
            <pc:sldMk cId="589615026" sldId="264"/>
            <ac:spMk id="12" creationId="{28B76218-119D-92FA-9503-10B08D3BA753}"/>
          </ac:spMkLst>
        </pc:spChg>
        <pc:spChg chg="add mod">
          <ac:chgData name="Hafiz, Maisha - (mhafiz1)" userId="S::mhafiz1@arizona.edu::cbe75b0b-3e37-4d3f-9805-343d80fddb04" providerId="AD" clId="Web-{63D19D29-7E82-78C6-FDE6-072B03D9473D}" dt="2023-08-26T04:01:00.753" v="158" actId="1076"/>
          <ac:spMkLst>
            <pc:docMk/>
            <pc:sldMk cId="589615026" sldId="264"/>
            <ac:spMk id="14" creationId="{01436F83-397E-E430-6DA0-F183E8DC90EA}"/>
          </ac:spMkLst>
        </pc:spChg>
        <pc:picChg chg="del">
          <ac:chgData name="Hafiz, Maisha - (mhafiz1)" userId="S::mhafiz1@arizona.edu::cbe75b0b-3e37-4d3f-9805-343d80fddb04" providerId="AD" clId="Web-{63D19D29-7E82-78C6-FDE6-072B03D9473D}" dt="2023-08-26T03:57:08.397" v="132"/>
          <ac:picMkLst>
            <pc:docMk/>
            <pc:sldMk cId="589615026" sldId="264"/>
            <ac:picMk id="5" creationId="{30B71542-F539-4DF8-BF45-9AEAA26D2674}"/>
          </ac:picMkLst>
        </pc:picChg>
        <pc:picChg chg="add del mod ord">
          <ac:chgData name="Hafiz, Maisha - (mhafiz1)" userId="S::mhafiz1@arizona.edu::cbe75b0b-3e37-4d3f-9805-343d80fddb04" providerId="AD" clId="Web-{63D19D29-7E82-78C6-FDE6-072B03D9473D}" dt="2023-08-26T03:58:42.748" v="134"/>
          <ac:picMkLst>
            <pc:docMk/>
            <pc:sldMk cId="589615026" sldId="264"/>
            <ac:picMk id="8" creationId="{36B3AAB6-D19A-8FD3-100D-484367E3BFE1}"/>
          </ac:picMkLst>
        </pc:picChg>
        <pc:picChg chg="add mod ord">
          <ac:chgData name="Hafiz, Maisha - (mhafiz1)" userId="S::mhafiz1@arizona.edu::cbe75b0b-3e37-4d3f-9805-343d80fddb04" providerId="AD" clId="Web-{63D19D29-7E82-78C6-FDE6-072B03D9473D}" dt="2023-08-26T04:10:10.025" v="193"/>
          <ac:picMkLst>
            <pc:docMk/>
            <pc:sldMk cId="589615026" sldId="264"/>
            <ac:picMk id="11" creationId="{47D8F8E1-0372-AEC0-BF30-DB9D203B563D}"/>
          </ac:picMkLst>
        </pc:picChg>
        <pc:picChg chg="add del mod">
          <ac:chgData name="Hafiz, Maisha - (mhafiz1)" userId="S::mhafiz1@arizona.edu::cbe75b0b-3e37-4d3f-9805-343d80fddb04" providerId="AD" clId="Web-{63D19D29-7E82-78C6-FDE6-072B03D9473D}" dt="2023-08-26T04:00:08.282" v="152"/>
          <ac:picMkLst>
            <pc:docMk/>
            <pc:sldMk cId="589615026" sldId="264"/>
            <ac:picMk id="13" creationId="{7960EA0E-CA56-93D6-5C7E-08A5BE5DEC22}"/>
          </ac:picMkLst>
        </pc:picChg>
      </pc:sldChg>
      <pc:sldChg chg="addSp delSp modSp ord">
        <pc:chgData name="Hafiz, Maisha - (mhafiz1)" userId="S::mhafiz1@arizona.edu::cbe75b0b-3e37-4d3f-9805-343d80fddb04" providerId="AD" clId="Web-{63D19D29-7E82-78C6-FDE6-072B03D9473D}" dt="2023-08-26T04:16:32.680" v="199"/>
        <pc:sldMkLst>
          <pc:docMk/>
          <pc:sldMk cId="771977877" sldId="265"/>
        </pc:sldMkLst>
        <pc:spChg chg="mod">
          <ac:chgData name="Hafiz, Maisha - (mhafiz1)" userId="S::mhafiz1@arizona.edu::cbe75b0b-3e37-4d3f-9805-343d80fddb04" providerId="AD" clId="Web-{63D19D29-7E82-78C6-FDE6-072B03D9473D}" dt="2023-08-26T04:07:24.220" v="172" actId="20577"/>
          <ac:spMkLst>
            <pc:docMk/>
            <pc:sldMk cId="771977877" sldId="265"/>
            <ac:spMk id="2" creationId="{82AAB8F0-857F-4676-B713-15748A2729E3}"/>
          </ac:spMkLst>
        </pc:spChg>
        <pc:spChg chg="del">
          <ac:chgData name="Hafiz, Maisha - (mhafiz1)" userId="S::mhafiz1@arizona.edu::cbe75b0b-3e37-4d3f-9805-343d80fddb04" providerId="AD" clId="Web-{63D19D29-7E82-78C6-FDE6-072B03D9473D}" dt="2023-08-26T04:07:37.033" v="173"/>
          <ac:spMkLst>
            <pc:docMk/>
            <pc:sldMk cId="771977877" sldId="265"/>
            <ac:spMk id="3" creationId="{0CC38C8B-9A80-4042-A4DA-926464713042}"/>
          </ac:spMkLst>
        </pc:spChg>
        <pc:spChg chg="del mod">
          <ac:chgData name="Hafiz, Maisha - (mhafiz1)" userId="S::mhafiz1@arizona.edu::cbe75b0b-3e37-4d3f-9805-343d80fddb04" providerId="AD" clId="Web-{63D19D29-7E82-78C6-FDE6-072B03D9473D}" dt="2023-08-26T04:07:40.486" v="175"/>
          <ac:spMkLst>
            <pc:docMk/>
            <pc:sldMk cId="771977877" sldId="265"/>
            <ac:spMk id="4" creationId="{11D15097-CDEB-4571-8F5F-8FC44C16E8FF}"/>
          </ac:spMkLst>
        </pc:spChg>
        <pc:spChg chg="add del mod">
          <ac:chgData name="Hafiz, Maisha - (mhafiz1)" userId="S::mhafiz1@arizona.edu::cbe75b0b-3e37-4d3f-9805-343d80fddb04" providerId="AD" clId="Web-{63D19D29-7E82-78C6-FDE6-072B03D9473D}" dt="2023-08-26T04:08:12.925" v="178"/>
          <ac:spMkLst>
            <pc:docMk/>
            <pc:sldMk cId="771977877" sldId="265"/>
            <ac:spMk id="7" creationId="{6FAAADF9-8505-8BAF-A884-9B1745D36BD6}"/>
          </ac:spMkLst>
        </pc:spChg>
        <pc:spChg chg="add mod">
          <ac:chgData name="Hafiz, Maisha - (mhafiz1)" userId="S::mhafiz1@arizona.edu::cbe75b0b-3e37-4d3f-9805-343d80fddb04" providerId="AD" clId="Web-{63D19D29-7E82-78C6-FDE6-072B03D9473D}" dt="2023-08-26T04:09:05.130" v="190"/>
          <ac:spMkLst>
            <pc:docMk/>
            <pc:sldMk cId="771977877" sldId="265"/>
            <ac:spMk id="10" creationId="{B6B87ECA-B792-BEEB-B15C-CAA8CA690871}"/>
          </ac:spMkLst>
        </pc:spChg>
        <pc:spChg chg="add mod">
          <ac:chgData name="Hafiz, Maisha - (mhafiz1)" userId="S::mhafiz1@arizona.edu::cbe75b0b-3e37-4d3f-9805-343d80fddb04" providerId="AD" clId="Web-{63D19D29-7E82-78C6-FDE6-072B03D9473D}" dt="2023-08-26T04:12:10.686" v="197" actId="14100"/>
          <ac:spMkLst>
            <pc:docMk/>
            <pc:sldMk cId="771977877" sldId="265"/>
            <ac:spMk id="12" creationId="{949B4B3A-4BB8-8F18-FCD3-A6997BA041FD}"/>
          </ac:spMkLst>
        </pc:spChg>
        <pc:picChg chg="del">
          <ac:chgData name="Hafiz, Maisha - (mhafiz1)" userId="S::mhafiz1@arizona.edu::cbe75b0b-3e37-4d3f-9805-343d80fddb04" providerId="AD" clId="Web-{63D19D29-7E82-78C6-FDE6-072B03D9473D}" dt="2023-08-26T04:06:34.640" v="160"/>
          <ac:picMkLst>
            <pc:docMk/>
            <pc:sldMk cId="771977877" sldId="265"/>
            <ac:picMk id="5" creationId="{30B71542-F539-4DF8-BF45-9AEAA26D2674}"/>
          </ac:picMkLst>
        </pc:picChg>
        <pc:picChg chg="add mod ord">
          <ac:chgData name="Hafiz, Maisha - (mhafiz1)" userId="S::mhafiz1@arizona.edu::cbe75b0b-3e37-4d3f-9805-343d80fddb04" providerId="AD" clId="Web-{63D19D29-7E82-78C6-FDE6-072B03D9473D}" dt="2023-08-26T04:10:43.245" v="194" actId="14100"/>
          <ac:picMkLst>
            <pc:docMk/>
            <pc:sldMk cId="771977877" sldId="265"/>
            <ac:picMk id="8" creationId="{023FB806-BEAD-E540-8B13-2649AC81BAE9}"/>
          </ac:picMkLst>
        </pc:picChg>
      </pc:sldChg>
      <pc:sldChg chg="addSp delSp modSp ord">
        <pc:chgData name="Hafiz, Maisha - (mhafiz1)" userId="S::mhafiz1@arizona.edu::cbe75b0b-3e37-4d3f-9805-343d80fddb04" providerId="AD" clId="Web-{63D19D29-7E82-78C6-FDE6-072B03D9473D}" dt="2023-08-26T04:23:45.418" v="217"/>
        <pc:sldMkLst>
          <pc:docMk/>
          <pc:sldMk cId="1410840895" sldId="266"/>
        </pc:sldMkLst>
        <pc:spChg chg="del">
          <ac:chgData name="Hafiz, Maisha - (mhafiz1)" userId="S::mhafiz1@arizona.edu::cbe75b0b-3e37-4d3f-9805-343d80fddb04" providerId="AD" clId="Web-{63D19D29-7E82-78C6-FDE6-072B03D9473D}" dt="2023-08-26T04:19:23.467" v="203"/>
          <ac:spMkLst>
            <pc:docMk/>
            <pc:sldMk cId="1410840895" sldId="266"/>
            <ac:spMk id="3" creationId="{0CC38C8B-9A80-4042-A4DA-926464713042}"/>
          </ac:spMkLst>
        </pc:spChg>
        <pc:spChg chg="del">
          <ac:chgData name="Hafiz, Maisha - (mhafiz1)" userId="S::mhafiz1@arizona.edu::cbe75b0b-3e37-4d3f-9805-343d80fddb04" providerId="AD" clId="Web-{63D19D29-7E82-78C6-FDE6-072B03D9473D}" dt="2023-08-26T04:20:26.329" v="206"/>
          <ac:spMkLst>
            <pc:docMk/>
            <pc:sldMk cId="1410840895" sldId="266"/>
            <ac:spMk id="4" creationId="{11D15097-CDEB-4571-8F5F-8FC44C16E8FF}"/>
          </ac:spMkLst>
        </pc:spChg>
        <pc:spChg chg="del">
          <ac:chgData name="Hafiz, Maisha - (mhafiz1)" userId="S::mhafiz1@arizona.edu::cbe75b0b-3e37-4d3f-9805-343d80fddb04" providerId="AD" clId="Web-{63D19D29-7E82-78C6-FDE6-072B03D9473D}" dt="2023-08-26T04:19:20.264" v="202"/>
          <ac:spMkLst>
            <pc:docMk/>
            <pc:sldMk cId="1410840895" sldId="266"/>
            <ac:spMk id="7" creationId="{1C2641F2-A9E3-4E9B-81D2-86995C004718}"/>
          </ac:spMkLst>
        </pc:spChg>
        <pc:spChg chg="del">
          <ac:chgData name="Hafiz, Maisha - (mhafiz1)" userId="S::mhafiz1@arizona.edu::cbe75b0b-3e37-4d3f-9805-343d80fddb04" providerId="AD" clId="Web-{63D19D29-7E82-78C6-FDE6-072B03D9473D}" dt="2023-08-26T04:19:10.482" v="201"/>
          <ac:spMkLst>
            <pc:docMk/>
            <pc:sldMk cId="1410840895" sldId="266"/>
            <ac:spMk id="8" creationId="{DDE9E8D5-DE1D-4AFE-ACFE-9DC73476D07A}"/>
          </ac:spMkLst>
        </pc:spChg>
        <pc:spChg chg="add del mod">
          <ac:chgData name="Hafiz, Maisha - (mhafiz1)" userId="S::mhafiz1@arizona.edu::cbe75b0b-3e37-4d3f-9805-343d80fddb04" providerId="AD" clId="Web-{63D19D29-7E82-78C6-FDE6-072B03D9473D}" dt="2023-08-26T04:22:38.897" v="209"/>
          <ac:spMkLst>
            <pc:docMk/>
            <pc:sldMk cId="1410840895" sldId="266"/>
            <ac:spMk id="10" creationId="{88D986A0-C7AF-29D0-253F-59FAA57C067C}"/>
          </ac:spMkLst>
        </pc:spChg>
        <pc:spChg chg="add mod">
          <ac:chgData name="Hafiz, Maisha - (mhafiz1)" userId="S::mhafiz1@arizona.edu::cbe75b0b-3e37-4d3f-9805-343d80fddb04" providerId="AD" clId="Web-{63D19D29-7E82-78C6-FDE6-072B03D9473D}" dt="2023-08-26T04:23:45.418" v="217"/>
          <ac:spMkLst>
            <pc:docMk/>
            <pc:sldMk cId="1410840895" sldId="266"/>
            <ac:spMk id="12" creationId="{2FB0509E-F965-0195-8632-40818DFE9F54}"/>
          </ac:spMkLst>
        </pc:spChg>
        <pc:picChg chg="del">
          <ac:chgData name="Hafiz, Maisha - (mhafiz1)" userId="S::mhafiz1@arizona.edu::cbe75b0b-3e37-4d3f-9805-343d80fddb04" providerId="AD" clId="Web-{63D19D29-7E82-78C6-FDE6-072B03D9473D}" dt="2023-08-26T04:18:57.404" v="200"/>
          <ac:picMkLst>
            <pc:docMk/>
            <pc:sldMk cId="1410840895" sldId="266"/>
            <ac:picMk id="5" creationId="{30B71542-F539-4DF8-BF45-9AEAA26D2674}"/>
          </ac:picMkLst>
        </pc:picChg>
        <pc:picChg chg="add mod ord">
          <ac:chgData name="Hafiz, Maisha - (mhafiz1)" userId="S::mhafiz1@arizona.edu::cbe75b0b-3e37-4d3f-9805-343d80fddb04" providerId="AD" clId="Web-{63D19D29-7E82-78C6-FDE6-072B03D9473D}" dt="2023-08-26T04:22:45.414" v="212" actId="14100"/>
          <ac:picMkLst>
            <pc:docMk/>
            <pc:sldMk cId="1410840895" sldId="266"/>
            <ac:picMk id="11" creationId="{AF686705-C918-D79D-6E8F-A248375582D7}"/>
          </ac:picMkLst>
        </pc:picChg>
        <pc:cxnChg chg="del">
          <ac:chgData name="Hafiz, Maisha - (mhafiz1)" userId="S::mhafiz1@arizona.edu::cbe75b0b-3e37-4d3f-9805-343d80fddb04" providerId="AD" clId="Web-{63D19D29-7E82-78C6-FDE6-072B03D9473D}" dt="2023-08-26T04:19:28.967" v="204"/>
          <ac:cxnSpMkLst>
            <pc:docMk/>
            <pc:sldMk cId="1410840895" sldId="266"/>
            <ac:cxnSpMk id="9" creationId="{9DE63CFB-4078-4871-AA50-AC380E4F7D54}"/>
          </ac:cxnSpMkLst>
        </pc:cxnChg>
      </pc:sldChg>
      <pc:sldChg chg="new del">
        <pc:chgData name="Hafiz, Maisha - (mhafiz1)" userId="S::mhafiz1@arizona.edu::cbe75b0b-3e37-4d3f-9805-343d80fddb04" providerId="AD" clId="Web-{63D19D29-7E82-78C6-FDE6-072B03D9473D}" dt="2023-08-26T03:57:03.866" v="131"/>
        <pc:sldMkLst>
          <pc:docMk/>
          <pc:sldMk cId="4120211542" sldId="279"/>
        </pc:sldMkLst>
      </pc:sldChg>
    </pc:docChg>
  </pc:docChgLst>
  <pc:docChgLst>
    <pc:chgData name="Hafiz, Maisha - (mhafiz1)" userId="S::mhafiz1@arizona.edu::cbe75b0b-3e37-4d3f-9805-343d80fddb04" providerId="AD" clId="Web-{7B9EDBBA-A334-F86E-2D4D-03B3A39E53F0}"/>
    <pc:docChg chg="modSld">
      <pc:chgData name="Hafiz, Maisha - (mhafiz1)" userId="S::mhafiz1@arizona.edu::cbe75b0b-3e37-4d3f-9805-343d80fddb04" providerId="AD" clId="Web-{7B9EDBBA-A334-F86E-2D4D-03B3A39E53F0}" dt="2023-08-25T14:40:27.090" v="7" actId="20577"/>
      <pc:docMkLst>
        <pc:docMk/>
      </pc:docMkLst>
      <pc:sldChg chg="modSp">
        <pc:chgData name="Hafiz, Maisha - (mhafiz1)" userId="S::mhafiz1@arizona.edu::cbe75b0b-3e37-4d3f-9805-343d80fddb04" providerId="AD" clId="Web-{7B9EDBBA-A334-F86E-2D4D-03B3A39E53F0}" dt="2023-08-25T14:40:27.090" v="7" actId="20577"/>
        <pc:sldMkLst>
          <pc:docMk/>
          <pc:sldMk cId="3579694847" sldId="256"/>
        </pc:sldMkLst>
        <pc:spChg chg="mod">
          <ac:chgData name="Hafiz, Maisha - (mhafiz1)" userId="S::mhafiz1@arizona.edu::cbe75b0b-3e37-4d3f-9805-343d80fddb04" providerId="AD" clId="Web-{7B9EDBBA-A334-F86E-2D4D-03B3A39E53F0}" dt="2023-08-25T14:40:27.090" v="7" actId="20577"/>
          <ac:spMkLst>
            <pc:docMk/>
            <pc:sldMk cId="3579694847" sldId="256"/>
            <ac:spMk id="3" creationId="{5FEFAE21-9D4C-40D7-85FE-53911D8D40BD}"/>
          </ac:spMkLst>
        </pc:spChg>
      </pc:sldChg>
    </pc:docChg>
  </pc:docChgLst>
  <pc:docChgLst>
    <pc:chgData name="GHANIM, MUSTAFA O M - (mustafaghanim)" userId="S::mustafaghanim@arizona.edu::eac83d93-a085-4c75-97c8-c488a9d506ed" providerId="AD" clId="Web-{BFAC4261-AAEC-8A4A-05B9-9861939D0DF2}"/>
    <pc:docChg chg="addSld delSld modSld">
      <pc:chgData name="GHANIM, MUSTAFA O M - (mustafaghanim)" userId="S::mustafaghanim@arizona.edu::eac83d93-a085-4c75-97c8-c488a9d506ed" providerId="AD" clId="Web-{BFAC4261-AAEC-8A4A-05B9-9861939D0DF2}" dt="2023-08-25T20:19:12.820" v="29" actId="1076"/>
      <pc:docMkLst>
        <pc:docMk/>
      </pc:docMkLst>
      <pc:sldChg chg="addSp delSp modSp">
        <pc:chgData name="GHANIM, MUSTAFA O M - (mustafaghanim)" userId="S::mustafaghanim@arizona.edu::eac83d93-a085-4c75-97c8-c488a9d506ed" providerId="AD" clId="Web-{BFAC4261-AAEC-8A4A-05B9-9861939D0DF2}" dt="2023-08-25T20:15:53.579" v="25" actId="1076"/>
        <pc:sldMkLst>
          <pc:docMk/>
          <pc:sldMk cId="2417670662" sldId="257"/>
        </pc:sldMkLst>
        <pc:spChg chg="add del mod">
          <ac:chgData name="GHANIM, MUSTAFA O M - (mustafaghanim)" userId="S::mustafaghanim@arizona.edu::eac83d93-a085-4c75-97c8-c488a9d506ed" providerId="AD" clId="Web-{BFAC4261-AAEC-8A4A-05B9-9861939D0DF2}" dt="2023-08-25T20:15:41.126" v="21"/>
          <ac:spMkLst>
            <pc:docMk/>
            <pc:sldMk cId="2417670662" sldId="257"/>
            <ac:spMk id="4" creationId="{8F371F9E-6EFC-A31F-9B70-19E4006B71ED}"/>
          </ac:spMkLst>
        </pc:spChg>
        <pc:picChg chg="del">
          <ac:chgData name="GHANIM, MUSTAFA O M - (mustafaghanim)" userId="S::mustafaghanim@arizona.edu::eac83d93-a085-4c75-97c8-c488a9d506ed" providerId="AD" clId="Web-{BFAC4261-AAEC-8A4A-05B9-9861939D0DF2}" dt="2023-08-25T20:15:39.875" v="20"/>
          <ac:picMkLst>
            <pc:docMk/>
            <pc:sldMk cId="2417670662" sldId="257"/>
            <ac:picMk id="5" creationId="{30B71542-F539-4DF8-BF45-9AEAA26D2674}"/>
          </ac:picMkLst>
        </pc:picChg>
        <pc:picChg chg="add mod ord">
          <ac:chgData name="GHANIM, MUSTAFA O M - (mustafaghanim)" userId="S::mustafaghanim@arizona.edu::eac83d93-a085-4c75-97c8-c488a9d506ed" providerId="AD" clId="Web-{BFAC4261-AAEC-8A4A-05B9-9861939D0DF2}" dt="2023-08-25T20:15:53.579" v="25" actId="1076"/>
          <ac:picMkLst>
            <pc:docMk/>
            <pc:sldMk cId="2417670662" sldId="257"/>
            <ac:picMk id="6" creationId="{6D117F92-BA51-F218-FB1E-0027C2FD0D6D}"/>
          </ac:picMkLst>
        </pc:picChg>
      </pc:sldChg>
      <pc:sldChg chg="addSp modSp">
        <pc:chgData name="GHANIM, MUSTAFA O M - (mustafaghanim)" userId="S::mustafaghanim@arizona.edu::eac83d93-a085-4c75-97c8-c488a9d506ed" providerId="AD" clId="Web-{BFAC4261-AAEC-8A4A-05B9-9861939D0DF2}" dt="2023-08-25T20:13:31.199" v="18" actId="1076"/>
        <pc:sldMkLst>
          <pc:docMk/>
          <pc:sldMk cId="560927242" sldId="258"/>
        </pc:sldMkLst>
        <pc:spChg chg="mod">
          <ac:chgData name="GHANIM, MUSTAFA O M - (mustafaghanim)" userId="S::mustafaghanim@arizona.edu::eac83d93-a085-4c75-97c8-c488a9d506ed" providerId="AD" clId="Web-{BFAC4261-AAEC-8A4A-05B9-9861939D0DF2}" dt="2023-08-25T20:13:07.214" v="13" actId="20577"/>
          <ac:spMkLst>
            <pc:docMk/>
            <pc:sldMk cId="560927242" sldId="258"/>
            <ac:spMk id="2" creationId="{82AAB8F0-857F-4676-B713-15748A2729E3}"/>
          </ac:spMkLst>
        </pc:spChg>
        <pc:spChg chg="mod">
          <ac:chgData name="GHANIM, MUSTAFA O M - (mustafaghanim)" userId="S::mustafaghanim@arizona.edu::eac83d93-a085-4c75-97c8-c488a9d506ed" providerId="AD" clId="Web-{BFAC4261-AAEC-8A4A-05B9-9861939D0DF2}" dt="2023-08-25T20:13:31.199" v="18" actId="1076"/>
          <ac:spMkLst>
            <pc:docMk/>
            <pc:sldMk cId="560927242" sldId="258"/>
            <ac:spMk id="3" creationId="{F84CA945-6B9C-4CD5-BEC9-AE196B700BB1}"/>
          </ac:spMkLst>
        </pc:spChg>
        <pc:picChg chg="add mod">
          <ac:chgData name="GHANIM, MUSTAFA O M - (mustafaghanim)" userId="S::mustafaghanim@arizona.edu::eac83d93-a085-4c75-97c8-c488a9d506ed" providerId="AD" clId="Web-{BFAC4261-AAEC-8A4A-05B9-9861939D0DF2}" dt="2023-08-25T20:13:16.043" v="15" actId="1076"/>
          <ac:picMkLst>
            <pc:docMk/>
            <pc:sldMk cId="560927242" sldId="258"/>
            <ac:picMk id="4" creationId="{2B0979C7-8A5C-0CFE-9066-AA7CCA5E4821}"/>
          </ac:picMkLst>
        </pc:picChg>
        <pc:cxnChg chg="mod">
          <ac:chgData name="GHANIM, MUSTAFA O M - (mustafaghanim)" userId="S::mustafaghanim@arizona.edu::eac83d93-a085-4c75-97c8-c488a9d506ed" providerId="AD" clId="Web-{BFAC4261-AAEC-8A4A-05B9-9861939D0DF2}" dt="2023-08-25T20:13:28.121" v="17" actId="1076"/>
          <ac:cxnSpMkLst>
            <pc:docMk/>
            <pc:sldMk cId="560927242" sldId="258"/>
            <ac:cxnSpMk id="6" creationId="{B19828C3-579E-4A36-B05A-457EEFA79903}"/>
          </ac:cxnSpMkLst>
        </pc:cxnChg>
      </pc:sldChg>
      <pc:sldChg chg="addSp delSp modSp">
        <pc:chgData name="GHANIM, MUSTAFA O M - (mustafaghanim)" userId="S::mustafaghanim@arizona.edu::eac83d93-a085-4c75-97c8-c488a9d506ed" providerId="AD" clId="Web-{BFAC4261-AAEC-8A4A-05B9-9861939D0DF2}" dt="2023-08-25T20:19:12.820" v="29" actId="1076"/>
        <pc:sldMkLst>
          <pc:docMk/>
          <pc:sldMk cId="3842522249" sldId="260"/>
        </pc:sldMkLst>
        <pc:spChg chg="add del mod">
          <ac:chgData name="GHANIM, MUSTAFA O M - (mustafaghanim)" userId="S::mustafaghanim@arizona.edu::eac83d93-a085-4c75-97c8-c488a9d506ed" providerId="AD" clId="Web-{BFAC4261-AAEC-8A4A-05B9-9861939D0DF2}" dt="2023-08-25T20:19:05.085" v="27"/>
          <ac:spMkLst>
            <pc:docMk/>
            <pc:sldMk cId="3842522249" sldId="260"/>
            <ac:spMk id="4" creationId="{AC3988CC-F09E-EEFD-37D2-C27DFB43CC99}"/>
          </ac:spMkLst>
        </pc:spChg>
        <pc:picChg chg="del">
          <ac:chgData name="GHANIM, MUSTAFA O M - (mustafaghanim)" userId="S::mustafaghanim@arizona.edu::eac83d93-a085-4c75-97c8-c488a9d506ed" providerId="AD" clId="Web-{BFAC4261-AAEC-8A4A-05B9-9861939D0DF2}" dt="2023-08-25T20:19:03.679" v="26"/>
          <ac:picMkLst>
            <pc:docMk/>
            <pc:sldMk cId="3842522249" sldId="260"/>
            <ac:picMk id="5" creationId="{30B71542-F539-4DF8-BF45-9AEAA26D2674}"/>
          </ac:picMkLst>
        </pc:picChg>
        <pc:picChg chg="add mod ord">
          <ac:chgData name="GHANIM, MUSTAFA O M - (mustafaghanim)" userId="S::mustafaghanim@arizona.edu::eac83d93-a085-4c75-97c8-c488a9d506ed" providerId="AD" clId="Web-{BFAC4261-AAEC-8A4A-05B9-9861939D0DF2}" dt="2023-08-25T20:19:12.820" v="29" actId="1076"/>
          <ac:picMkLst>
            <pc:docMk/>
            <pc:sldMk cId="3842522249" sldId="260"/>
            <ac:picMk id="6" creationId="{58DBE90C-ED3E-FB27-8A05-8B59DD589208}"/>
          </ac:picMkLst>
        </pc:picChg>
      </pc:sldChg>
      <pc:sldChg chg="addSp delSp modSp add del replId">
        <pc:chgData name="GHANIM, MUSTAFA O M - (mustafaghanim)" userId="S::mustafaghanim@arizona.edu::eac83d93-a085-4c75-97c8-c488a9d506ed" providerId="AD" clId="Web-{BFAC4261-AAEC-8A4A-05B9-9861939D0DF2}" dt="2023-08-25T20:14:56.296" v="19"/>
        <pc:sldMkLst>
          <pc:docMk/>
          <pc:sldMk cId="2220897261" sldId="279"/>
        </pc:sldMkLst>
        <pc:spChg chg="del">
          <ac:chgData name="GHANIM, MUSTAFA O M - (mustafaghanim)" userId="S::mustafaghanim@arizona.edu::eac83d93-a085-4c75-97c8-c488a9d506ed" providerId="AD" clId="Web-{BFAC4261-AAEC-8A4A-05B9-9861939D0DF2}" dt="2023-08-25T20:09:46.849" v="1"/>
          <ac:spMkLst>
            <pc:docMk/>
            <pc:sldMk cId="2220897261" sldId="279"/>
            <ac:spMk id="2" creationId="{82AAB8F0-857F-4676-B713-15748A2729E3}"/>
          </ac:spMkLst>
        </pc:spChg>
        <pc:spChg chg="del mod">
          <ac:chgData name="GHANIM, MUSTAFA O M - (mustafaghanim)" userId="S::mustafaghanim@arizona.edu::eac83d93-a085-4c75-97c8-c488a9d506ed" providerId="AD" clId="Web-{BFAC4261-AAEC-8A4A-05B9-9861939D0DF2}" dt="2023-08-25T20:09:48.833" v="3"/>
          <ac:spMkLst>
            <pc:docMk/>
            <pc:sldMk cId="2220897261" sldId="279"/>
            <ac:spMk id="3" creationId="{F84CA945-6B9C-4CD5-BEC9-AE196B700BB1}"/>
          </ac:spMkLst>
        </pc:spChg>
        <pc:spChg chg="add mod">
          <ac:chgData name="GHANIM, MUSTAFA O M - (mustafaghanim)" userId="S::mustafaghanim@arizona.edu::eac83d93-a085-4c75-97c8-c488a9d506ed" providerId="AD" clId="Web-{BFAC4261-AAEC-8A4A-05B9-9861939D0DF2}" dt="2023-08-25T20:09:46.849" v="1"/>
          <ac:spMkLst>
            <pc:docMk/>
            <pc:sldMk cId="2220897261" sldId="279"/>
            <ac:spMk id="5" creationId="{DF27D5B8-608F-2FA8-B5A7-DC334F2BB15D}"/>
          </ac:spMkLst>
        </pc:spChg>
        <pc:cxnChg chg="del">
          <ac:chgData name="GHANIM, MUSTAFA O M - (mustafaghanim)" userId="S::mustafaghanim@arizona.edu::eac83d93-a085-4c75-97c8-c488a9d506ed" providerId="AD" clId="Web-{BFAC4261-AAEC-8A4A-05B9-9861939D0DF2}" dt="2023-08-25T20:09:49.927" v="4"/>
          <ac:cxnSpMkLst>
            <pc:docMk/>
            <pc:sldMk cId="2220897261" sldId="279"/>
            <ac:cxnSpMk id="6" creationId="{B19828C3-579E-4A36-B05A-457EEFA79903}"/>
          </ac:cxnSpMkLst>
        </pc:cxnChg>
      </pc:sldChg>
    </pc:docChg>
  </pc:docChgLst>
  <pc:docChgLst>
    <pc:chgData name="Hafiz, Maisha - (mhafiz1)" userId="S::mhafiz1@arizona.edu::cbe75b0b-3e37-4d3f-9805-343d80fddb04" providerId="AD" clId="Web-{1E8B436A-1150-A1A3-31DD-75594BBA6D4D}"/>
    <pc:docChg chg="modSld">
      <pc:chgData name="Hafiz, Maisha - (mhafiz1)" userId="S::mhafiz1@arizona.edu::cbe75b0b-3e37-4d3f-9805-343d80fddb04" providerId="AD" clId="Web-{1E8B436A-1150-A1A3-31DD-75594BBA6D4D}" dt="2023-08-25T19:46:39.500" v="44"/>
      <pc:docMkLst>
        <pc:docMk/>
      </pc:docMkLst>
      <pc:sldChg chg="modSp">
        <pc:chgData name="Hafiz, Maisha - (mhafiz1)" userId="S::mhafiz1@arizona.edu::cbe75b0b-3e37-4d3f-9805-343d80fddb04" providerId="AD" clId="Web-{1E8B436A-1150-A1A3-31DD-75594BBA6D4D}" dt="2023-08-25T19:24:35.805" v="3" actId="20577"/>
        <pc:sldMkLst>
          <pc:docMk/>
          <pc:sldMk cId="3579694847" sldId="256"/>
        </pc:sldMkLst>
        <pc:spChg chg="mod">
          <ac:chgData name="Hafiz, Maisha - (mhafiz1)" userId="S::mhafiz1@arizona.edu::cbe75b0b-3e37-4d3f-9805-343d80fddb04" providerId="AD" clId="Web-{1E8B436A-1150-A1A3-31DD-75594BBA6D4D}" dt="2023-08-25T19:24:35.805" v="3" actId="20577"/>
          <ac:spMkLst>
            <pc:docMk/>
            <pc:sldMk cId="3579694847" sldId="256"/>
            <ac:spMk id="3" creationId="{5FEFAE21-9D4C-40D7-85FE-53911D8D40BD}"/>
          </ac:spMkLst>
        </pc:spChg>
      </pc:sldChg>
      <pc:sldChg chg="addSp delSp modSp">
        <pc:chgData name="Hafiz, Maisha - (mhafiz1)" userId="S::mhafiz1@arizona.edu::cbe75b0b-3e37-4d3f-9805-343d80fddb04" providerId="AD" clId="Web-{1E8B436A-1150-A1A3-31DD-75594BBA6D4D}" dt="2023-08-25T19:46:39.500" v="44"/>
        <pc:sldMkLst>
          <pc:docMk/>
          <pc:sldMk cId="560927242" sldId="258"/>
        </pc:sldMkLst>
        <pc:spChg chg="mod">
          <ac:chgData name="Hafiz, Maisha - (mhafiz1)" userId="S::mhafiz1@arizona.edu::cbe75b0b-3e37-4d3f-9805-343d80fddb04" providerId="AD" clId="Web-{1E8B436A-1150-A1A3-31DD-75594BBA6D4D}" dt="2023-08-25T19:31:00.571" v="24" actId="20577"/>
          <ac:spMkLst>
            <pc:docMk/>
            <pc:sldMk cId="560927242" sldId="258"/>
            <ac:spMk id="2" creationId="{82AAB8F0-857F-4676-B713-15748A2729E3}"/>
          </ac:spMkLst>
        </pc:spChg>
        <pc:spChg chg="mod">
          <ac:chgData name="Hafiz, Maisha - (mhafiz1)" userId="S::mhafiz1@arizona.edu::cbe75b0b-3e37-4d3f-9805-343d80fddb04" providerId="AD" clId="Web-{1E8B436A-1150-A1A3-31DD-75594BBA6D4D}" dt="2023-08-25T19:38:48.402" v="30" actId="1076"/>
          <ac:spMkLst>
            <pc:docMk/>
            <pc:sldMk cId="560927242" sldId="258"/>
            <ac:spMk id="3" creationId="{F84CA945-6B9C-4CD5-BEC9-AE196B700BB1}"/>
          </ac:spMkLst>
        </pc:spChg>
        <pc:spChg chg="add del mod">
          <ac:chgData name="Hafiz, Maisha - (mhafiz1)" userId="S::mhafiz1@arizona.edu::cbe75b0b-3e37-4d3f-9805-343d80fddb04" providerId="AD" clId="Web-{1E8B436A-1150-A1A3-31DD-75594BBA6D4D}" dt="2023-08-25T19:38:40.902" v="27"/>
          <ac:spMkLst>
            <pc:docMk/>
            <pc:sldMk cId="560927242" sldId="258"/>
            <ac:spMk id="7" creationId="{700CFE2E-3FC1-FEB2-64BF-55D552072213}"/>
          </ac:spMkLst>
        </pc:spChg>
        <pc:spChg chg="add del mod">
          <ac:chgData name="Hafiz, Maisha - (mhafiz1)" userId="S::mhafiz1@arizona.edu::cbe75b0b-3e37-4d3f-9805-343d80fddb04" providerId="AD" clId="Web-{1E8B436A-1150-A1A3-31DD-75594BBA6D4D}" dt="2023-08-25T19:45:30.044" v="40"/>
          <ac:spMkLst>
            <pc:docMk/>
            <pc:sldMk cId="560927242" sldId="258"/>
            <ac:spMk id="10" creationId="{C9849C06-C519-DE54-6646-7A8ADA2AE35C}"/>
          </ac:spMkLst>
        </pc:spChg>
        <pc:spChg chg="add del mod">
          <ac:chgData name="Hafiz, Maisha - (mhafiz1)" userId="S::mhafiz1@arizona.edu::cbe75b0b-3e37-4d3f-9805-343d80fddb04" providerId="AD" clId="Web-{1E8B436A-1150-A1A3-31DD-75594BBA6D4D}" dt="2023-08-25T19:45:45.623" v="42"/>
          <ac:spMkLst>
            <pc:docMk/>
            <pc:sldMk cId="560927242" sldId="258"/>
            <ac:spMk id="13" creationId="{C1CE46AC-0B96-97C0-0623-00A584EC2F4A}"/>
          </ac:spMkLst>
        </pc:spChg>
        <pc:picChg chg="del mod">
          <ac:chgData name="Hafiz, Maisha - (mhafiz1)" userId="S::mhafiz1@arizona.edu::cbe75b0b-3e37-4d3f-9805-343d80fddb04" providerId="AD" clId="Web-{1E8B436A-1150-A1A3-31DD-75594BBA6D4D}" dt="2023-08-25T19:38:25.339" v="26"/>
          <ac:picMkLst>
            <pc:docMk/>
            <pc:sldMk cId="560927242" sldId="258"/>
            <ac:picMk id="5" creationId="{30B71542-F539-4DF8-BF45-9AEAA26D2674}"/>
          </ac:picMkLst>
        </pc:picChg>
        <pc:picChg chg="add del mod ord">
          <ac:chgData name="Hafiz, Maisha - (mhafiz1)" userId="S::mhafiz1@arizona.edu::cbe75b0b-3e37-4d3f-9805-343d80fddb04" providerId="AD" clId="Web-{1E8B436A-1150-A1A3-31DD-75594BBA6D4D}" dt="2023-08-25T19:39:14.029" v="36"/>
          <ac:picMkLst>
            <pc:docMk/>
            <pc:sldMk cId="560927242" sldId="258"/>
            <ac:picMk id="8" creationId="{DB9AC64E-E22E-C073-3491-C6AA32A9565F}"/>
          </ac:picMkLst>
        </pc:picChg>
        <pc:picChg chg="add del mod ord">
          <ac:chgData name="Hafiz, Maisha - (mhafiz1)" userId="S::mhafiz1@arizona.edu::cbe75b0b-3e37-4d3f-9805-343d80fddb04" providerId="AD" clId="Web-{1E8B436A-1150-A1A3-31DD-75594BBA6D4D}" dt="2023-08-25T19:45:40.623" v="41"/>
          <ac:picMkLst>
            <pc:docMk/>
            <pc:sldMk cId="560927242" sldId="258"/>
            <ac:picMk id="11" creationId="{BA49E795-72F5-7742-097D-0E0E6E0308D0}"/>
          </ac:picMkLst>
        </pc:picChg>
        <pc:picChg chg="add del mod">
          <ac:chgData name="Hafiz, Maisha - (mhafiz1)" userId="S::mhafiz1@arizona.edu::cbe75b0b-3e37-4d3f-9805-343d80fddb04" providerId="AD" clId="Web-{1E8B436A-1150-A1A3-31DD-75594BBA6D4D}" dt="2023-08-25T19:46:39.500" v="44"/>
          <ac:picMkLst>
            <pc:docMk/>
            <pc:sldMk cId="560927242" sldId="258"/>
            <ac:picMk id="14" creationId="{92A2342C-621A-17BD-7D43-780F1C3F1B6A}"/>
          </ac:picMkLst>
        </pc:picChg>
        <pc:cxnChg chg="mod">
          <ac:chgData name="Hafiz, Maisha - (mhafiz1)" userId="S::mhafiz1@arizona.edu::cbe75b0b-3e37-4d3f-9805-343d80fddb04" providerId="AD" clId="Web-{1E8B436A-1150-A1A3-31DD-75594BBA6D4D}" dt="2023-08-25T19:38:59.434" v="32" actId="1076"/>
          <ac:cxnSpMkLst>
            <pc:docMk/>
            <pc:sldMk cId="560927242" sldId="258"/>
            <ac:cxnSpMk id="6" creationId="{B19828C3-579E-4A36-B05A-457EEFA79903}"/>
          </ac:cxnSpMkLst>
        </pc:cxnChg>
      </pc:sldChg>
    </pc:docChg>
  </pc:docChgLst>
  <pc:docChgLst>
    <pc:chgData name="Hafiz, Maisha - (mhafiz1)" userId="S::mhafiz1@arizona.edu::cbe75b0b-3e37-4d3f-9805-343d80fddb04" providerId="AD" clId="Web-{81D3B673-DE10-DCE9-FE48-10AF4D1FED59}"/>
    <pc:docChg chg="addSld delSld modSld">
      <pc:chgData name="Hafiz, Maisha - (mhafiz1)" userId="S::mhafiz1@arizona.edu::cbe75b0b-3e37-4d3f-9805-343d80fddb04" providerId="AD" clId="Web-{81D3B673-DE10-DCE9-FE48-10AF4D1FED59}" dt="2023-08-26T15:26:27.828" v="90" actId="14100"/>
      <pc:docMkLst>
        <pc:docMk/>
      </pc:docMkLst>
      <pc:sldChg chg="modSp">
        <pc:chgData name="Hafiz, Maisha - (mhafiz1)" userId="S::mhafiz1@arizona.edu::cbe75b0b-3e37-4d3f-9805-343d80fddb04" providerId="AD" clId="Web-{81D3B673-DE10-DCE9-FE48-10AF4D1FED59}" dt="2023-08-26T15:26:27.828" v="90" actId="14100"/>
        <pc:sldMkLst>
          <pc:docMk/>
          <pc:sldMk cId="940022043" sldId="263"/>
        </pc:sldMkLst>
        <pc:spChg chg="mod">
          <ac:chgData name="Hafiz, Maisha - (mhafiz1)" userId="S::mhafiz1@arizona.edu::cbe75b0b-3e37-4d3f-9805-343d80fddb04" providerId="AD" clId="Web-{81D3B673-DE10-DCE9-FE48-10AF4D1FED59}" dt="2023-08-26T15:26:27.828" v="90" actId="14100"/>
          <ac:spMkLst>
            <pc:docMk/>
            <pc:sldMk cId="940022043" sldId="263"/>
            <ac:spMk id="25" creationId="{A882C10F-4F5B-7693-7199-84BABE2D7229}"/>
          </ac:spMkLst>
        </pc:spChg>
      </pc:sldChg>
      <pc:sldChg chg="modSp">
        <pc:chgData name="Hafiz, Maisha - (mhafiz1)" userId="S::mhafiz1@arizona.edu::cbe75b0b-3e37-4d3f-9805-343d80fddb04" providerId="AD" clId="Web-{81D3B673-DE10-DCE9-FE48-10AF4D1FED59}" dt="2023-08-26T15:26:14.546" v="89" actId="20577"/>
        <pc:sldMkLst>
          <pc:docMk/>
          <pc:sldMk cId="1410840895" sldId="266"/>
        </pc:sldMkLst>
        <pc:spChg chg="mod">
          <ac:chgData name="Hafiz, Maisha - (mhafiz1)" userId="S::mhafiz1@arizona.edu::cbe75b0b-3e37-4d3f-9805-343d80fddb04" providerId="AD" clId="Web-{81D3B673-DE10-DCE9-FE48-10AF4D1FED59}" dt="2023-08-26T15:26:14.546" v="89" actId="20577"/>
          <ac:spMkLst>
            <pc:docMk/>
            <pc:sldMk cId="1410840895" sldId="266"/>
            <ac:spMk id="3" creationId="{5C965952-C60C-41C4-23A4-BEEBBEFC7EA4}"/>
          </ac:spMkLst>
        </pc:spChg>
      </pc:sldChg>
      <pc:sldChg chg="addSp delSp modSp">
        <pc:chgData name="Hafiz, Maisha - (mhafiz1)" userId="S::mhafiz1@arizona.edu::cbe75b0b-3e37-4d3f-9805-343d80fddb04" providerId="AD" clId="Web-{81D3B673-DE10-DCE9-FE48-10AF4D1FED59}" dt="2023-08-26T14:20:14.072" v="83" actId="1076"/>
        <pc:sldMkLst>
          <pc:docMk/>
          <pc:sldMk cId="942403632" sldId="267"/>
        </pc:sldMkLst>
        <pc:spChg chg="del">
          <ac:chgData name="Hafiz, Maisha - (mhafiz1)" userId="S::mhafiz1@arizona.edu::cbe75b0b-3e37-4d3f-9805-343d80fddb04" providerId="AD" clId="Web-{81D3B673-DE10-DCE9-FE48-10AF4D1FED59}" dt="2023-08-26T13:59:47.085" v="14"/>
          <ac:spMkLst>
            <pc:docMk/>
            <pc:sldMk cId="942403632" sldId="267"/>
            <ac:spMk id="3" creationId="{0CC38C8B-9A80-4042-A4DA-926464713042}"/>
          </ac:spMkLst>
        </pc:spChg>
        <pc:spChg chg="del mod">
          <ac:chgData name="Hafiz, Maisha - (mhafiz1)" userId="S::mhafiz1@arizona.edu::cbe75b0b-3e37-4d3f-9805-343d80fddb04" providerId="AD" clId="Web-{81D3B673-DE10-DCE9-FE48-10AF4D1FED59}" dt="2023-08-26T14:04:49.875" v="51"/>
          <ac:spMkLst>
            <pc:docMk/>
            <pc:sldMk cId="942403632" sldId="267"/>
            <ac:spMk id="6" creationId="{DFCDA613-3A98-4406-878B-DD554EE9F6EC}"/>
          </ac:spMkLst>
        </pc:spChg>
        <pc:spChg chg="add del mod">
          <ac:chgData name="Hafiz, Maisha - (mhafiz1)" userId="S::mhafiz1@arizona.edu::cbe75b0b-3e37-4d3f-9805-343d80fddb04" providerId="AD" clId="Web-{81D3B673-DE10-DCE9-FE48-10AF4D1FED59}" dt="2023-08-26T13:59:34.382" v="10"/>
          <ac:spMkLst>
            <pc:docMk/>
            <pc:sldMk cId="942403632" sldId="267"/>
            <ac:spMk id="8" creationId="{327D0A7F-F687-25D0-6328-C8A0E1C999B0}"/>
          </ac:spMkLst>
        </pc:spChg>
        <pc:spChg chg="add del mod">
          <ac:chgData name="Hafiz, Maisha - (mhafiz1)" userId="S::mhafiz1@arizona.edu::cbe75b0b-3e37-4d3f-9805-343d80fddb04" providerId="AD" clId="Web-{81D3B673-DE10-DCE9-FE48-10AF4D1FED59}" dt="2023-08-26T14:01:34.932" v="21"/>
          <ac:spMkLst>
            <pc:docMk/>
            <pc:sldMk cId="942403632" sldId="267"/>
            <ac:spMk id="11" creationId="{5E4F7212-A155-BC73-5235-C0162E5B435C}"/>
          </ac:spMkLst>
        </pc:spChg>
        <pc:spChg chg="add mod">
          <ac:chgData name="Hafiz, Maisha - (mhafiz1)" userId="S::mhafiz1@arizona.edu::cbe75b0b-3e37-4d3f-9805-343d80fddb04" providerId="AD" clId="Web-{81D3B673-DE10-DCE9-FE48-10AF4D1FED59}" dt="2023-08-26T14:06:05.189" v="63" actId="1076"/>
          <ac:spMkLst>
            <pc:docMk/>
            <pc:sldMk cId="942403632" sldId="267"/>
            <ac:spMk id="13" creationId="{00565877-9D50-3B59-3F31-88B6D2813808}"/>
          </ac:spMkLst>
        </pc:spChg>
        <pc:spChg chg="add mod">
          <ac:chgData name="Hafiz, Maisha - (mhafiz1)" userId="S::mhafiz1@arizona.edu::cbe75b0b-3e37-4d3f-9805-343d80fddb04" providerId="AD" clId="Web-{81D3B673-DE10-DCE9-FE48-10AF4D1FED59}" dt="2023-08-26T14:20:14.072" v="83" actId="1076"/>
          <ac:spMkLst>
            <pc:docMk/>
            <pc:sldMk cId="942403632" sldId="267"/>
            <ac:spMk id="16" creationId="{4030EFFF-D526-EDC9-01FF-B7C2AF765008}"/>
          </ac:spMkLst>
        </pc:spChg>
        <pc:picChg chg="del">
          <ac:chgData name="Hafiz, Maisha - (mhafiz1)" userId="S::mhafiz1@arizona.edu::cbe75b0b-3e37-4d3f-9805-343d80fddb04" providerId="AD" clId="Web-{81D3B673-DE10-DCE9-FE48-10AF4D1FED59}" dt="2023-08-26T13:59:24.710" v="9"/>
          <ac:picMkLst>
            <pc:docMk/>
            <pc:sldMk cId="942403632" sldId="267"/>
            <ac:picMk id="5" creationId="{30B71542-F539-4DF8-BF45-9AEAA26D2674}"/>
          </ac:picMkLst>
        </pc:picChg>
        <pc:picChg chg="add del mod ord">
          <ac:chgData name="Hafiz, Maisha - (mhafiz1)" userId="S::mhafiz1@arizona.edu::cbe75b0b-3e37-4d3f-9805-343d80fddb04" providerId="AD" clId="Web-{81D3B673-DE10-DCE9-FE48-10AF4D1FED59}" dt="2023-08-26T14:00:09.945" v="20"/>
          <ac:picMkLst>
            <pc:docMk/>
            <pc:sldMk cId="942403632" sldId="267"/>
            <ac:picMk id="9" creationId="{9E78843B-27A8-ECA5-00D0-0FB580362281}"/>
          </ac:picMkLst>
        </pc:picChg>
        <pc:picChg chg="add mod ord">
          <ac:chgData name="Hafiz, Maisha - (mhafiz1)" userId="S::mhafiz1@arizona.edu::cbe75b0b-3e37-4d3f-9805-343d80fddb04" providerId="AD" clId="Web-{81D3B673-DE10-DCE9-FE48-10AF4D1FED59}" dt="2023-08-26T14:20:04.556" v="82" actId="1076"/>
          <ac:picMkLst>
            <pc:docMk/>
            <pc:sldMk cId="942403632" sldId="267"/>
            <ac:picMk id="12" creationId="{58A2426E-10FF-306C-686E-451FFC1348A3}"/>
          </ac:picMkLst>
        </pc:picChg>
        <pc:cxnChg chg="del mod">
          <ac:chgData name="Hafiz, Maisha - (mhafiz1)" userId="S::mhafiz1@arizona.edu::cbe75b0b-3e37-4d3f-9805-343d80fddb04" providerId="AD" clId="Web-{81D3B673-DE10-DCE9-FE48-10AF4D1FED59}" dt="2023-08-26T14:04:54.625" v="53"/>
          <ac:cxnSpMkLst>
            <pc:docMk/>
            <pc:sldMk cId="942403632" sldId="267"/>
            <ac:cxnSpMk id="7" creationId="{2F61CA35-4476-433C-87C0-5FB8A9B6F32F}"/>
          </ac:cxnSpMkLst>
        </pc:cxnChg>
        <pc:cxnChg chg="add mod">
          <ac:chgData name="Hafiz, Maisha - (mhafiz1)" userId="S::mhafiz1@arizona.edu::cbe75b0b-3e37-4d3f-9805-343d80fddb04" providerId="AD" clId="Web-{81D3B673-DE10-DCE9-FE48-10AF4D1FED59}" dt="2023-08-26T14:05:51.189" v="60"/>
          <ac:cxnSpMkLst>
            <pc:docMk/>
            <pc:sldMk cId="942403632" sldId="267"/>
            <ac:cxnSpMk id="14" creationId="{01C1F695-442D-8141-419D-3042BE085AF4}"/>
          </ac:cxnSpMkLst>
        </pc:cxnChg>
      </pc:sldChg>
      <pc:sldChg chg="addSp delSp modSp">
        <pc:chgData name="Hafiz, Maisha - (mhafiz1)" userId="S::mhafiz1@arizona.edu::cbe75b0b-3e37-4d3f-9805-343d80fddb04" providerId="AD" clId="Web-{81D3B673-DE10-DCE9-FE48-10AF4D1FED59}" dt="2023-08-26T14:19:21.633" v="76"/>
        <pc:sldMkLst>
          <pc:docMk/>
          <pc:sldMk cId="3576934599" sldId="268"/>
        </pc:sldMkLst>
        <pc:spChg chg="del">
          <ac:chgData name="Hafiz, Maisha - (mhafiz1)" userId="S::mhafiz1@arizona.edu::cbe75b0b-3e37-4d3f-9805-343d80fddb04" providerId="AD" clId="Web-{81D3B673-DE10-DCE9-FE48-10AF4D1FED59}" dt="2023-08-26T14:19:21.633" v="76"/>
          <ac:spMkLst>
            <pc:docMk/>
            <pc:sldMk cId="3576934599" sldId="268"/>
            <ac:spMk id="3" creationId="{0CC38C8B-9A80-4042-A4DA-926464713042}"/>
          </ac:spMkLst>
        </pc:spChg>
        <pc:spChg chg="add del mod">
          <ac:chgData name="Hafiz, Maisha - (mhafiz1)" userId="S::mhafiz1@arizona.edu::cbe75b0b-3e37-4d3f-9805-343d80fddb04" providerId="AD" clId="Web-{81D3B673-DE10-DCE9-FE48-10AF4D1FED59}" dt="2023-08-26T14:15:41.206" v="65"/>
          <ac:spMkLst>
            <pc:docMk/>
            <pc:sldMk cId="3576934599" sldId="268"/>
            <ac:spMk id="6" creationId="{9743DDC6-F09A-65E7-9DB7-79AA17188838}"/>
          </ac:spMkLst>
        </pc:spChg>
        <pc:spChg chg="add del mod">
          <ac:chgData name="Hafiz, Maisha - (mhafiz1)" userId="S::mhafiz1@arizona.edu::cbe75b0b-3e37-4d3f-9805-343d80fddb04" providerId="AD" clId="Web-{81D3B673-DE10-DCE9-FE48-10AF4D1FED59}" dt="2023-08-26T14:19:07.070" v="72"/>
          <ac:spMkLst>
            <pc:docMk/>
            <pc:sldMk cId="3576934599" sldId="268"/>
            <ac:spMk id="9" creationId="{C1295344-3A71-1C29-D1BD-B3F4AE4D89F0}"/>
          </ac:spMkLst>
        </pc:spChg>
        <pc:picChg chg="del">
          <ac:chgData name="Hafiz, Maisha - (mhafiz1)" userId="S::mhafiz1@arizona.edu::cbe75b0b-3e37-4d3f-9805-343d80fddb04" providerId="AD" clId="Web-{81D3B673-DE10-DCE9-FE48-10AF4D1FED59}" dt="2023-08-26T14:14:15.094" v="64"/>
          <ac:picMkLst>
            <pc:docMk/>
            <pc:sldMk cId="3576934599" sldId="268"/>
            <ac:picMk id="5" creationId="{30B71542-F539-4DF8-BF45-9AEAA26D2674}"/>
          </ac:picMkLst>
        </pc:picChg>
        <pc:picChg chg="add del mod ord">
          <ac:chgData name="Hafiz, Maisha - (mhafiz1)" userId="S::mhafiz1@arizona.edu::cbe75b0b-3e37-4d3f-9805-343d80fddb04" providerId="AD" clId="Web-{81D3B673-DE10-DCE9-FE48-10AF4D1FED59}" dt="2023-08-26T14:16:30.957" v="70"/>
          <ac:picMkLst>
            <pc:docMk/>
            <pc:sldMk cId="3576934599" sldId="268"/>
            <ac:picMk id="7" creationId="{4AF37B25-E98C-3813-8E58-115B0AA81FC7}"/>
          </ac:picMkLst>
        </pc:picChg>
        <pc:picChg chg="add mod ord">
          <ac:chgData name="Hafiz, Maisha - (mhafiz1)" userId="S::mhafiz1@arizona.edu::cbe75b0b-3e37-4d3f-9805-343d80fddb04" providerId="AD" clId="Web-{81D3B673-DE10-DCE9-FE48-10AF4D1FED59}" dt="2023-08-26T14:19:15.836" v="75" actId="14100"/>
          <ac:picMkLst>
            <pc:docMk/>
            <pc:sldMk cId="3576934599" sldId="268"/>
            <ac:picMk id="10" creationId="{476304A7-3913-D696-3B70-A312D542D527}"/>
          </ac:picMkLst>
        </pc:picChg>
      </pc:sldChg>
      <pc:sldChg chg="addSp delSp modSp">
        <pc:chgData name="Hafiz, Maisha - (mhafiz1)" userId="S::mhafiz1@arizona.edu::cbe75b0b-3e37-4d3f-9805-343d80fddb04" providerId="AD" clId="Web-{81D3B673-DE10-DCE9-FE48-10AF4D1FED59}" dt="2023-08-26T14:30:25.117" v="88" actId="14100"/>
        <pc:sldMkLst>
          <pc:docMk/>
          <pc:sldMk cId="956297543" sldId="269"/>
        </pc:sldMkLst>
        <pc:spChg chg="add del mod">
          <ac:chgData name="Hafiz, Maisha - (mhafiz1)" userId="S::mhafiz1@arizona.edu::cbe75b0b-3e37-4d3f-9805-343d80fddb04" providerId="AD" clId="Web-{81D3B673-DE10-DCE9-FE48-10AF4D1FED59}" dt="2023-08-26T14:30:08.742" v="85"/>
          <ac:spMkLst>
            <pc:docMk/>
            <pc:sldMk cId="956297543" sldId="269"/>
            <ac:spMk id="4" creationId="{B5F21D36-7F76-A751-20F5-CDC3477897FE}"/>
          </ac:spMkLst>
        </pc:spChg>
        <pc:picChg chg="del">
          <ac:chgData name="Hafiz, Maisha - (mhafiz1)" userId="S::mhafiz1@arizona.edu::cbe75b0b-3e37-4d3f-9805-343d80fddb04" providerId="AD" clId="Web-{81D3B673-DE10-DCE9-FE48-10AF4D1FED59}" dt="2023-08-26T14:29:42.288" v="84"/>
          <ac:picMkLst>
            <pc:docMk/>
            <pc:sldMk cId="956297543" sldId="269"/>
            <ac:picMk id="5" creationId="{30B71542-F539-4DF8-BF45-9AEAA26D2674}"/>
          </ac:picMkLst>
        </pc:picChg>
        <pc:picChg chg="add mod ord">
          <ac:chgData name="Hafiz, Maisha - (mhafiz1)" userId="S::mhafiz1@arizona.edu::cbe75b0b-3e37-4d3f-9805-343d80fddb04" providerId="AD" clId="Web-{81D3B673-DE10-DCE9-FE48-10AF4D1FED59}" dt="2023-08-26T14:30:25.117" v="88" actId="14100"/>
          <ac:picMkLst>
            <pc:docMk/>
            <pc:sldMk cId="956297543" sldId="269"/>
            <ac:picMk id="6" creationId="{815B8F8D-6292-F99A-B323-BCE071ACDF0A}"/>
          </ac:picMkLst>
        </pc:picChg>
      </pc:sldChg>
      <pc:sldChg chg="add del">
        <pc:chgData name="Hafiz, Maisha - (mhafiz1)" userId="S::mhafiz1@arizona.edu::cbe75b0b-3e37-4d3f-9805-343d80fddb04" providerId="AD" clId="Web-{81D3B673-DE10-DCE9-FE48-10AF4D1FED59}" dt="2023-08-26T13:48:49.961" v="8"/>
        <pc:sldMkLst>
          <pc:docMk/>
          <pc:sldMk cId="3273232871" sldId="271"/>
        </pc:sldMkLst>
      </pc:sldChg>
      <pc:sldChg chg="del">
        <pc:chgData name="Hafiz, Maisha - (mhafiz1)" userId="S::mhafiz1@arizona.edu::cbe75b0b-3e37-4d3f-9805-343d80fddb04" providerId="AD" clId="Web-{81D3B673-DE10-DCE9-FE48-10AF4D1FED59}" dt="2023-08-26T13:48:29.913" v="0"/>
        <pc:sldMkLst>
          <pc:docMk/>
          <pc:sldMk cId="3285584518" sldId="272"/>
        </pc:sldMkLst>
      </pc:sldChg>
      <pc:sldChg chg="del">
        <pc:chgData name="Hafiz, Maisha - (mhafiz1)" userId="S::mhafiz1@arizona.edu::cbe75b0b-3e37-4d3f-9805-343d80fddb04" providerId="AD" clId="Web-{81D3B673-DE10-DCE9-FE48-10AF4D1FED59}" dt="2023-08-26T13:48:31.491" v="1"/>
        <pc:sldMkLst>
          <pc:docMk/>
          <pc:sldMk cId="799669384" sldId="273"/>
        </pc:sldMkLst>
      </pc:sldChg>
      <pc:sldChg chg="del">
        <pc:chgData name="Hafiz, Maisha - (mhafiz1)" userId="S::mhafiz1@arizona.edu::cbe75b0b-3e37-4d3f-9805-343d80fddb04" providerId="AD" clId="Web-{81D3B673-DE10-DCE9-FE48-10AF4D1FED59}" dt="2023-08-26T13:48:33.117" v="2"/>
        <pc:sldMkLst>
          <pc:docMk/>
          <pc:sldMk cId="3370715154" sldId="274"/>
        </pc:sldMkLst>
      </pc:sldChg>
      <pc:sldChg chg="del">
        <pc:chgData name="Hafiz, Maisha - (mhafiz1)" userId="S::mhafiz1@arizona.edu::cbe75b0b-3e37-4d3f-9805-343d80fddb04" providerId="AD" clId="Web-{81D3B673-DE10-DCE9-FE48-10AF4D1FED59}" dt="2023-08-26T13:48:34.585" v="3"/>
        <pc:sldMkLst>
          <pc:docMk/>
          <pc:sldMk cId="2714501904" sldId="275"/>
        </pc:sldMkLst>
      </pc:sldChg>
      <pc:sldChg chg="del">
        <pc:chgData name="Hafiz, Maisha - (mhafiz1)" userId="S::mhafiz1@arizona.edu::cbe75b0b-3e37-4d3f-9805-343d80fddb04" providerId="AD" clId="Web-{81D3B673-DE10-DCE9-FE48-10AF4D1FED59}" dt="2023-08-26T13:48:35.757" v="4"/>
        <pc:sldMkLst>
          <pc:docMk/>
          <pc:sldMk cId="3823678913" sldId="276"/>
        </pc:sldMkLst>
      </pc:sldChg>
      <pc:sldChg chg="del">
        <pc:chgData name="Hafiz, Maisha - (mhafiz1)" userId="S::mhafiz1@arizona.edu::cbe75b0b-3e37-4d3f-9805-343d80fddb04" providerId="AD" clId="Web-{81D3B673-DE10-DCE9-FE48-10AF4D1FED59}" dt="2023-08-26T13:48:37.945" v="5"/>
        <pc:sldMkLst>
          <pc:docMk/>
          <pc:sldMk cId="2445896463" sldId="277"/>
        </pc:sldMkLst>
      </pc:sldChg>
      <pc:sldChg chg="del">
        <pc:chgData name="Hafiz, Maisha - (mhafiz1)" userId="S::mhafiz1@arizona.edu::cbe75b0b-3e37-4d3f-9805-343d80fddb04" providerId="AD" clId="Web-{81D3B673-DE10-DCE9-FE48-10AF4D1FED59}" dt="2023-08-26T13:48:40.460" v="6"/>
        <pc:sldMkLst>
          <pc:docMk/>
          <pc:sldMk cId="1639309451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F2C6-B144-4EE5-B938-1E4B61B7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42ADF-9DEB-480F-8643-2FD8ED04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71C9-B945-496E-8BB1-F36FFAA8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7B17-A892-4769-96D4-76BFE57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806E-5BA6-41FA-B30E-7FD2B5A5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969D-B493-43DB-9B7F-74FFDD90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3EF5-0161-47A3-A5D1-0CBE5310A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694E-B696-4CD0-8958-821FD428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D903-F929-4AFE-B397-C34949A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2A6CA-B15E-43E6-A009-2E8F9DD4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3747B-6D3A-4568-A997-2BCCA54A1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862F3-B51D-4DAB-AFCE-70BC85805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E43-49D2-49E8-A9E3-5408A9F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B3A1-E34A-4491-9A49-D5FA955D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5EE42-2C43-406F-9053-01245E87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DCA1-22F5-4CCB-A333-A6135534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E7CB-69F8-40AF-B5CD-A56F88EB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277A-3FD9-40BC-9B5A-89D8D82A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BA7A-5483-4A14-8991-FC1926E0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084F6-52F0-4215-A8E2-26DD2A33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5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0A6E-8C77-448F-8C0F-3C6AA26A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462C-9FA9-49F4-A376-45E82EF2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EA8F0-F4EC-4AD1-A7C3-4C1ED478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B375-BE0B-4358-AE82-258B0AE6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DD21-2F32-4A95-9407-7DB4AAE4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363-6815-4EEC-B2F0-EF124532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BCCC-F69C-4F0C-983E-85181F535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7A4F1-7B31-427A-A140-E5ACC236D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257FA-9269-47FF-B50B-79D3B0F2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E5D4-D9C9-448F-B82E-4441A809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47BBE-8BFC-4D51-9765-A8AAFFD0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6150-B885-4615-B10C-4EDE3AD1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4B0A4-6991-44A9-A487-6D616A7E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0EAF4-1771-4A35-871D-A5CB2C4D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5D744-E0C3-464D-B0B8-F08F6C408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731A0-80C6-4899-B190-22F0879D9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30650-53B6-43D3-BE52-5A1D0656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ED1EB-881F-4E57-A609-232AA315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04EB4-A427-45D6-BCE4-EAE8704C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4261-752A-474E-A97C-F10D83F2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06EB0-52F3-4D5F-A2D2-01FF86DC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C816-03F4-4606-959A-15CC0686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B3A68-37FA-44F7-B6CD-98B8A1C3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10C53-80EF-487C-A09A-C8C2763C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0AF3C-B37B-41FD-A610-DEDF9400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0DE46-F815-47B9-8789-4CBF95AA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AC91-4D22-492F-A4F6-04AC51AE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95B3-1A98-4324-B4F2-A42331CB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B4DC-E689-432B-BDB3-1180CD67F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4FFC0-5279-4301-8DEA-F7DDF34C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E7029-46ED-450E-B996-386B80E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944F-6DCF-47BD-9D6B-8A1A0D39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1F8A-E53C-49EA-B440-EC1B7461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920BE-3A59-4525-ABF7-8BA94719F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9B63-A5B7-4D31-AA9F-8B287D7FF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CCFE4-27C3-40AD-A679-80193507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119B0-DB14-49C2-9657-1E177B12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B10C7-1FB0-4303-8CFF-C0409031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E68BC-FA81-41A4-AE29-B1635FC3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60BD9-38C0-4CDE-A07D-1DF766E3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2297-40A0-48A1-BF89-A854E8BFC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82DC8-DA3F-4AC0-AAAA-8562880CBD23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1684-9542-4C00-8B05-5F938F0B6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6050-D91D-42C3-A659-3F95E29F8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3B00C-4E41-477A-BB5C-67820864A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xilinx.com/support/download/index.html/content/xilinx/en/downloadNav/vivado-design-tools/archiv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BC3F1-14EC-4AB3-8018-18CEAF1F5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Download &amp; Installation instructions</a:t>
            </a:r>
            <a:br>
              <a:rPr lang="en-US" sz="4300">
                <a:solidFill>
                  <a:srgbClr val="FFFFFF"/>
                </a:solidFill>
              </a:rPr>
            </a:br>
            <a:r>
              <a:rPr lang="en-US" sz="4300">
                <a:solidFill>
                  <a:srgbClr val="FFFFFF"/>
                </a:solidFill>
              </a:rPr>
              <a:t>Xilinx </a:t>
            </a:r>
            <a:r>
              <a:rPr lang="en-US" sz="4300" err="1">
                <a:solidFill>
                  <a:srgbClr val="FFFFFF"/>
                </a:solidFill>
              </a:rPr>
              <a:t>Vivado</a:t>
            </a:r>
            <a:endParaRPr lang="en-US" sz="4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FAE21-9D4C-40D7-85FE-53911D8D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55" y="4473360"/>
            <a:ext cx="9469211" cy="865639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rgbClr val="000000"/>
              </a:solidFill>
            </a:endParaRPr>
          </a:p>
          <a:p>
            <a:r>
              <a:rPr lang="en-US" sz="2200">
                <a:solidFill>
                  <a:srgbClr val="000000"/>
                </a:solidFill>
              </a:rPr>
              <a:t>Version 2022.2</a:t>
            </a:r>
            <a:endParaRPr lang="en-US" sz="22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69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04" y="35992"/>
            <a:ext cx="11567160" cy="1325563"/>
          </a:xfrm>
        </p:spPr>
        <p:txBody>
          <a:bodyPr>
            <a:normAutofit/>
          </a:bodyPr>
          <a:lstStyle/>
          <a:p>
            <a:r>
              <a:rPr lang="en-US"/>
              <a:t>Continue with following components selected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F686705-C918-D79D-6E8F-A24837558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312" y="1083945"/>
            <a:ext cx="8139888" cy="5241354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B0509E-F965-0195-8632-40818DFE9F54}"/>
              </a:ext>
            </a:extLst>
          </p:cNvPr>
          <p:cNvSpPr/>
          <p:nvPr/>
        </p:nvSpPr>
        <p:spPr>
          <a:xfrm>
            <a:off x="2123236" y="3703319"/>
            <a:ext cx="2644648" cy="121513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65952-C60C-41C4-23A4-BEEBBEFC7EA4}"/>
              </a:ext>
            </a:extLst>
          </p:cNvPr>
          <p:cNvSpPr/>
          <p:nvPr/>
        </p:nvSpPr>
        <p:spPr>
          <a:xfrm>
            <a:off x="4134915" y="5567678"/>
            <a:ext cx="1958848" cy="49885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Calibri"/>
              </a:rPr>
              <a:t>Required Diskspace must be available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75E2D5-3AA8-BE59-CB27-A5AE27971765}"/>
              </a:ext>
            </a:extLst>
          </p:cNvPr>
          <p:cNvCxnSpPr/>
          <p:nvPr/>
        </p:nvCxnSpPr>
        <p:spPr>
          <a:xfrm flipH="1">
            <a:off x="3576320" y="5755640"/>
            <a:ext cx="426720" cy="5080"/>
          </a:xfrm>
          <a:prstGeom prst="straightConnector1">
            <a:avLst/>
          </a:prstGeom>
          <a:ln w="28575">
            <a:solidFill>
              <a:srgbClr val="EB69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C0490C-69D9-583B-DD8D-43194484A285}"/>
              </a:ext>
            </a:extLst>
          </p:cNvPr>
          <p:cNvSpPr/>
          <p:nvPr/>
        </p:nvSpPr>
        <p:spPr>
          <a:xfrm>
            <a:off x="8788195" y="6065518"/>
            <a:ext cx="673608" cy="25501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92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Agree to the terms and proceed next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C5DB3DB-0189-7719-1A4A-EB45DB186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606" y="994353"/>
            <a:ext cx="6122837" cy="5413519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D016F1-E3E9-2FB8-9CD4-D3A0DA396A76}"/>
              </a:ext>
            </a:extLst>
          </p:cNvPr>
          <p:cNvSpPr/>
          <p:nvPr/>
        </p:nvSpPr>
        <p:spPr>
          <a:xfrm>
            <a:off x="2524555" y="2225038"/>
            <a:ext cx="673608" cy="25501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E5DD2-9B1E-F94D-54C1-6EC11B360CEC}"/>
              </a:ext>
            </a:extLst>
          </p:cNvPr>
          <p:cNvSpPr/>
          <p:nvPr/>
        </p:nvSpPr>
        <p:spPr>
          <a:xfrm>
            <a:off x="2524555" y="2971798"/>
            <a:ext cx="673608" cy="25501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8CD06-EEF7-608E-C6FF-88ED637FDB0A}"/>
              </a:ext>
            </a:extLst>
          </p:cNvPr>
          <p:cNvSpPr/>
          <p:nvPr/>
        </p:nvSpPr>
        <p:spPr>
          <a:xfrm>
            <a:off x="2524555" y="3789678"/>
            <a:ext cx="673608" cy="25501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11FE3F-A3B1-DC0B-9FAF-6A41CC0D369C}"/>
              </a:ext>
            </a:extLst>
          </p:cNvPr>
          <p:cNvSpPr/>
          <p:nvPr/>
        </p:nvSpPr>
        <p:spPr>
          <a:xfrm>
            <a:off x="2524555" y="4485638"/>
            <a:ext cx="673608" cy="25501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795044-309E-2A41-658C-31309C25F0E6}"/>
              </a:ext>
            </a:extLst>
          </p:cNvPr>
          <p:cNvSpPr/>
          <p:nvPr/>
        </p:nvSpPr>
        <p:spPr>
          <a:xfrm>
            <a:off x="2524555" y="5257798"/>
            <a:ext cx="673608" cy="25501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6F3CAE-44E5-3829-1C54-6D60AA63089D}"/>
              </a:ext>
            </a:extLst>
          </p:cNvPr>
          <p:cNvSpPr/>
          <p:nvPr/>
        </p:nvSpPr>
        <p:spPr>
          <a:xfrm>
            <a:off x="2524555" y="5953758"/>
            <a:ext cx="673608" cy="25501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82C10F-4F5B-7693-7199-84BABE2D7229}"/>
              </a:ext>
            </a:extLst>
          </p:cNvPr>
          <p:cNvSpPr/>
          <p:nvPr/>
        </p:nvSpPr>
        <p:spPr>
          <a:xfrm>
            <a:off x="7370875" y="6192518"/>
            <a:ext cx="516128" cy="21437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04" y="35992"/>
            <a:ext cx="11567160" cy="1325563"/>
          </a:xfrm>
        </p:spPr>
        <p:txBody>
          <a:bodyPr>
            <a:normAutofit/>
          </a:bodyPr>
          <a:lstStyle/>
          <a:p>
            <a:r>
              <a:rPr lang="en-US"/>
              <a:t>Provide installation path or go with default path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8A2426E-10FF-306C-686E-451FFC134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274" y="1191548"/>
            <a:ext cx="7385964" cy="5338473"/>
          </a:xfrm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565877-9D50-3B59-3F31-88B6D2813808}"/>
              </a:ext>
            </a:extLst>
          </p:cNvPr>
          <p:cNvSpPr/>
          <p:nvPr/>
        </p:nvSpPr>
        <p:spPr>
          <a:xfrm>
            <a:off x="7113731" y="3825586"/>
            <a:ext cx="1604817" cy="559953"/>
          </a:xfrm>
          <a:prstGeom prst="rect">
            <a:avLst/>
          </a:prstGeom>
          <a:solidFill>
            <a:srgbClr val="FC7A08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Calibri"/>
              </a:rPr>
              <a:t>Optionally, install for all users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1F695-442D-8141-419D-3042BE085AF4}"/>
              </a:ext>
            </a:extLst>
          </p:cNvPr>
          <p:cNvCxnSpPr/>
          <p:nvPr/>
        </p:nvCxnSpPr>
        <p:spPr>
          <a:xfrm flipH="1" flipV="1">
            <a:off x="6368473" y="4290290"/>
            <a:ext cx="667327" cy="3464"/>
          </a:xfrm>
          <a:prstGeom prst="straightConnector1">
            <a:avLst/>
          </a:prstGeom>
          <a:ln w="28575">
            <a:solidFill>
              <a:srgbClr val="EB69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30EFFF-D526-EDC9-01FF-B7C2AF765008}"/>
              </a:ext>
            </a:extLst>
          </p:cNvPr>
          <p:cNvSpPr/>
          <p:nvPr/>
        </p:nvSpPr>
        <p:spPr>
          <a:xfrm>
            <a:off x="8148115" y="6222998"/>
            <a:ext cx="617728" cy="305816"/>
          </a:xfrm>
          <a:prstGeom prst="rect">
            <a:avLst/>
          </a:prstGeom>
          <a:solidFill>
            <a:srgbClr val="EB6913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0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04" y="35992"/>
            <a:ext cx="11567160" cy="1325563"/>
          </a:xfrm>
        </p:spPr>
        <p:txBody>
          <a:bodyPr>
            <a:normAutofit/>
          </a:bodyPr>
          <a:lstStyle/>
          <a:p>
            <a:r>
              <a:rPr lang="en-US"/>
              <a:t>Review all the choices, then hit ‘Install’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76304A7-3913-D696-3B70-A312D542D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205" y="1149985"/>
            <a:ext cx="7401671" cy="5458778"/>
          </a:xfrm>
        </p:spPr>
      </p:pic>
    </p:spTree>
    <p:extLst>
      <p:ext uri="{BB962C8B-B14F-4D97-AF65-F5344CB8AC3E}">
        <p14:creationId xmlns:p14="http://schemas.microsoft.com/office/powerpoint/2010/main" val="357693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04" y="26467"/>
            <a:ext cx="11567160" cy="1325563"/>
          </a:xfrm>
        </p:spPr>
        <p:txBody>
          <a:bodyPr>
            <a:normAutofit/>
          </a:bodyPr>
          <a:lstStyle/>
          <a:p>
            <a:r>
              <a:rPr lang="en-US"/>
              <a:t>Installation begins, this will take a while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5B8F8D-6292-F99A-B323-BCE071ACD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641" y="941705"/>
            <a:ext cx="7695517" cy="5697538"/>
          </a:xfrm>
        </p:spPr>
      </p:pic>
    </p:spTree>
    <p:extLst>
      <p:ext uri="{BB962C8B-B14F-4D97-AF65-F5344CB8AC3E}">
        <p14:creationId xmlns:p14="http://schemas.microsoft.com/office/powerpoint/2010/main" val="95629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04" y="226492"/>
            <a:ext cx="11567160" cy="1325563"/>
          </a:xfrm>
        </p:spPr>
        <p:txBody>
          <a:bodyPr>
            <a:normAutofit/>
          </a:bodyPr>
          <a:lstStyle/>
          <a:p>
            <a:r>
              <a:rPr lang="en-US" dirty="0"/>
              <a:t>Wait until receiving Installation complete notification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64983-896C-4434-8FFE-52965239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83" y="2478234"/>
            <a:ext cx="4145633" cy="19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3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3" y="201381"/>
            <a:ext cx="11029372" cy="984973"/>
          </a:xfrm>
        </p:spPr>
        <p:txBody>
          <a:bodyPr>
            <a:normAutofit fontScale="90000"/>
          </a:bodyPr>
          <a:lstStyle/>
          <a:p>
            <a:r>
              <a:rPr lang="en-US" dirty="0"/>
              <a:t>Go to download website and choose 2022.2</a:t>
            </a:r>
            <a:br>
              <a:rPr lang="en-US" dirty="0"/>
            </a:br>
            <a:br>
              <a:rPr lang="en-US" sz="1600" dirty="0">
                <a:cs typeface="Calibri Light"/>
              </a:rPr>
            </a:br>
            <a:r>
              <a:rPr lang="en-US" sz="1600" dirty="0">
                <a:cs typeface="Calibri Light"/>
                <a:hlinkClick r:id="rId2"/>
              </a:rPr>
              <a:t>https://www.xilinx.com/support/download/index.html/content/xilinx/en/downloadNav/vivado-design-tools/archive.html</a:t>
            </a:r>
            <a:br>
              <a:rPr lang="en-US" sz="1600" dirty="0">
                <a:cs typeface="Calibri Light"/>
              </a:rPr>
            </a:br>
            <a:endParaRPr lang="en-US" sz="1600" dirty="0"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CA945-6B9C-4CD5-BEC9-AE196B700BB1}"/>
              </a:ext>
            </a:extLst>
          </p:cNvPr>
          <p:cNvSpPr txBox="1"/>
          <p:nvPr/>
        </p:nvSpPr>
        <p:spPr>
          <a:xfrm>
            <a:off x="9485438" y="4981322"/>
            <a:ext cx="186431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Select this for windows machine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9828C3-579E-4A36-B05A-457EEFA79903}"/>
              </a:ext>
            </a:extLst>
          </p:cNvPr>
          <p:cNvCxnSpPr/>
          <p:nvPr/>
        </p:nvCxnSpPr>
        <p:spPr>
          <a:xfrm flipH="1">
            <a:off x="8641564" y="5248509"/>
            <a:ext cx="71021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30963F-D106-DA31-C51A-1A506459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73" y="1145679"/>
            <a:ext cx="7084290" cy="570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2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1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Sign into Xilinx account</a:t>
            </a:r>
            <a:br>
              <a:rPr lang="en-US"/>
            </a:br>
            <a:r>
              <a:rPr lang="en-US" sz="2400"/>
              <a:t>(Create one with preferably </a:t>
            </a:r>
            <a:r>
              <a:rPr lang="en-US" sz="2400" err="1"/>
              <a:t>UofA</a:t>
            </a:r>
            <a:r>
              <a:rPr lang="en-US" sz="2400"/>
              <a:t> email ID if new user, then sign in)</a:t>
            </a:r>
            <a:endParaRPr lang="en-US"/>
          </a:p>
        </p:txBody>
      </p:sp>
      <p:pic>
        <p:nvPicPr>
          <p:cNvPr id="6" name="Content Placeholder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D117F92-BA51-F218-FB1E-0027C2FD0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349" y="1288316"/>
            <a:ext cx="2972454" cy="5572492"/>
          </a:xfrm>
        </p:spPr>
      </p:pic>
    </p:spTree>
    <p:extLst>
      <p:ext uri="{BB962C8B-B14F-4D97-AF65-F5344CB8AC3E}">
        <p14:creationId xmlns:p14="http://schemas.microsoft.com/office/powerpoint/2010/main" val="241767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18"/>
            <a:ext cx="10515600" cy="1010516"/>
          </a:xfrm>
        </p:spPr>
        <p:txBody>
          <a:bodyPr>
            <a:normAutofit/>
          </a:bodyPr>
          <a:lstStyle/>
          <a:p>
            <a:r>
              <a:rPr lang="en-US"/>
              <a:t>Fill out verification form and hit </a:t>
            </a:r>
            <a:r>
              <a:rPr lang="en-US">
                <a:solidFill>
                  <a:schemeClr val="bg1"/>
                </a:solidFill>
                <a:highlight>
                  <a:srgbClr val="FF0000"/>
                </a:highlight>
              </a:rPr>
              <a:t>Download</a:t>
            </a:r>
            <a:endParaRPr lang="en-US">
              <a:highlight>
                <a:srgbClr val="FF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71542-F539-4DF8-BF45-9AEAA26D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9978" y="976131"/>
            <a:ext cx="5632044" cy="5746248"/>
          </a:xfrm>
        </p:spPr>
      </p:pic>
    </p:spTree>
    <p:extLst>
      <p:ext uri="{BB962C8B-B14F-4D97-AF65-F5344CB8AC3E}">
        <p14:creationId xmlns:p14="http://schemas.microsoft.com/office/powerpoint/2010/main" val="22750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1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The following file should be downloaded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DBE90C-ED3E-FB27-8A05-8B59DD589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92" y="3073175"/>
            <a:ext cx="10811017" cy="2151939"/>
          </a:xfrm>
        </p:spPr>
      </p:pic>
    </p:spTree>
    <p:extLst>
      <p:ext uri="{BB962C8B-B14F-4D97-AF65-F5344CB8AC3E}">
        <p14:creationId xmlns:p14="http://schemas.microsoft.com/office/powerpoint/2010/main" val="38425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92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Run the installer to get the following interface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2EC290-60CB-1E78-1658-90F3E6199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750" y="1069398"/>
            <a:ext cx="7936092" cy="5223019"/>
          </a:xfrm>
        </p:spPr>
      </p:pic>
    </p:spTree>
    <p:extLst>
      <p:ext uri="{BB962C8B-B14F-4D97-AF65-F5344CB8AC3E}">
        <p14:creationId xmlns:p14="http://schemas.microsoft.com/office/powerpoint/2010/main" val="356965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92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Continue by signing in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DFC2193-763B-8438-6010-F61FA3CF6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47" y="1046307"/>
            <a:ext cx="8164208" cy="534424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3842FE-DB62-683C-21A7-5EF4ACCC7468}"/>
              </a:ext>
            </a:extLst>
          </p:cNvPr>
          <p:cNvSpPr/>
          <p:nvPr/>
        </p:nvSpPr>
        <p:spPr>
          <a:xfrm>
            <a:off x="1979468" y="3719367"/>
            <a:ext cx="1541318" cy="357909"/>
          </a:xfrm>
          <a:prstGeom prst="rect">
            <a:avLst/>
          </a:prstGeom>
          <a:solidFill>
            <a:srgbClr val="DE8D37">
              <a:alpha val="3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5EDC5-FE99-4092-8E4F-5DA585154824}"/>
              </a:ext>
            </a:extLst>
          </p:cNvPr>
          <p:cNvSpPr/>
          <p:nvPr/>
        </p:nvSpPr>
        <p:spPr>
          <a:xfrm>
            <a:off x="8651586" y="6065981"/>
            <a:ext cx="750454" cy="248227"/>
          </a:xfrm>
          <a:prstGeom prst="rect">
            <a:avLst/>
          </a:prstGeom>
          <a:solidFill>
            <a:srgbClr val="ED7409">
              <a:alpha val="3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0AD49-5F36-E53F-3B25-2AF8C7F35681}"/>
              </a:ext>
            </a:extLst>
          </p:cNvPr>
          <p:cNvSpPr/>
          <p:nvPr/>
        </p:nvSpPr>
        <p:spPr>
          <a:xfrm>
            <a:off x="6702135" y="2924463"/>
            <a:ext cx="2932545" cy="606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cs typeface="Calibri"/>
              </a:rPr>
              <a:t>Sign in with your Xilinx account credentials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18BE0-F99B-2791-7E92-9B9ECE077715}"/>
              </a:ext>
            </a:extLst>
          </p:cNvPr>
          <p:cNvCxnSpPr/>
          <p:nvPr/>
        </p:nvCxnSpPr>
        <p:spPr>
          <a:xfrm flipH="1" flipV="1">
            <a:off x="5618018" y="3106881"/>
            <a:ext cx="984826" cy="34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9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92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Select </a:t>
            </a:r>
            <a:r>
              <a:rPr lang="en-US" err="1"/>
              <a:t>Vivado</a:t>
            </a:r>
            <a:r>
              <a:rPr lang="en-US"/>
              <a:t> as product and proceed next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D8F8E1-0372-AEC0-BF30-DB9D203B5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030" y="1075171"/>
            <a:ext cx="8316983" cy="5430838"/>
          </a:xfr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B76218-119D-92FA-9503-10B08D3BA753}"/>
              </a:ext>
            </a:extLst>
          </p:cNvPr>
          <p:cNvSpPr/>
          <p:nvPr/>
        </p:nvSpPr>
        <p:spPr>
          <a:xfrm>
            <a:off x="1605974" y="3129971"/>
            <a:ext cx="813953" cy="236681"/>
          </a:xfrm>
          <a:prstGeom prst="rect">
            <a:avLst/>
          </a:prstGeom>
          <a:solidFill>
            <a:srgbClr val="FA7705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436F83-397E-E430-6DA0-F183E8DC90EA}"/>
              </a:ext>
            </a:extLst>
          </p:cNvPr>
          <p:cNvSpPr/>
          <p:nvPr/>
        </p:nvSpPr>
        <p:spPr>
          <a:xfrm>
            <a:off x="8562109" y="6177971"/>
            <a:ext cx="594590" cy="219363"/>
          </a:xfrm>
          <a:prstGeom prst="rect">
            <a:avLst/>
          </a:prstGeom>
          <a:solidFill>
            <a:srgbClr val="FA7705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B8F0-857F-4676-B713-15748A2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04" y="35992"/>
            <a:ext cx="11567160" cy="1325563"/>
          </a:xfrm>
        </p:spPr>
        <p:txBody>
          <a:bodyPr>
            <a:normAutofit/>
          </a:bodyPr>
          <a:lstStyle/>
          <a:p>
            <a:r>
              <a:rPr lang="en-US"/>
              <a:t>Select </a:t>
            </a:r>
            <a:r>
              <a:rPr lang="en-US" err="1"/>
              <a:t>Vivado</a:t>
            </a:r>
            <a:r>
              <a:rPr lang="en-US"/>
              <a:t> ML standard edition and proceed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23FB806-BEAD-E540-8B13-2649AC81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121" y="1167534"/>
            <a:ext cx="7685855" cy="524839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B87ECA-B792-BEEB-B15C-CAA8CA690871}"/>
              </a:ext>
            </a:extLst>
          </p:cNvPr>
          <p:cNvSpPr/>
          <p:nvPr/>
        </p:nvSpPr>
        <p:spPr>
          <a:xfrm>
            <a:off x="2235201" y="2333335"/>
            <a:ext cx="1235362" cy="236681"/>
          </a:xfrm>
          <a:prstGeom prst="rect">
            <a:avLst/>
          </a:prstGeom>
          <a:solidFill>
            <a:srgbClr val="FA7705">
              <a:alpha val="2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B4B3A-4BB8-8F18-FCD3-A6997BA041FD}"/>
              </a:ext>
            </a:extLst>
          </p:cNvPr>
          <p:cNvSpPr/>
          <p:nvPr/>
        </p:nvSpPr>
        <p:spPr>
          <a:xfrm>
            <a:off x="8480622" y="5808516"/>
            <a:ext cx="531760" cy="348913"/>
          </a:xfrm>
          <a:prstGeom prst="rect">
            <a:avLst/>
          </a:prstGeom>
          <a:solidFill>
            <a:srgbClr val="FA7705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Download &amp; Installation instructions Xilinx Vivado</vt:lpstr>
      <vt:lpstr>Go to download website and choose 2022.2  https://www.xilinx.com/support/download/index.html/content/xilinx/en/downloadNav/vivado-design-tools/archive.html </vt:lpstr>
      <vt:lpstr>Sign into Xilinx account (Create one with preferably UofA email ID if new user, then sign in)</vt:lpstr>
      <vt:lpstr>Fill out verification form and hit Download</vt:lpstr>
      <vt:lpstr>The following file should be downloaded</vt:lpstr>
      <vt:lpstr>Run the installer to get the following interface</vt:lpstr>
      <vt:lpstr>Continue by signing in</vt:lpstr>
      <vt:lpstr>Select Vivado as product and proceed next</vt:lpstr>
      <vt:lpstr>Select Vivado ML standard edition and proceed</vt:lpstr>
      <vt:lpstr>Continue with following components selected</vt:lpstr>
      <vt:lpstr>Agree to the terms and proceed next</vt:lpstr>
      <vt:lpstr>Provide installation path or go with default path</vt:lpstr>
      <vt:lpstr>Review all the choices, then hit ‘Install’</vt:lpstr>
      <vt:lpstr>Installation begins, this will take a while</vt:lpstr>
      <vt:lpstr>Wait until receiving Installation complete 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&amp; Installation instructions Xilinx Vivado</dc:title>
  <dc:creator>Sahil Hassan</dc:creator>
  <cp:lastModifiedBy>Akoglu, Ali - (akoglu)</cp:lastModifiedBy>
  <cp:revision>61</cp:revision>
  <dcterms:created xsi:type="dcterms:W3CDTF">2020-08-13T16:08:18Z</dcterms:created>
  <dcterms:modified xsi:type="dcterms:W3CDTF">2024-08-26T16:03:52Z</dcterms:modified>
</cp:coreProperties>
</file>