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8" r:id="rId4"/>
    <p:sldId id="26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512" r:id="rId14"/>
    <p:sldId id="566" r:id="rId15"/>
    <p:sldId id="567" r:id="rId16"/>
    <p:sldId id="568" r:id="rId17"/>
    <p:sldId id="569" r:id="rId18"/>
    <p:sldId id="572" r:id="rId19"/>
    <p:sldId id="571" r:id="rId20"/>
    <p:sldId id="573" r:id="rId21"/>
    <p:sldId id="570" r:id="rId22"/>
    <p:sldId id="574" r:id="rId23"/>
    <p:sldId id="575" r:id="rId24"/>
    <p:sldId id="576" r:id="rId25"/>
    <p:sldId id="5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E54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6433" autoAdjust="0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DC94-5FF5-4AFC-B3C5-11FFF1D7B584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41A5-B638-43F9-9543-337A49B0B0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31E97-331C-4945-B6AD-E69F6E9C23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3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2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4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4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9A44-0444-4000-988E-DFF20BB268BA}" type="datetimeFigureOut">
              <a:rPr lang="en-US" smtClean="0"/>
              <a:pPr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F7C9-CDCA-4C68-9460-B1937E068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tiff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222E146-E565-B746-8239-833F74D2C234}"/>
              </a:ext>
            </a:extLst>
          </p:cNvPr>
          <p:cNvGrpSpPr/>
          <p:nvPr/>
        </p:nvGrpSpPr>
        <p:grpSpPr>
          <a:xfrm>
            <a:off x="457200" y="3396586"/>
            <a:ext cx="4114800" cy="2816352"/>
            <a:chOff x="457200" y="3396942"/>
            <a:chExt cx="4114800" cy="28163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B09F99-E350-DE48-A07C-D2AE3388B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" y="3396942"/>
              <a:ext cx="4114800" cy="281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8" name="Picture 12">
              <a:extLst>
                <a:ext uri="{FF2B5EF4-FFF2-40B4-BE49-F238E27FC236}">
                  <a16:creationId xmlns:a16="http://schemas.microsoft.com/office/drawing/2014/main" id="{33AF9763-DC72-9F45-AFE8-07CDFB66F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1500" y="3474499"/>
              <a:ext cx="3886200" cy="2661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03DB4-B27B-FD4A-A863-1A7AEAC93117}"/>
              </a:ext>
            </a:extLst>
          </p:cNvPr>
          <p:cNvSpPr>
            <a:spLocks noChangeAspect="1"/>
          </p:cNvSpPr>
          <p:nvPr/>
        </p:nvSpPr>
        <p:spPr>
          <a:xfrm>
            <a:off x="457200" y="248272"/>
            <a:ext cx="4114800" cy="281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6EC86B-1F86-9947-BF24-5CBADE1E9A5B}"/>
              </a:ext>
            </a:extLst>
          </p:cNvPr>
          <p:cNvGrpSpPr/>
          <p:nvPr/>
        </p:nvGrpSpPr>
        <p:grpSpPr>
          <a:xfrm>
            <a:off x="4876800" y="247914"/>
            <a:ext cx="4114800" cy="2816352"/>
            <a:chOff x="4876800" y="247914"/>
            <a:chExt cx="4114800" cy="28163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8F0B58-88B4-B04A-85B8-D6A1BF4B1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6800" y="247914"/>
              <a:ext cx="4114800" cy="281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26" name="Picture 2" descr="Truck - Free transport icons">
              <a:extLst>
                <a:ext uri="{FF2B5EF4-FFF2-40B4-BE49-F238E27FC236}">
                  <a16:creationId xmlns:a16="http://schemas.microsoft.com/office/drawing/2014/main" id="{5DF66FC3-1B58-5A4D-8B9C-C83DD48072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6107" b="19462"/>
            <a:stretch/>
          </p:blipFill>
          <p:spPr bwMode="auto">
            <a:xfrm>
              <a:off x="5041900" y="436890"/>
              <a:ext cx="37846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CD0D6-2DBB-F649-9B33-43056026618A}"/>
              </a:ext>
            </a:extLst>
          </p:cNvPr>
          <p:cNvGrpSpPr/>
          <p:nvPr/>
        </p:nvGrpSpPr>
        <p:grpSpPr>
          <a:xfrm>
            <a:off x="4876800" y="3396586"/>
            <a:ext cx="4114800" cy="2816352"/>
            <a:chOff x="4876800" y="3396585"/>
            <a:chExt cx="4114800" cy="28163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ABB20E-38A4-3247-8859-74411FF5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6800" y="3396585"/>
              <a:ext cx="4114800" cy="281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30" name="Picture 6" descr="Download Small Car, Taxi, Transport, Wagon Icon - Small Vector Car Png -  Full Size PNG Image - PNGkit">
              <a:extLst>
                <a:ext uri="{FF2B5EF4-FFF2-40B4-BE49-F238E27FC236}">
                  <a16:creationId xmlns:a16="http://schemas.microsoft.com/office/drawing/2014/main" id="{85DB5575-3B82-904B-BA7C-F2C5123436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77091" y="3981933"/>
              <a:ext cx="3714218" cy="1645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2" descr="Home Cat silhouette drawing free image">
            <a:extLst>
              <a:ext uri="{FF2B5EF4-FFF2-40B4-BE49-F238E27FC236}">
                <a16:creationId xmlns:a16="http://schemas.microsoft.com/office/drawing/2014/main" id="{459CE74F-BA8B-DA44-AC8A-5FB4706AB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543012"/>
            <a:ext cx="3879850" cy="22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99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E0AF0A-57A2-634E-BE0C-2C860573F2BF}"/>
              </a:ext>
            </a:extLst>
          </p:cNvPr>
          <p:cNvSpPr/>
          <p:nvPr/>
        </p:nvSpPr>
        <p:spPr>
          <a:xfrm>
            <a:off x="1543050" y="383146"/>
            <a:ext cx="6057900" cy="6091712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BE572-DBF2-1941-8BD1-E84EE3286756}"/>
              </a:ext>
            </a:extLst>
          </p:cNvPr>
          <p:cNvSpPr txBox="1"/>
          <p:nvPr/>
        </p:nvSpPr>
        <p:spPr>
          <a:xfrm>
            <a:off x="2762549" y="205042"/>
            <a:ext cx="3618906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13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685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E0AF0A-57A2-634E-BE0C-2C860573F2BF}"/>
              </a:ext>
            </a:extLst>
          </p:cNvPr>
          <p:cNvSpPr/>
          <p:nvPr/>
        </p:nvSpPr>
        <p:spPr>
          <a:xfrm>
            <a:off x="1543050" y="383146"/>
            <a:ext cx="6057900" cy="6091712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BE572-DBF2-1941-8BD1-E84EE3286756}"/>
              </a:ext>
            </a:extLst>
          </p:cNvPr>
          <p:cNvSpPr txBox="1"/>
          <p:nvPr/>
        </p:nvSpPr>
        <p:spPr>
          <a:xfrm>
            <a:off x="2762549" y="205042"/>
            <a:ext cx="3618906" cy="64479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13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093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88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FF38FE-86B4-6345-AEB3-BB6959FBE623}"/>
              </a:ext>
            </a:extLst>
          </p:cNvPr>
          <p:cNvSpPr/>
          <p:nvPr/>
        </p:nvSpPr>
        <p:spPr>
          <a:xfrm>
            <a:off x="7171866" y="2360034"/>
            <a:ext cx="1100663" cy="2774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E8FF-331C-774E-88ED-C2EC42923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7105" y1="86747" x2="17105" y2="86747"/>
                        <a14:backgroundMark x1="22039" y1="85542" x2="22039" y2="85542"/>
                        <a14:backgroundMark x1="28947" y1="85542" x2="28947" y2="85542"/>
                        <a14:backgroundMark x1="35526" y1="85542" x2="35526" y2="85542"/>
                        <a14:backgroundMark x1="41447" y1="86747" x2="41447" y2="86747"/>
                        <a14:backgroundMark x1="49671" y1="86747" x2="49671" y2="86747"/>
                        <a14:backgroundMark x1="43750" y1="84940" x2="43750" y2="84940"/>
                        <a14:backgroundMark x1="51645" y1="85542" x2="51645" y2="85542"/>
                        <a14:backgroundMark x1="58882" y1="85542" x2="58882" y2="855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941230"/>
            <a:ext cx="3790586" cy="2069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830D7-3B12-AD40-9D41-A428C32292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7105" y1="86747" x2="17105" y2="86747"/>
                        <a14:backgroundMark x1="22039" y1="85542" x2="22039" y2="85542"/>
                        <a14:backgroundMark x1="28947" y1="85542" x2="28947" y2="85542"/>
                        <a14:backgroundMark x1="35526" y1="85542" x2="35526" y2="85542"/>
                        <a14:backgroundMark x1="41447" y1="86747" x2="41447" y2="86747"/>
                        <a14:backgroundMark x1="49671" y1="86747" x2="49671" y2="86747"/>
                        <a14:backgroundMark x1="43750" y1="84940" x2="43750" y2="84940"/>
                        <a14:backgroundMark x1="51645" y1="85542" x2="51645" y2="85542"/>
                        <a14:backgroundMark x1="58882" y1="85542" x2="58882" y2="855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3090692"/>
            <a:ext cx="3790586" cy="206986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3BB35-FE9D-394B-87D3-0394538BEB58}"/>
              </a:ext>
            </a:extLst>
          </p:cNvPr>
          <p:cNvGrpSpPr/>
          <p:nvPr/>
        </p:nvGrpSpPr>
        <p:grpSpPr>
          <a:xfrm>
            <a:off x="4830984" y="2476276"/>
            <a:ext cx="1086776" cy="2774476"/>
            <a:chOff x="5924499" y="2056151"/>
            <a:chExt cx="1274164" cy="32528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6490AD7-5D55-9D43-892C-9D72D7FCDF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078" t="11407" r="31048" b="9773"/>
            <a:stretch/>
          </p:blipFill>
          <p:spPr>
            <a:xfrm>
              <a:off x="5924499" y="2056151"/>
              <a:ext cx="1274164" cy="32528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0F8730-F22C-8C4F-9519-4BAF75444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0114" y="3286594"/>
              <a:ext cx="323702" cy="858187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9C73E07-F975-0747-B096-DC8C40DCE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78" t="11407" r="31048" b="9773"/>
          <a:stretch/>
        </p:blipFill>
        <p:spPr>
          <a:xfrm>
            <a:off x="6145356" y="2424190"/>
            <a:ext cx="955623" cy="24396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C338E13-D50A-F341-A4C2-8892DA6DDB40}"/>
              </a:ext>
            </a:extLst>
          </p:cNvPr>
          <p:cNvSpPr/>
          <p:nvPr/>
        </p:nvSpPr>
        <p:spPr>
          <a:xfrm>
            <a:off x="4998576" y="4638917"/>
            <a:ext cx="513424" cy="5216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64605-1A02-CA4C-8274-CCE4AC30D79A}"/>
              </a:ext>
            </a:extLst>
          </p:cNvPr>
          <p:cNvSpPr/>
          <p:nvPr/>
        </p:nvSpPr>
        <p:spPr>
          <a:xfrm>
            <a:off x="5125921" y="4137714"/>
            <a:ext cx="267416" cy="621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Fundraising Goal Thermometer Template drawing free image">
            <a:extLst>
              <a:ext uri="{FF2B5EF4-FFF2-40B4-BE49-F238E27FC236}">
                <a16:creationId xmlns:a16="http://schemas.microsoft.com/office/drawing/2014/main" id="{F917E626-0593-BE4F-9958-1D6720B0B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43" y="2690891"/>
            <a:ext cx="1348544" cy="273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6EF987-BBA1-5049-B6A1-8A5FC3673340}"/>
              </a:ext>
            </a:extLst>
          </p:cNvPr>
          <p:cNvGrpSpPr/>
          <p:nvPr/>
        </p:nvGrpSpPr>
        <p:grpSpPr>
          <a:xfrm>
            <a:off x="7235124" y="2527446"/>
            <a:ext cx="983648" cy="2439650"/>
            <a:chOff x="9646832" y="2226928"/>
            <a:chExt cx="1311530" cy="32528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0D9F10-F594-F549-BC60-2766174D60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078" t="11407" r="31048" b="9773"/>
            <a:stretch/>
          </p:blipFill>
          <p:spPr>
            <a:xfrm>
              <a:off x="9646832" y="2226928"/>
              <a:ext cx="1311530" cy="325286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BA79DA-FD75-264D-B4D9-107FD0CA382F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5938" t="4321" r="11376" b="4074"/>
            <a:stretch/>
          </p:blipFill>
          <p:spPr>
            <a:xfrm>
              <a:off x="9998600" y="2578196"/>
              <a:ext cx="310896" cy="228943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02044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C13B83-C6D5-BE4F-99F1-8A01722C6C1A}"/>
              </a:ext>
            </a:extLst>
          </p:cNvPr>
          <p:cNvGrpSpPr/>
          <p:nvPr/>
        </p:nvGrpSpPr>
        <p:grpSpPr>
          <a:xfrm>
            <a:off x="1443671" y="2301435"/>
            <a:ext cx="1100663" cy="2774476"/>
            <a:chOff x="1443671" y="2301435"/>
            <a:chExt cx="1100663" cy="27744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58CBD5-A1AC-C245-8344-44E68CC88DC2}"/>
                </a:ext>
              </a:extLst>
            </p:cNvPr>
            <p:cNvGrpSpPr/>
            <p:nvPr/>
          </p:nvGrpSpPr>
          <p:grpSpPr>
            <a:xfrm>
              <a:off x="1443671" y="2301435"/>
              <a:ext cx="1100663" cy="2774476"/>
              <a:chOff x="4003933" y="1925581"/>
              <a:chExt cx="1467551" cy="369930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8367CC1-B789-DE47-85F2-F0D5AD725C3B}"/>
                  </a:ext>
                </a:extLst>
              </p:cNvPr>
              <p:cNvGrpSpPr/>
              <p:nvPr/>
            </p:nvGrpSpPr>
            <p:grpSpPr>
              <a:xfrm>
                <a:off x="4003933" y="1925581"/>
                <a:ext cx="1467551" cy="3699301"/>
                <a:chOff x="9562487" y="2003711"/>
                <a:chExt cx="1467551" cy="3699301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BC5FEFF-DE1A-8243-8FFB-240F3260249B}"/>
                    </a:ext>
                  </a:extLst>
                </p:cNvPr>
                <p:cNvSpPr/>
                <p:nvPr/>
              </p:nvSpPr>
              <p:spPr>
                <a:xfrm>
                  <a:off x="9562487" y="2003711"/>
                  <a:ext cx="1467551" cy="3699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8E5AC883-2CCC-8042-BEAC-0111800FA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8078" t="11407" r="31048" b="9773"/>
                <a:stretch/>
              </p:blipFill>
              <p:spPr>
                <a:xfrm>
                  <a:off x="9646832" y="2226928"/>
                  <a:ext cx="1311530" cy="3252866"/>
                </a:xfrm>
                <a:prstGeom prst="rect">
                  <a:avLst/>
                </a:prstGeom>
              </p:spPr>
            </p:pic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D4DDFFD-2E85-6E48-AAC5-136CA516B1DE}"/>
                  </a:ext>
                </a:extLst>
              </p:cNvPr>
              <p:cNvSpPr/>
              <p:nvPr/>
            </p:nvSpPr>
            <p:spPr>
              <a:xfrm>
                <a:off x="4451738" y="2407137"/>
                <a:ext cx="301752" cy="18523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59CD46-9829-3848-90F8-8336695B1EDE}"/>
                </a:ext>
              </a:extLst>
            </p:cNvPr>
            <p:cNvSpPr/>
            <p:nvPr/>
          </p:nvSpPr>
          <p:spPr>
            <a:xfrm>
              <a:off x="2057401" y="2662602"/>
              <a:ext cx="304800" cy="152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5CE967-42EA-424E-B76F-BD03C60732FF}"/>
              </a:ext>
            </a:extLst>
          </p:cNvPr>
          <p:cNvGrpSpPr/>
          <p:nvPr/>
        </p:nvGrpSpPr>
        <p:grpSpPr>
          <a:xfrm>
            <a:off x="3002950" y="2301436"/>
            <a:ext cx="1100663" cy="2774476"/>
            <a:chOff x="3002950" y="2301436"/>
            <a:chExt cx="1100663" cy="277447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A7B80C-A0BF-E14E-A3B7-C06DCFB660ED}"/>
                </a:ext>
              </a:extLst>
            </p:cNvPr>
            <p:cNvGrpSpPr/>
            <p:nvPr/>
          </p:nvGrpSpPr>
          <p:grpSpPr>
            <a:xfrm>
              <a:off x="3002950" y="2301436"/>
              <a:ext cx="1100663" cy="2774476"/>
              <a:chOff x="4003933" y="1925581"/>
              <a:chExt cx="1467551" cy="369930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59EAB44-B52F-D246-BAD9-AA4D08D28D9E}"/>
                  </a:ext>
                </a:extLst>
              </p:cNvPr>
              <p:cNvGrpSpPr/>
              <p:nvPr/>
            </p:nvGrpSpPr>
            <p:grpSpPr>
              <a:xfrm>
                <a:off x="4003933" y="1925581"/>
                <a:ext cx="1467551" cy="3699301"/>
                <a:chOff x="9562487" y="2003711"/>
                <a:chExt cx="1467551" cy="3699301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95CCC8E-96DE-8643-9C00-6F51411C9A88}"/>
                    </a:ext>
                  </a:extLst>
                </p:cNvPr>
                <p:cNvSpPr/>
                <p:nvPr/>
              </p:nvSpPr>
              <p:spPr>
                <a:xfrm>
                  <a:off x="9562487" y="2003711"/>
                  <a:ext cx="1467551" cy="36993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846F70F-BDB8-D649-9F2E-3843996CB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8078" t="11407" r="31048" b="9773"/>
                <a:stretch/>
              </p:blipFill>
              <p:spPr>
                <a:xfrm>
                  <a:off x="9646832" y="2226928"/>
                  <a:ext cx="1311530" cy="3252866"/>
                </a:xfrm>
                <a:prstGeom prst="rect">
                  <a:avLst/>
                </a:prstGeom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5A491C-CBE3-644B-A77B-2CE7E39F8697}"/>
                  </a:ext>
                </a:extLst>
              </p:cNvPr>
              <p:cNvSpPr/>
              <p:nvPr/>
            </p:nvSpPr>
            <p:spPr>
              <a:xfrm>
                <a:off x="4453594" y="2407136"/>
                <a:ext cx="301752" cy="14145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65BDBF-13D5-F448-8695-6EB069B410B9}"/>
                </a:ext>
              </a:extLst>
            </p:cNvPr>
            <p:cNvSpPr/>
            <p:nvPr/>
          </p:nvSpPr>
          <p:spPr>
            <a:xfrm>
              <a:off x="3629096" y="2667412"/>
              <a:ext cx="304800" cy="152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6B99935-F5AB-DD4F-AB7A-610496DF138E}"/>
              </a:ext>
            </a:extLst>
          </p:cNvPr>
          <p:cNvGrpSpPr/>
          <p:nvPr/>
        </p:nvGrpSpPr>
        <p:grpSpPr>
          <a:xfrm>
            <a:off x="4404142" y="2360033"/>
            <a:ext cx="1100663" cy="2774476"/>
            <a:chOff x="4404142" y="2360033"/>
            <a:chExt cx="1100663" cy="277447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AAEAAA-BDE1-3647-95C0-15453DA14D93}"/>
                </a:ext>
              </a:extLst>
            </p:cNvPr>
            <p:cNvGrpSpPr/>
            <p:nvPr/>
          </p:nvGrpSpPr>
          <p:grpSpPr>
            <a:xfrm>
              <a:off x="4404142" y="2360033"/>
              <a:ext cx="1100663" cy="2774476"/>
              <a:chOff x="9562487" y="2003711"/>
              <a:chExt cx="1467551" cy="369930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4A35B1-1DBA-4342-80EE-A7C8FBE256B3}"/>
                  </a:ext>
                </a:extLst>
              </p:cNvPr>
              <p:cNvSpPr/>
              <p:nvPr/>
            </p:nvSpPr>
            <p:spPr>
              <a:xfrm>
                <a:off x="9562487" y="2003711"/>
                <a:ext cx="1467551" cy="3699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D9841F5-452D-FC44-980A-F8E472292C08}"/>
                  </a:ext>
                </a:extLst>
              </p:cNvPr>
              <p:cNvGrpSpPr/>
              <p:nvPr/>
            </p:nvGrpSpPr>
            <p:grpSpPr>
              <a:xfrm>
                <a:off x="9646832" y="2226928"/>
                <a:ext cx="1311530" cy="3252866"/>
                <a:chOff x="9646832" y="2226928"/>
                <a:chExt cx="1311530" cy="3252866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2D6744D-6AFE-DD41-8B00-CA05585DF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8078" t="11407" r="31048" b="9773"/>
                <a:stretch/>
              </p:blipFill>
              <p:spPr>
                <a:xfrm>
                  <a:off x="9646832" y="2226928"/>
                  <a:ext cx="1311530" cy="325286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7AAE57BB-5196-5B47-BE19-420651889412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l="5938" t="4321" r="11376" b="4074"/>
                <a:stretch/>
              </p:blipFill>
              <p:spPr>
                <a:xfrm>
                  <a:off x="10007018" y="3429001"/>
                  <a:ext cx="310896" cy="1438632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07CFE52-4C59-F441-9666-6F7D3597BEB6}"/>
                </a:ext>
              </a:extLst>
            </p:cNvPr>
            <p:cNvSpPr/>
            <p:nvPr/>
          </p:nvSpPr>
          <p:spPr>
            <a:xfrm>
              <a:off x="5016728" y="2758206"/>
              <a:ext cx="304800" cy="152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F7A33-1AD8-7840-B0FD-4B79A0985AC1}"/>
              </a:ext>
            </a:extLst>
          </p:cNvPr>
          <p:cNvGrpSpPr/>
          <p:nvPr/>
        </p:nvGrpSpPr>
        <p:grpSpPr>
          <a:xfrm>
            <a:off x="5741764" y="2360033"/>
            <a:ext cx="1100663" cy="2774476"/>
            <a:chOff x="5741764" y="2360033"/>
            <a:chExt cx="1100663" cy="27744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30B263-A4B8-D047-85AC-D3893C018212}"/>
                </a:ext>
              </a:extLst>
            </p:cNvPr>
            <p:cNvGrpSpPr/>
            <p:nvPr/>
          </p:nvGrpSpPr>
          <p:grpSpPr>
            <a:xfrm>
              <a:off x="5741764" y="2360033"/>
              <a:ext cx="1100663" cy="2774476"/>
              <a:chOff x="9562487" y="2003711"/>
              <a:chExt cx="1467551" cy="369930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C3D0AE2-BCA0-F44A-9A21-ACE651F56F00}"/>
                  </a:ext>
                </a:extLst>
              </p:cNvPr>
              <p:cNvSpPr/>
              <p:nvPr/>
            </p:nvSpPr>
            <p:spPr>
              <a:xfrm>
                <a:off x="9562487" y="2003711"/>
                <a:ext cx="1467551" cy="3699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C3CC213-1FF5-4F40-ACC8-1C0401BB2594}"/>
                  </a:ext>
                </a:extLst>
              </p:cNvPr>
              <p:cNvGrpSpPr/>
              <p:nvPr/>
            </p:nvGrpSpPr>
            <p:grpSpPr>
              <a:xfrm>
                <a:off x="9646832" y="2226928"/>
                <a:ext cx="1311530" cy="3252866"/>
                <a:chOff x="9646832" y="2226928"/>
                <a:chExt cx="1311530" cy="3252866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AFFE5868-E55D-3D48-ABDE-006E8492B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8078" t="11407" r="31048" b="9773"/>
                <a:stretch/>
              </p:blipFill>
              <p:spPr>
                <a:xfrm>
                  <a:off x="9646832" y="2226928"/>
                  <a:ext cx="1311530" cy="3252866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C61A53C8-7CDD-3349-A957-D4BDEE803CAA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l="5938" t="4321" r="11376" b="4074"/>
                <a:stretch/>
              </p:blipFill>
              <p:spPr>
                <a:xfrm>
                  <a:off x="10008526" y="2986268"/>
                  <a:ext cx="310896" cy="1881365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C5B94A-329A-524A-9638-3B146BCCFC5C}"/>
                </a:ext>
              </a:extLst>
            </p:cNvPr>
            <p:cNvSpPr/>
            <p:nvPr/>
          </p:nvSpPr>
          <p:spPr>
            <a:xfrm>
              <a:off x="6385693" y="2685231"/>
              <a:ext cx="304800" cy="152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9E9E2A-D6E3-B846-A8E7-DFD1BC626BB0}"/>
              </a:ext>
            </a:extLst>
          </p:cNvPr>
          <p:cNvGrpSpPr/>
          <p:nvPr/>
        </p:nvGrpSpPr>
        <p:grpSpPr>
          <a:xfrm>
            <a:off x="7171866" y="2360034"/>
            <a:ext cx="1100663" cy="2774476"/>
            <a:chOff x="7171866" y="2360034"/>
            <a:chExt cx="1100663" cy="277447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5A6DC0-24C4-7F4C-BD8F-E32DC1B433EE}"/>
                </a:ext>
              </a:extLst>
            </p:cNvPr>
            <p:cNvGrpSpPr/>
            <p:nvPr/>
          </p:nvGrpSpPr>
          <p:grpSpPr>
            <a:xfrm>
              <a:off x="7171866" y="2360034"/>
              <a:ext cx="1100663" cy="2774476"/>
              <a:chOff x="9562487" y="2003711"/>
              <a:chExt cx="1467551" cy="36993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4D2318-5445-C249-886E-4A0DD902CFD4}"/>
                  </a:ext>
                </a:extLst>
              </p:cNvPr>
              <p:cNvSpPr/>
              <p:nvPr/>
            </p:nvSpPr>
            <p:spPr>
              <a:xfrm>
                <a:off x="9562487" y="2003711"/>
                <a:ext cx="1467551" cy="3699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22DFEB1-628C-464B-A4E0-80DD4456615E}"/>
                  </a:ext>
                </a:extLst>
              </p:cNvPr>
              <p:cNvGrpSpPr/>
              <p:nvPr/>
            </p:nvGrpSpPr>
            <p:grpSpPr>
              <a:xfrm>
                <a:off x="9646832" y="2226928"/>
                <a:ext cx="1311530" cy="3252866"/>
                <a:chOff x="9646832" y="2226928"/>
                <a:chExt cx="1311530" cy="3252866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841488A4-D838-294F-B643-D3FEF361F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8078" t="11407" r="31048" b="9773"/>
                <a:stretch/>
              </p:blipFill>
              <p:spPr>
                <a:xfrm>
                  <a:off x="9646832" y="2226928"/>
                  <a:ext cx="1311530" cy="325286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FD6A801-66E6-B748-A4B8-B735D3E94E16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l="5938" t="4321" r="11376" b="4074"/>
                <a:stretch/>
              </p:blipFill>
              <p:spPr>
                <a:xfrm>
                  <a:off x="9998600" y="2578196"/>
                  <a:ext cx="310896" cy="228943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13FF64-EB29-7647-935B-795F97B031F1}"/>
                </a:ext>
              </a:extLst>
            </p:cNvPr>
            <p:cNvSpPr/>
            <p:nvPr/>
          </p:nvSpPr>
          <p:spPr>
            <a:xfrm>
              <a:off x="7772400" y="2722762"/>
              <a:ext cx="304800" cy="152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70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A6DC0-24C4-7F4C-BD8F-E32DC1B433EE}"/>
              </a:ext>
            </a:extLst>
          </p:cNvPr>
          <p:cNvGrpSpPr/>
          <p:nvPr/>
        </p:nvGrpSpPr>
        <p:grpSpPr>
          <a:xfrm>
            <a:off x="7171866" y="2360034"/>
            <a:ext cx="1100663" cy="2774476"/>
            <a:chOff x="9562487" y="2003711"/>
            <a:chExt cx="1467551" cy="3699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4D2318-5445-C249-886E-4A0DD902CFD4}"/>
                </a:ext>
              </a:extLst>
            </p:cNvPr>
            <p:cNvSpPr/>
            <p:nvPr/>
          </p:nvSpPr>
          <p:spPr>
            <a:xfrm>
              <a:off x="9562487" y="2003711"/>
              <a:ext cx="1467551" cy="369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2DFEB1-628C-464B-A4E0-80DD4456615E}"/>
                </a:ext>
              </a:extLst>
            </p:cNvPr>
            <p:cNvGrpSpPr/>
            <p:nvPr/>
          </p:nvGrpSpPr>
          <p:grpSpPr>
            <a:xfrm>
              <a:off x="9646832" y="2226928"/>
              <a:ext cx="1311530" cy="3252866"/>
              <a:chOff x="9646832" y="2226928"/>
              <a:chExt cx="1311530" cy="325286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41488A4-D838-294F-B643-D3FEF361FE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078" t="11407" r="31048" b="9773"/>
              <a:stretch/>
            </p:blipFill>
            <p:spPr>
              <a:xfrm>
                <a:off x="9646832" y="2226928"/>
                <a:ext cx="1311530" cy="325286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FD6A801-66E6-B748-A4B8-B735D3E94E16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5938" t="4321" r="11376" b="4074"/>
              <a:stretch/>
            </p:blipFill>
            <p:spPr>
              <a:xfrm>
                <a:off x="9998600" y="2578196"/>
                <a:ext cx="310896" cy="228943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0B263-A4B8-D047-85AC-D3893C018212}"/>
              </a:ext>
            </a:extLst>
          </p:cNvPr>
          <p:cNvGrpSpPr/>
          <p:nvPr/>
        </p:nvGrpSpPr>
        <p:grpSpPr>
          <a:xfrm>
            <a:off x="5741764" y="2360033"/>
            <a:ext cx="1100663" cy="2774476"/>
            <a:chOff x="9562487" y="2003711"/>
            <a:chExt cx="1467551" cy="36993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D0AE2-BCA0-F44A-9A21-ACE651F56F00}"/>
                </a:ext>
              </a:extLst>
            </p:cNvPr>
            <p:cNvSpPr/>
            <p:nvPr/>
          </p:nvSpPr>
          <p:spPr>
            <a:xfrm>
              <a:off x="9562487" y="2003711"/>
              <a:ext cx="1467551" cy="369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3CC213-1FF5-4F40-ACC8-1C0401BB2594}"/>
                </a:ext>
              </a:extLst>
            </p:cNvPr>
            <p:cNvGrpSpPr/>
            <p:nvPr/>
          </p:nvGrpSpPr>
          <p:grpSpPr>
            <a:xfrm>
              <a:off x="9646832" y="2226928"/>
              <a:ext cx="1311530" cy="3252866"/>
              <a:chOff x="9646832" y="2226928"/>
              <a:chExt cx="1311530" cy="325286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AFFE5868-E55D-3D48-ABDE-006E8492B9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078" t="11407" r="31048" b="9773"/>
              <a:stretch/>
            </p:blipFill>
            <p:spPr>
              <a:xfrm>
                <a:off x="9646832" y="2226928"/>
                <a:ext cx="1311530" cy="325286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61A53C8-7CDD-3349-A957-D4BDEE803CA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5938" t="4321" r="11376" b="4074"/>
              <a:stretch/>
            </p:blipFill>
            <p:spPr>
              <a:xfrm>
                <a:off x="10008526" y="2986268"/>
                <a:ext cx="310896" cy="1881365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AAEAAA-BDE1-3647-95C0-15453DA14D93}"/>
              </a:ext>
            </a:extLst>
          </p:cNvPr>
          <p:cNvGrpSpPr/>
          <p:nvPr/>
        </p:nvGrpSpPr>
        <p:grpSpPr>
          <a:xfrm>
            <a:off x="4404142" y="2360033"/>
            <a:ext cx="1100663" cy="2774476"/>
            <a:chOff x="9562487" y="2003711"/>
            <a:chExt cx="1467551" cy="36993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4A35B1-1DBA-4342-80EE-A7C8FBE256B3}"/>
                </a:ext>
              </a:extLst>
            </p:cNvPr>
            <p:cNvSpPr/>
            <p:nvPr/>
          </p:nvSpPr>
          <p:spPr>
            <a:xfrm>
              <a:off x="9562487" y="2003711"/>
              <a:ext cx="1467551" cy="3699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9841F5-452D-FC44-980A-F8E472292C08}"/>
                </a:ext>
              </a:extLst>
            </p:cNvPr>
            <p:cNvGrpSpPr/>
            <p:nvPr/>
          </p:nvGrpSpPr>
          <p:grpSpPr>
            <a:xfrm>
              <a:off x="9646832" y="2226928"/>
              <a:ext cx="1311530" cy="3252866"/>
              <a:chOff x="9646832" y="2226928"/>
              <a:chExt cx="1311530" cy="325286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2D6744D-6AFE-DD41-8B00-CA05585DF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078" t="11407" r="31048" b="9773"/>
              <a:stretch/>
            </p:blipFill>
            <p:spPr>
              <a:xfrm>
                <a:off x="9646832" y="2226928"/>
                <a:ext cx="1311530" cy="325286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AAE57BB-5196-5B47-BE19-420651889412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l="5938" t="4321" r="11376" b="4074"/>
              <a:stretch/>
            </p:blipFill>
            <p:spPr>
              <a:xfrm>
                <a:off x="10004859" y="3429001"/>
                <a:ext cx="310896" cy="1438632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A7B80C-A0BF-E14E-A3B7-C06DCFB660ED}"/>
              </a:ext>
            </a:extLst>
          </p:cNvPr>
          <p:cNvGrpSpPr/>
          <p:nvPr/>
        </p:nvGrpSpPr>
        <p:grpSpPr>
          <a:xfrm>
            <a:off x="3002950" y="2301436"/>
            <a:ext cx="1100663" cy="2774476"/>
            <a:chOff x="4003933" y="1925581"/>
            <a:chExt cx="1467551" cy="36993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9EAB44-B52F-D246-BAD9-AA4D08D28D9E}"/>
                </a:ext>
              </a:extLst>
            </p:cNvPr>
            <p:cNvGrpSpPr/>
            <p:nvPr/>
          </p:nvGrpSpPr>
          <p:grpSpPr>
            <a:xfrm>
              <a:off x="4003933" y="1925581"/>
              <a:ext cx="1467551" cy="3699301"/>
              <a:chOff x="9562487" y="2003711"/>
              <a:chExt cx="1467551" cy="369930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5CCC8E-96DE-8643-9C00-6F51411C9A88}"/>
                  </a:ext>
                </a:extLst>
              </p:cNvPr>
              <p:cNvSpPr/>
              <p:nvPr/>
            </p:nvSpPr>
            <p:spPr>
              <a:xfrm>
                <a:off x="9562487" y="2003711"/>
                <a:ext cx="1467551" cy="3699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846F70F-BDB8-D649-9F2E-3843996CBD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078" t="11407" r="31048" b="9773"/>
              <a:stretch/>
            </p:blipFill>
            <p:spPr>
              <a:xfrm>
                <a:off x="9646832" y="2226928"/>
                <a:ext cx="1311530" cy="3252866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5A491C-CBE3-644B-A77B-2CE7E39F8697}"/>
                </a:ext>
              </a:extLst>
            </p:cNvPr>
            <p:cNvSpPr/>
            <p:nvPr/>
          </p:nvSpPr>
          <p:spPr>
            <a:xfrm>
              <a:off x="4446099" y="2407138"/>
              <a:ext cx="301752" cy="1414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58CBD5-A1AC-C245-8344-44E68CC88DC2}"/>
              </a:ext>
            </a:extLst>
          </p:cNvPr>
          <p:cNvGrpSpPr/>
          <p:nvPr/>
        </p:nvGrpSpPr>
        <p:grpSpPr>
          <a:xfrm>
            <a:off x="1443671" y="2301435"/>
            <a:ext cx="1100663" cy="2774476"/>
            <a:chOff x="4003933" y="1925581"/>
            <a:chExt cx="1467551" cy="36993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367CC1-B789-DE47-85F2-F0D5AD725C3B}"/>
                </a:ext>
              </a:extLst>
            </p:cNvPr>
            <p:cNvGrpSpPr/>
            <p:nvPr/>
          </p:nvGrpSpPr>
          <p:grpSpPr>
            <a:xfrm>
              <a:off x="4003933" y="1925581"/>
              <a:ext cx="1467551" cy="3699301"/>
              <a:chOff x="9562487" y="2003711"/>
              <a:chExt cx="1467551" cy="369930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BC5FEFF-DE1A-8243-8FFB-240F3260249B}"/>
                  </a:ext>
                </a:extLst>
              </p:cNvPr>
              <p:cNvSpPr/>
              <p:nvPr/>
            </p:nvSpPr>
            <p:spPr>
              <a:xfrm>
                <a:off x="9562487" y="2003711"/>
                <a:ext cx="1467551" cy="36993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8E5AC883-2CCC-8042-BEAC-0111800FA3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078" t="11407" r="31048" b="9773"/>
              <a:stretch/>
            </p:blipFill>
            <p:spPr>
              <a:xfrm>
                <a:off x="9646832" y="2226928"/>
                <a:ext cx="1311530" cy="3252866"/>
              </a:xfrm>
              <a:prstGeom prst="rect">
                <a:avLst/>
              </a:prstGeom>
            </p:spPr>
          </p:pic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D4DDFFD-2E85-6E48-AAC5-136CA516B1DE}"/>
                </a:ext>
              </a:extLst>
            </p:cNvPr>
            <p:cNvSpPr/>
            <p:nvPr/>
          </p:nvSpPr>
          <p:spPr>
            <a:xfrm>
              <a:off x="4446099" y="2407137"/>
              <a:ext cx="301752" cy="185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35790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6ABCF5-13E6-F44B-8962-E4C1D38D5619}"/>
              </a:ext>
            </a:extLst>
          </p:cNvPr>
          <p:cNvGrpSpPr/>
          <p:nvPr/>
        </p:nvGrpSpPr>
        <p:grpSpPr>
          <a:xfrm>
            <a:off x="5715000" y="533400"/>
            <a:ext cx="3149115" cy="1991545"/>
            <a:chOff x="5715000" y="533400"/>
            <a:chExt cx="3149115" cy="199154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4DD5770-BD86-0B42-8E4D-0E1F2EE80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7105" y1="86747" x2="17105" y2="86747"/>
                          <a14:backgroundMark x1="22039" y1="85542" x2="22039" y2="85542"/>
                          <a14:backgroundMark x1="28947" y1="85542" x2="28947" y2="85542"/>
                          <a14:backgroundMark x1="35526" y1="85542" x2="35526" y2="85542"/>
                          <a14:backgroundMark x1="41447" y1="86747" x2="41447" y2="86747"/>
                          <a14:backgroundMark x1="49671" y1="86747" x2="49671" y2="86747"/>
                          <a14:backgroundMark x1="43750" y1="84940" x2="43750" y2="84940"/>
                          <a14:backgroundMark x1="51645" y1="85542" x2="51645" y2="85542"/>
                          <a14:backgroundMark x1="58882" y1="85542" x2="58882" y2="85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15000" y="533400"/>
              <a:ext cx="3149115" cy="171958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6D30C3-B4F2-824A-991B-A4F905D7F366}"/>
                </a:ext>
              </a:extLst>
            </p:cNvPr>
            <p:cNvSpPr txBox="1"/>
            <p:nvPr/>
          </p:nvSpPr>
          <p:spPr>
            <a:xfrm>
              <a:off x="6504385" y="1940170"/>
              <a:ext cx="1570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+ $5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483AB0-D77B-B647-B9C0-250CE2DCBC53}"/>
              </a:ext>
            </a:extLst>
          </p:cNvPr>
          <p:cNvGrpSpPr/>
          <p:nvPr/>
        </p:nvGrpSpPr>
        <p:grpSpPr>
          <a:xfrm>
            <a:off x="5734878" y="3429000"/>
            <a:ext cx="3149115" cy="1991545"/>
            <a:chOff x="5734878" y="3429000"/>
            <a:chExt cx="3149115" cy="199154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F39F2B8-B1E4-8B4C-BB2A-58728693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7105" y1="86747" x2="17105" y2="86747"/>
                          <a14:backgroundMark x1="22039" y1="85542" x2="22039" y2="85542"/>
                          <a14:backgroundMark x1="28947" y1="85542" x2="28947" y2="85542"/>
                          <a14:backgroundMark x1="35526" y1="85542" x2="35526" y2="85542"/>
                          <a14:backgroundMark x1="41447" y1="86747" x2="41447" y2="86747"/>
                          <a14:backgroundMark x1="49671" y1="86747" x2="49671" y2="86747"/>
                          <a14:backgroundMark x1="43750" y1="84940" x2="43750" y2="84940"/>
                          <a14:backgroundMark x1="51645" y1="85542" x2="51645" y2="85542"/>
                          <a14:backgroundMark x1="58882" y1="85542" x2="58882" y2="85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4878" y="3429000"/>
              <a:ext cx="3149115" cy="171958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A34920-1082-E04D-8525-9D96F3C97919}"/>
                </a:ext>
              </a:extLst>
            </p:cNvPr>
            <p:cNvSpPr txBox="1"/>
            <p:nvPr/>
          </p:nvSpPr>
          <p:spPr>
            <a:xfrm>
              <a:off x="6524263" y="4835770"/>
              <a:ext cx="1570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+ $4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AFE76-35A8-7244-A110-9B4A6CE5C96E}"/>
              </a:ext>
            </a:extLst>
          </p:cNvPr>
          <p:cNvGrpSpPr/>
          <p:nvPr/>
        </p:nvGrpSpPr>
        <p:grpSpPr>
          <a:xfrm>
            <a:off x="914400" y="381000"/>
            <a:ext cx="3149115" cy="1991545"/>
            <a:chOff x="1524000" y="805362"/>
            <a:chExt cx="3149115" cy="199154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53EA412-58C6-9348-961F-C5B4A35C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7105" y1="86747" x2="17105" y2="86747"/>
                          <a14:backgroundMark x1="22039" y1="85542" x2="22039" y2="85542"/>
                          <a14:backgroundMark x1="28947" y1="85542" x2="28947" y2="85542"/>
                          <a14:backgroundMark x1="35526" y1="85542" x2="35526" y2="85542"/>
                          <a14:backgroundMark x1="41447" y1="86747" x2="41447" y2="86747"/>
                          <a14:backgroundMark x1="49671" y1="86747" x2="49671" y2="86747"/>
                          <a14:backgroundMark x1="43750" y1="84940" x2="43750" y2="84940"/>
                          <a14:backgroundMark x1="51645" y1="85542" x2="51645" y2="85542"/>
                          <a14:backgroundMark x1="58882" y1="85542" x2="58882" y2="85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24000" y="805362"/>
              <a:ext cx="3149115" cy="171958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E89853-EAB5-894D-AB84-1D94C6A71150}"/>
                </a:ext>
              </a:extLst>
            </p:cNvPr>
            <p:cNvSpPr txBox="1"/>
            <p:nvPr/>
          </p:nvSpPr>
          <p:spPr>
            <a:xfrm>
              <a:off x="2313385" y="2212132"/>
              <a:ext cx="1570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+ $3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966D0-2A60-C147-A306-F944CD618573}"/>
              </a:ext>
            </a:extLst>
          </p:cNvPr>
          <p:cNvGrpSpPr/>
          <p:nvPr/>
        </p:nvGrpSpPr>
        <p:grpSpPr>
          <a:xfrm>
            <a:off x="845706" y="2656655"/>
            <a:ext cx="3149115" cy="1991545"/>
            <a:chOff x="1219200" y="2806846"/>
            <a:chExt cx="3149115" cy="199154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C2E62AC-A017-0E40-B116-BED297AF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7105" y1="86747" x2="17105" y2="86747"/>
                          <a14:backgroundMark x1="22039" y1="85542" x2="22039" y2="85542"/>
                          <a14:backgroundMark x1="28947" y1="85542" x2="28947" y2="85542"/>
                          <a14:backgroundMark x1="35526" y1="85542" x2="35526" y2="85542"/>
                          <a14:backgroundMark x1="41447" y1="86747" x2="41447" y2="86747"/>
                          <a14:backgroundMark x1="49671" y1="86747" x2="49671" y2="86747"/>
                          <a14:backgroundMark x1="43750" y1="84940" x2="43750" y2="84940"/>
                          <a14:backgroundMark x1="51645" y1="85542" x2="51645" y2="85542"/>
                          <a14:backgroundMark x1="58882" y1="85542" x2="58882" y2="85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19200" y="2806846"/>
              <a:ext cx="3149115" cy="1719583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BEF39A-58EC-E342-8E62-250E2D4EE645}"/>
                </a:ext>
              </a:extLst>
            </p:cNvPr>
            <p:cNvSpPr txBox="1"/>
            <p:nvPr/>
          </p:nvSpPr>
          <p:spPr>
            <a:xfrm>
              <a:off x="2008585" y="4213616"/>
              <a:ext cx="1570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+ $2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8ACAC3-AE07-3B46-BBAB-BA18754CBE76}"/>
              </a:ext>
            </a:extLst>
          </p:cNvPr>
          <p:cNvGrpSpPr/>
          <p:nvPr/>
        </p:nvGrpSpPr>
        <p:grpSpPr>
          <a:xfrm>
            <a:off x="1239078" y="4648200"/>
            <a:ext cx="3149115" cy="1991545"/>
            <a:chOff x="1239078" y="4648200"/>
            <a:chExt cx="3149115" cy="1991545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8F87631-4EE8-F04F-A2A7-5D37C214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backgroundMark x1="17105" y1="86747" x2="17105" y2="86747"/>
                          <a14:backgroundMark x1="22039" y1="85542" x2="22039" y2="85542"/>
                          <a14:backgroundMark x1="28947" y1="85542" x2="28947" y2="85542"/>
                          <a14:backgroundMark x1="35526" y1="85542" x2="35526" y2="85542"/>
                          <a14:backgroundMark x1="41447" y1="86747" x2="41447" y2="86747"/>
                          <a14:backgroundMark x1="49671" y1="86747" x2="49671" y2="86747"/>
                          <a14:backgroundMark x1="43750" y1="84940" x2="43750" y2="84940"/>
                          <a14:backgroundMark x1="51645" y1="85542" x2="51645" y2="85542"/>
                          <a14:backgroundMark x1="58882" y1="85542" x2="58882" y2="85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39078" y="4648200"/>
              <a:ext cx="3149115" cy="171958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7BCA74-7BB4-824B-9E92-2063B4927AC0}"/>
                </a:ext>
              </a:extLst>
            </p:cNvPr>
            <p:cNvSpPr txBox="1"/>
            <p:nvPr/>
          </p:nvSpPr>
          <p:spPr>
            <a:xfrm>
              <a:off x="2028463" y="6054970"/>
              <a:ext cx="15703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B050"/>
                  </a:solidFill>
                </a:rPr>
                <a:t>+ $1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26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875953-E116-F348-B3F3-D2E4415176DC}"/>
              </a:ext>
            </a:extLst>
          </p:cNvPr>
          <p:cNvGrpSpPr/>
          <p:nvPr/>
        </p:nvGrpSpPr>
        <p:grpSpPr>
          <a:xfrm>
            <a:off x="4776700" y="228600"/>
            <a:ext cx="3786100" cy="2514600"/>
            <a:chOff x="4776700" y="228600"/>
            <a:chExt cx="3786100" cy="25146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A106F69-1014-B342-9060-D53A0025F9A9}"/>
                </a:ext>
              </a:extLst>
            </p:cNvPr>
            <p:cNvGrpSpPr/>
            <p:nvPr/>
          </p:nvGrpSpPr>
          <p:grpSpPr>
            <a:xfrm>
              <a:off x="4776700" y="239528"/>
              <a:ext cx="3786100" cy="2503672"/>
              <a:chOff x="5047383" y="163100"/>
              <a:chExt cx="3786100" cy="250367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AED1377-0DB3-7B4E-A0C2-BE7942C3F46C}"/>
                  </a:ext>
                </a:extLst>
              </p:cNvPr>
              <p:cNvSpPr/>
              <p:nvPr/>
            </p:nvSpPr>
            <p:spPr>
              <a:xfrm>
                <a:off x="5047383" y="163100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73433E2-2924-AC49-B4C1-26ED5BB1B5A5}"/>
                  </a:ext>
                </a:extLst>
              </p:cNvPr>
              <p:cNvGrpSpPr/>
              <p:nvPr/>
            </p:nvGrpSpPr>
            <p:grpSpPr>
              <a:xfrm>
                <a:off x="5361385" y="606553"/>
                <a:ext cx="3149115" cy="1984019"/>
                <a:chOff x="475828" y="1216153"/>
                <a:chExt cx="3149115" cy="1984019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363A9247-7FE7-CF4C-AF0C-E01C05D24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17105" y1="86747" x2="17105" y2="86747"/>
                              <a14:backgroundMark x1="22039" y1="85542" x2="22039" y2="85542"/>
                              <a14:backgroundMark x1="28947" y1="85542" x2="28947" y2="85542"/>
                              <a14:backgroundMark x1="35526" y1="85542" x2="35526" y2="85542"/>
                              <a14:backgroundMark x1="41447" y1="86747" x2="41447" y2="86747"/>
                              <a14:backgroundMark x1="49671" y1="86747" x2="49671" y2="86747"/>
                              <a14:backgroundMark x1="43750" y1="84940" x2="43750" y2="84940"/>
                              <a14:backgroundMark x1="51645" y1="85542" x2="51645" y2="85542"/>
                              <a14:backgroundMark x1="58882" y1="85542" x2="58882" y2="855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28" y="1216153"/>
                  <a:ext cx="3149115" cy="1719583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0CE5CEC-61AA-AD43-B9B4-5F3FF9B884A7}"/>
                    </a:ext>
                  </a:extLst>
                </p:cNvPr>
                <p:cNvSpPr txBox="1"/>
                <p:nvPr/>
              </p:nvSpPr>
              <p:spPr>
                <a:xfrm>
                  <a:off x="1265213" y="2615397"/>
                  <a:ext cx="15703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</a:rPr>
                    <a:t>- $7</a:t>
                  </a:r>
                </a:p>
              </p:txBody>
            </p:sp>
          </p:grp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3D97E1-7563-244F-9882-5B2085628B61}"/>
                </a:ext>
              </a:extLst>
            </p:cNvPr>
            <p:cNvSpPr txBox="1"/>
            <p:nvPr/>
          </p:nvSpPr>
          <p:spPr>
            <a:xfrm>
              <a:off x="4776700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DE87B0-7C3B-684D-84DB-3493BB2388F5}"/>
              </a:ext>
            </a:extLst>
          </p:cNvPr>
          <p:cNvGrpSpPr/>
          <p:nvPr/>
        </p:nvGrpSpPr>
        <p:grpSpPr>
          <a:xfrm>
            <a:off x="577475" y="152400"/>
            <a:ext cx="3786100" cy="2514600"/>
            <a:chOff x="4776700" y="228600"/>
            <a:chExt cx="3786100" cy="25146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5799B78-0622-DA41-B16D-41C83E05C128}"/>
                </a:ext>
              </a:extLst>
            </p:cNvPr>
            <p:cNvGrpSpPr/>
            <p:nvPr/>
          </p:nvGrpSpPr>
          <p:grpSpPr>
            <a:xfrm>
              <a:off x="4776700" y="239528"/>
              <a:ext cx="3786100" cy="2503672"/>
              <a:chOff x="5047383" y="163100"/>
              <a:chExt cx="3786100" cy="250367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A9A975F-E982-0D4A-89D5-011DF7D85F1A}"/>
                  </a:ext>
                </a:extLst>
              </p:cNvPr>
              <p:cNvSpPr/>
              <p:nvPr/>
            </p:nvSpPr>
            <p:spPr>
              <a:xfrm>
                <a:off x="5047383" y="163100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E89EFEA-5FAC-374D-88E7-C262679D4000}"/>
                  </a:ext>
                </a:extLst>
              </p:cNvPr>
              <p:cNvGrpSpPr/>
              <p:nvPr/>
            </p:nvGrpSpPr>
            <p:grpSpPr>
              <a:xfrm>
                <a:off x="5361385" y="606553"/>
                <a:ext cx="3149115" cy="1984019"/>
                <a:chOff x="475828" y="1216153"/>
                <a:chExt cx="3149115" cy="1984019"/>
              </a:xfrm>
            </p:grpSpPr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F4F76A-9EA3-6545-8E8B-08535CB1AD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17105" y1="86747" x2="17105" y2="86747"/>
                              <a14:backgroundMark x1="22039" y1="85542" x2="22039" y2="85542"/>
                              <a14:backgroundMark x1="28947" y1="85542" x2="28947" y2="85542"/>
                              <a14:backgroundMark x1="35526" y1="85542" x2="35526" y2="85542"/>
                              <a14:backgroundMark x1="41447" y1="86747" x2="41447" y2="86747"/>
                              <a14:backgroundMark x1="49671" y1="86747" x2="49671" y2="86747"/>
                              <a14:backgroundMark x1="43750" y1="84940" x2="43750" y2="84940"/>
                              <a14:backgroundMark x1="51645" y1="85542" x2="51645" y2="85542"/>
                              <a14:backgroundMark x1="58882" y1="85542" x2="58882" y2="855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28" y="1216153"/>
                  <a:ext cx="3149115" cy="1719583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B535C1C-F479-7149-96BE-D2EB9C2C7D3C}"/>
                    </a:ext>
                  </a:extLst>
                </p:cNvPr>
                <p:cNvSpPr txBox="1"/>
                <p:nvPr/>
              </p:nvSpPr>
              <p:spPr>
                <a:xfrm>
                  <a:off x="1265213" y="2615397"/>
                  <a:ext cx="15703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</a:rPr>
                    <a:t>- $6</a:t>
                  </a: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AA3E0-7DAD-A746-A089-8A69850166AA}"/>
                </a:ext>
              </a:extLst>
            </p:cNvPr>
            <p:cNvSpPr txBox="1"/>
            <p:nvPr/>
          </p:nvSpPr>
          <p:spPr>
            <a:xfrm>
              <a:off x="4776700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29CB6A4-3804-474B-B76D-DF317528431E}"/>
              </a:ext>
            </a:extLst>
          </p:cNvPr>
          <p:cNvGrpSpPr/>
          <p:nvPr/>
        </p:nvGrpSpPr>
        <p:grpSpPr>
          <a:xfrm>
            <a:off x="4876800" y="2971800"/>
            <a:ext cx="3786100" cy="2514600"/>
            <a:chOff x="4776700" y="228600"/>
            <a:chExt cx="3786100" cy="251460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47ADD7B-189D-DB41-BC00-5902D22EE46D}"/>
                </a:ext>
              </a:extLst>
            </p:cNvPr>
            <p:cNvGrpSpPr/>
            <p:nvPr/>
          </p:nvGrpSpPr>
          <p:grpSpPr>
            <a:xfrm>
              <a:off x="4776700" y="239528"/>
              <a:ext cx="3786100" cy="2503672"/>
              <a:chOff x="5047383" y="163100"/>
              <a:chExt cx="3786100" cy="250367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A328079-0F99-0146-B621-E4A9FD95FC05}"/>
                  </a:ext>
                </a:extLst>
              </p:cNvPr>
              <p:cNvSpPr/>
              <p:nvPr/>
            </p:nvSpPr>
            <p:spPr>
              <a:xfrm>
                <a:off x="5047383" y="163100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3C4C970-CD35-4F4A-8473-B4F9AC4B5222}"/>
                  </a:ext>
                </a:extLst>
              </p:cNvPr>
              <p:cNvGrpSpPr/>
              <p:nvPr/>
            </p:nvGrpSpPr>
            <p:grpSpPr>
              <a:xfrm>
                <a:off x="5361385" y="606553"/>
                <a:ext cx="3149115" cy="1984019"/>
                <a:chOff x="475828" y="1216153"/>
                <a:chExt cx="3149115" cy="1984019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1FA7E1C8-6613-704F-BD56-C58822109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17105" y1="86747" x2="17105" y2="86747"/>
                              <a14:backgroundMark x1="22039" y1="85542" x2="22039" y2="85542"/>
                              <a14:backgroundMark x1="28947" y1="85542" x2="28947" y2="85542"/>
                              <a14:backgroundMark x1="35526" y1="85542" x2="35526" y2="85542"/>
                              <a14:backgroundMark x1="41447" y1="86747" x2="41447" y2="86747"/>
                              <a14:backgroundMark x1="49671" y1="86747" x2="49671" y2="86747"/>
                              <a14:backgroundMark x1="43750" y1="84940" x2="43750" y2="84940"/>
                              <a14:backgroundMark x1="51645" y1="85542" x2="51645" y2="85542"/>
                              <a14:backgroundMark x1="58882" y1="85542" x2="58882" y2="855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28" y="1216153"/>
                  <a:ext cx="3149115" cy="1719583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AADBEBF-136E-D946-B538-965D31BE9097}"/>
                    </a:ext>
                  </a:extLst>
                </p:cNvPr>
                <p:cNvSpPr txBox="1"/>
                <p:nvPr/>
              </p:nvSpPr>
              <p:spPr>
                <a:xfrm>
                  <a:off x="1265213" y="2615397"/>
                  <a:ext cx="15703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</a:rPr>
                    <a:t>- $5</a:t>
                  </a:r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919484-9F76-5A4A-9DA5-19416CD8A6CF}"/>
                </a:ext>
              </a:extLst>
            </p:cNvPr>
            <p:cNvSpPr txBox="1"/>
            <p:nvPr/>
          </p:nvSpPr>
          <p:spPr>
            <a:xfrm>
              <a:off x="4776700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32E978B-DBA9-1F4C-9434-1A9B960CF8E6}"/>
              </a:ext>
            </a:extLst>
          </p:cNvPr>
          <p:cNvGrpSpPr/>
          <p:nvPr/>
        </p:nvGrpSpPr>
        <p:grpSpPr>
          <a:xfrm>
            <a:off x="615316" y="2895600"/>
            <a:ext cx="3786100" cy="2514600"/>
            <a:chOff x="4776700" y="228600"/>
            <a:chExt cx="3786100" cy="251460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026BADD-B6D3-6C4F-8D7F-77893EC7AF5F}"/>
                </a:ext>
              </a:extLst>
            </p:cNvPr>
            <p:cNvGrpSpPr/>
            <p:nvPr/>
          </p:nvGrpSpPr>
          <p:grpSpPr>
            <a:xfrm>
              <a:off x="4776700" y="239528"/>
              <a:ext cx="3786100" cy="2503672"/>
              <a:chOff x="5047383" y="163100"/>
              <a:chExt cx="3786100" cy="250367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74F5A2D-CD84-F94E-83F4-E057F34E62C5}"/>
                  </a:ext>
                </a:extLst>
              </p:cNvPr>
              <p:cNvSpPr/>
              <p:nvPr/>
            </p:nvSpPr>
            <p:spPr>
              <a:xfrm>
                <a:off x="5047383" y="163100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D709AB6-1C21-9440-8455-D15047C49628}"/>
                  </a:ext>
                </a:extLst>
              </p:cNvPr>
              <p:cNvGrpSpPr/>
              <p:nvPr/>
            </p:nvGrpSpPr>
            <p:grpSpPr>
              <a:xfrm>
                <a:off x="5361385" y="606553"/>
                <a:ext cx="3149115" cy="1984019"/>
                <a:chOff x="475828" y="1216153"/>
                <a:chExt cx="3149115" cy="1984019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FA8B263A-3971-BC44-BA39-6C0EC2F966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17105" y1="86747" x2="17105" y2="86747"/>
                              <a14:backgroundMark x1="22039" y1="85542" x2="22039" y2="85542"/>
                              <a14:backgroundMark x1="28947" y1="85542" x2="28947" y2="85542"/>
                              <a14:backgroundMark x1="35526" y1="85542" x2="35526" y2="85542"/>
                              <a14:backgroundMark x1="41447" y1="86747" x2="41447" y2="86747"/>
                              <a14:backgroundMark x1="49671" y1="86747" x2="49671" y2="86747"/>
                              <a14:backgroundMark x1="43750" y1="84940" x2="43750" y2="84940"/>
                              <a14:backgroundMark x1="51645" y1="85542" x2="51645" y2="85542"/>
                              <a14:backgroundMark x1="58882" y1="85542" x2="58882" y2="855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28" y="1216153"/>
                  <a:ext cx="3149115" cy="1719583"/>
                </a:xfrm>
                <a:prstGeom prst="rect">
                  <a:avLst/>
                </a:prstGeom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8EBAB50-6A22-9643-9060-20D4A5E7928D}"/>
                    </a:ext>
                  </a:extLst>
                </p:cNvPr>
                <p:cNvSpPr txBox="1"/>
                <p:nvPr/>
              </p:nvSpPr>
              <p:spPr>
                <a:xfrm>
                  <a:off x="1265213" y="2615397"/>
                  <a:ext cx="15703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</a:rPr>
                    <a:t>- $4</a:t>
                  </a: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239A8D6-4D77-2F4C-8F9E-AA4028C8A800}"/>
                </a:ext>
              </a:extLst>
            </p:cNvPr>
            <p:cNvSpPr txBox="1"/>
            <p:nvPr/>
          </p:nvSpPr>
          <p:spPr>
            <a:xfrm>
              <a:off x="4776701" y="228600"/>
              <a:ext cx="377711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3B6C5F0-BCB8-294B-A0F0-8A5712627429}"/>
              </a:ext>
            </a:extLst>
          </p:cNvPr>
          <p:cNvGrpSpPr/>
          <p:nvPr/>
        </p:nvGrpSpPr>
        <p:grpSpPr>
          <a:xfrm>
            <a:off x="2678950" y="5145764"/>
            <a:ext cx="3786100" cy="2514600"/>
            <a:chOff x="4776700" y="228600"/>
            <a:chExt cx="3786100" cy="25146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C974923-82DA-6948-A959-762363685560}"/>
                </a:ext>
              </a:extLst>
            </p:cNvPr>
            <p:cNvGrpSpPr/>
            <p:nvPr/>
          </p:nvGrpSpPr>
          <p:grpSpPr>
            <a:xfrm>
              <a:off x="4776700" y="239528"/>
              <a:ext cx="3786100" cy="2503672"/>
              <a:chOff x="5047383" y="163100"/>
              <a:chExt cx="3786100" cy="250367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EF6F8B8-AFFB-E744-9BAA-BD17C7A89B34}"/>
                  </a:ext>
                </a:extLst>
              </p:cNvPr>
              <p:cNvSpPr/>
              <p:nvPr/>
            </p:nvSpPr>
            <p:spPr>
              <a:xfrm>
                <a:off x="5047383" y="163100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EBE80799-7564-E14F-ABEB-9CF45F08D329}"/>
                  </a:ext>
                </a:extLst>
              </p:cNvPr>
              <p:cNvGrpSpPr/>
              <p:nvPr/>
            </p:nvGrpSpPr>
            <p:grpSpPr>
              <a:xfrm>
                <a:off x="5361385" y="606553"/>
                <a:ext cx="3149115" cy="1984019"/>
                <a:chOff x="475828" y="1216153"/>
                <a:chExt cx="3149115" cy="1984019"/>
              </a:xfrm>
            </p:grpSpPr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D4B5C482-FA66-1B4F-8002-1D3EEA58F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17105" y1="86747" x2="17105" y2="86747"/>
                              <a14:backgroundMark x1="22039" y1="85542" x2="22039" y2="85542"/>
                              <a14:backgroundMark x1="28947" y1="85542" x2="28947" y2="85542"/>
                              <a14:backgroundMark x1="35526" y1="85542" x2="35526" y2="85542"/>
                              <a14:backgroundMark x1="41447" y1="86747" x2="41447" y2="86747"/>
                              <a14:backgroundMark x1="49671" y1="86747" x2="49671" y2="86747"/>
                              <a14:backgroundMark x1="43750" y1="84940" x2="43750" y2="84940"/>
                              <a14:backgroundMark x1="51645" y1="85542" x2="51645" y2="85542"/>
                              <a14:backgroundMark x1="58882" y1="85542" x2="58882" y2="8554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828" y="1216153"/>
                  <a:ext cx="3149115" cy="1719583"/>
                </a:xfrm>
                <a:prstGeom prst="rect">
                  <a:avLst/>
                </a:prstGeom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A87BBF1-149B-1F4F-86F6-E91027C88DD5}"/>
                    </a:ext>
                  </a:extLst>
                </p:cNvPr>
                <p:cNvSpPr txBox="1"/>
                <p:nvPr/>
              </p:nvSpPr>
              <p:spPr>
                <a:xfrm>
                  <a:off x="1265213" y="2615397"/>
                  <a:ext cx="157034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b="1" dirty="0">
                      <a:solidFill>
                        <a:srgbClr val="C00000"/>
                      </a:solidFill>
                    </a:rPr>
                    <a:t>- $3</a:t>
                  </a:r>
                </a:p>
              </p:txBody>
            </p:sp>
          </p:grp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87DECC0-300D-F64F-B9AD-5381568F04EB}"/>
                </a:ext>
              </a:extLst>
            </p:cNvPr>
            <p:cNvSpPr txBox="1"/>
            <p:nvPr/>
          </p:nvSpPr>
          <p:spPr>
            <a:xfrm>
              <a:off x="4776700" y="228600"/>
              <a:ext cx="377711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66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A106F69-1014-B342-9060-D53A0025F9A9}"/>
              </a:ext>
            </a:extLst>
          </p:cNvPr>
          <p:cNvGrpSpPr/>
          <p:nvPr/>
        </p:nvGrpSpPr>
        <p:grpSpPr>
          <a:xfrm>
            <a:off x="4776700" y="239528"/>
            <a:ext cx="3786100" cy="2503672"/>
            <a:chOff x="5047383" y="163100"/>
            <a:chExt cx="3786100" cy="250367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ED1377-0DB3-7B4E-A0C2-BE7942C3F46C}"/>
                </a:ext>
              </a:extLst>
            </p:cNvPr>
            <p:cNvSpPr/>
            <p:nvPr/>
          </p:nvSpPr>
          <p:spPr>
            <a:xfrm>
              <a:off x="5047383" y="163100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73433E2-2924-AC49-B4C1-26ED5BB1B5A5}"/>
                </a:ext>
              </a:extLst>
            </p:cNvPr>
            <p:cNvGrpSpPr/>
            <p:nvPr/>
          </p:nvGrpSpPr>
          <p:grpSpPr>
            <a:xfrm>
              <a:off x="5361385" y="606553"/>
              <a:ext cx="3149115" cy="1984019"/>
              <a:chOff x="475828" y="1216153"/>
              <a:chExt cx="3149115" cy="1984019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363A9247-7FE7-CF4C-AF0C-E01C05D24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828" y="1216153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0CE5CEC-61AA-AD43-B9B4-5F3FF9B884A7}"/>
                  </a:ext>
                </a:extLst>
              </p:cNvPr>
              <p:cNvSpPr txBox="1"/>
              <p:nvPr/>
            </p:nvSpPr>
            <p:spPr>
              <a:xfrm>
                <a:off x="1265213" y="261539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- $7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799B78-0622-DA41-B16D-41C83E05C128}"/>
              </a:ext>
            </a:extLst>
          </p:cNvPr>
          <p:cNvGrpSpPr/>
          <p:nvPr/>
        </p:nvGrpSpPr>
        <p:grpSpPr>
          <a:xfrm>
            <a:off x="577475" y="163328"/>
            <a:ext cx="3786100" cy="2503672"/>
            <a:chOff x="5047383" y="163100"/>
            <a:chExt cx="3786100" cy="250367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A9A975F-E982-0D4A-89D5-011DF7D85F1A}"/>
                </a:ext>
              </a:extLst>
            </p:cNvPr>
            <p:cNvSpPr/>
            <p:nvPr/>
          </p:nvSpPr>
          <p:spPr>
            <a:xfrm>
              <a:off x="5047383" y="163100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E89EFEA-5FAC-374D-88E7-C262679D4000}"/>
                </a:ext>
              </a:extLst>
            </p:cNvPr>
            <p:cNvGrpSpPr/>
            <p:nvPr/>
          </p:nvGrpSpPr>
          <p:grpSpPr>
            <a:xfrm>
              <a:off x="5361385" y="606553"/>
              <a:ext cx="3149115" cy="1984019"/>
              <a:chOff x="475828" y="1216153"/>
              <a:chExt cx="3149115" cy="1984019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EF4F76A-9EA3-6545-8E8B-08535CB1A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828" y="1216153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B535C1C-F479-7149-96BE-D2EB9C2C7D3C}"/>
                  </a:ext>
                </a:extLst>
              </p:cNvPr>
              <p:cNvSpPr txBox="1"/>
              <p:nvPr/>
            </p:nvSpPr>
            <p:spPr>
              <a:xfrm>
                <a:off x="1265213" y="261539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- $6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7ADD7B-189D-DB41-BC00-5902D22EE46D}"/>
              </a:ext>
            </a:extLst>
          </p:cNvPr>
          <p:cNvGrpSpPr/>
          <p:nvPr/>
        </p:nvGrpSpPr>
        <p:grpSpPr>
          <a:xfrm>
            <a:off x="4876800" y="2982728"/>
            <a:ext cx="3786100" cy="2503672"/>
            <a:chOff x="5047383" y="163100"/>
            <a:chExt cx="3786100" cy="250367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A328079-0F99-0146-B621-E4A9FD95FC05}"/>
                </a:ext>
              </a:extLst>
            </p:cNvPr>
            <p:cNvSpPr/>
            <p:nvPr/>
          </p:nvSpPr>
          <p:spPr>
            <a:xfrm>
              <a:off x="5047383" y="163100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3C4C970-CD35-4F4A-8473-B4F9AC4B5222}"/>
                </a:ext>
              </a:extLst>
            </p:cNvPr>
            <p:cNvGrpSpPr/>
            <p:nvPr/>
          </p:nvGrpSpPr>
          <p:grpSpPr>
            <a:xfrm>
              <a:off x="5361385" y="606553"/>
              <a:ext cx="3149115" cy="1984019"/>
              <a:chOff x="475828" y="1216153"/>
              <a:chExt cx="3149115" cy="198401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A7E1C8-6613-704F-BD56-C58822109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828" y="1216153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ADBEBF-136E-D946-B538-965D31BE9097}"/>
                  </a:ext>
                </a:extLst>
              </p:cNvPr>
              <p:cNvSpPr txBox="1"/>
              <p:nvPr/>
            </p:nvSpPr>
            <p:spPr>
              <a:xfrm>
                <a:off x="1265213" y="261539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- $5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26BADD-B6D3-6C4F-8D7F-77893EC7AF5F}"/>
              </a:ext>
            </a:extLst>
          </p:cNvPr>
          <p:cNvGrpSpPr/>
          <p:nvPr/>
        </p:nvGrpSpPr>
        <p:grpSpPr>
          <a:xfrm>
            <a:off x="615316" y="2906528"/>
            <a:ext cx="3786100" cy="2503672"/>
            <a:chOff x="5047383" y="163100"/>
            <a:chExt cx="3786100" cy="250367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4F5A2D-CD84-F94E-83F4-E057F34E62C5}"/>
                </a:ext>
              </a:extLst>
            </p:cNvPr>
            <p:cNvSpPr/>
            <p:nvPr/>
          </p:nvSpPr>
          <p:spPr>
            <a:xfrm>
              <a:off x="5047383" y="163100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D709AB6-1C21-9440-8455-D15047C49628}"/>
                </a:ext>
              </a:extLst>
            </p:cNvPr>
            <p:cNvGrpSpPr/>
            <p:nvPr/>
          </p:nvGrpSpPr>
          <p:grpSpPr>
            <a:xfrm>
              <a:off x="5361385" y="606553"/>
              <a:ext cx="3149115" cy="1984019"/>
              <a:chOff x="475828" y="1216153"/>
              <a:chExt cx="3149115" cy="1984019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A8B263A-3971-BC44-BA39-6C0EC2F96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828" y="1216153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EBAB50-6A22-9643-9060-20D4A5E7928D}"/>
                  </a:ext>
                </a:extLst>
              </p:cNvPr>
              <p:cNvSpPr txBox="1"/>
              <p:nvPr/>
            </p:nvSpPr>
            <p:spPr>
              <a:xfrm>
                <a:off x="1265213" y="261539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- $4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974923-82DA-6948-A959-762363685560}"/>
              </a:ext>
            </a:extLst>
          </p:cNvPr>
          <p:cNvGrpSpPr/>
          <p:nvPr/>
        </p:nvGrpSpPr>
        <p:grpSpPr>
          <a:xfrm>
            <a:off x="2678950" y="5156692"/>
            <a:ext cx="3786100" cy="2503672"/>
            <a:chOff x="5047383" y="163100"/>
            <a:chExt cx="3786100" cy="250367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EF6F8B8-AFFB-E744-9BAA-BD17C7A89B34}"/>
                </a:ext>
              </a:extLst>
            </p:cNvPr>
            <p:cNvSpPr/>
            <p:nvPr/>
          </p:nvSpPr>
          <p:spPr>
            <a:xfrm>
              <a:off x="5047383" y="163100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BE80799-7564-E14F-ABEB-9CF45F08D329}"/>
                </a:ext>
              </a:extLst>
            </p:cNvPr>
            <p:cNvGrpSpPr/>
            <p:nvPr/>
          </p:nvGrpSpPr>
          <p:grpSpPr>
            <a:xfrm>
              <a:off x="5361385" y="606553"/>
              <a:ext cx="3149115" cy="1984019"/>
              <a:chOff x="475828" y="1216153"/>
              <a:chExt cx="3149115" cy="1984019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D4B5C482-FA66-1B4F-8002-1D3EEA58F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75828" y="1216153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A87BBF1-149B-1F4F-86F6-E91027C88DD5}"/>
                  </a:ext>
                </a:extLst>
              </p:cNvPr>
              <p:cNvSpPr txBox="1"/>
              <p:nvPr/>
            </p:nvSpPr>
            <p:spPr>
              <a:xfrm>
                <a:off x="1265213" y="261539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- $3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321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F22FF5-64EA-C947-862B-27F59D3DF73F}"/>
              </a:ext>
            </a:extLst>
          </p:cNvPr>
          <p:cNvGrpSpPr/>
          <p:nvPr/>
        </p:nvGrpSpPr>
        <p:grpSpPr>
          <a:xfrm>
            <a:off x="4776700" y="228600"/>
            <a:ext cx="3786100" cy="2514600"/>
            <a:chOff x="4776700" y="228600"/>
            <a:chExt cx="3786100" cy="25146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ED1377-0DB3-7B4E-A0C2-BE7942C3F46C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BF56F2E-EBBA-104D-8B69-96CBD4F22910}"/>
                </a:ext>
              </a:extLst>
            </p:cNvPr>
            <p:cNvSpPr txBox="1"/>
            <p:nvPr/>
          </p:nvSpPr>
          <p:spPr>
            <a:xfrm>
              <a:off x="4776700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951CD95-6A7C-244A-B73C-1268F0CD19D7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FECE363-E1DD-B74A-8ED2-C68B5B79C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E81D8-488A-F04A-A07A-4B9418AB6B77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$7</a:t>
                </a: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B8BDD9-D9E4-5F4A-A0DD-B006FCD149A2}"/>
              </a:ext>
            </a:extLst>
          </p:cNvPr>
          <p:cNvGrpSpPr/>
          <p:nvPr/>
        </p:nvGrpSpPr>
        <p:grpSpPr>
          <a:xfrm>
            <a:off x="525707" y="228600"/>
            <a:ext cx="3786101" cy="2514600"/>
            <a:chOff x="4776700" y="228600"/>
            <a:chExt cx="3786101" cy="25146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D5074D-1740-634E-B0C7-CBF99607A072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E4B8184-307C-2544-A300-41C89CF67626}"/>
                </a:ext>
              </a:extLst>
            </p:cNvPr>
            <p:cNvSpPr txBox="1"/>
            <p:nvPr/>
          </p:nvSpPr>
          <p:spPr>
            <a:xfrm>
              <a:off x="4776701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C2D29CB-5C54-8346-9846-7B53193E9122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4675C9FE-56BD-CF44-9FBF-C94695152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EF411E-3459-6F46-A128-23F82B25812B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$6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4F957A-1FB9-3E4F-86F6-673DAD4A736D}"/>
              </a:ext>
            </a:extLst>
          </p:cNvPr>
          <p:cNvGrpSpPr/>
          <p:nvPr/>
        </p:nvGrpSpPr>
        <p:grpSpPr>
          <a:xfrm>
            <a:off x="4776700" y="2857501"/>
            <a:ext cx="3786100" cy="2514600"/>
            <a:chOff x="4776700" y="228600"/>
            <a:chExt cx="3786100" cy="251460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2966B95-B31A-014A-9918-DE6A6739FAB0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0CCCCC2-09E3-1E42-AEAE-76E0330FC5C3}"/>
                </a:ext>
              </a:extLst>
            </p:cNvPr>
            <p:cNvSpPr txBox="1"/>
            <p:nvPr/>
          </p:nvSpPr>
          <p:spPr>
            <a:xfrm>
              <a:off x="4776700" y="228600"/>
              <a:ext cx="37860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F56585-A07A-6B43-931A-12EB112A6119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56DD189F-526D-434D-9323-2F2A3187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9D4AC74-A729-AF4D-80AE-153BEE40EFAF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$5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08C8A48-0C41-0843-B653-D7A991A1A1A1}"/>
              </a:ext>
            </a:extLst>
          </p:cNvPr>
          <p:cNvGrpSpPr/>
          <p:nvPr/>
        </p:nvGrpSpPr>
        <p:grpSpPr>
          <a:xfrm>
            <a:off x="493049" y="2797671"/>
            <a:ext cx="3786101" cy="2514600"/>
            <a:chOff x="4776699" y="228600"/>
            <a:chExt cx="3786101" cy="25146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04B7094-6BFD-CD49-96F2-ADAC31796ADE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1775506-0C7D-8F41-99F0-BB96F409C402}"/>
                </a:ext>
              </a:extLst>
            </p:cNvPr>
            <p:cNvSpPr txBox="1"/>
            <p:nvPr/>
          </p:nvSpPr>
          <p:spPr>
            <a:xfrm>
              <a:off x="4776699" y="228600"/>
              <a:ext cx="376568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70E7F5F-237A-A046-87CF-9B7B2ACE83E7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F57B8C-A7E2-B649-956C-BC440E4DC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867A6A0-989A-0844-ACB4-5521DEA8DF23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$4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3A16EF0-EDBE-A642-B098-D6F313EE0535}"/>
              </a:ext>
            </a:extLst>
          </p:cNvPr>
          <p:cNvGrpSpPr/>
          <p:nvPr/>
        </p:nvGrpSpPr>
        <p:grpSpPr>
          <a:xfrm>
            <a:off x="2058858" y="4925245"/>
            <a:ext cx="3786100" cy="2514600"/>
            <a:chOff x="4776700" y="228600"/>
            <a:chExt cx="3786100" cy="25146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8BBC6B5-8F0B-9347-B13D-0C123A82AE60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1490740-63DC-4B4F-BC5D-98320F9F7C78}"/>
                </a:ext>
              </a:extLst>
            </p:cNvPr>
            <p:cNvSpPr txBox="1"/>
            <p:nvPr/>
          </p:nvSpPr>
          <p:spPr>
            <a:xfrm>
              <a:off x="4776700" y="228600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9B29CC2-9F12-7642-94E0-E2C16BD927C3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9F83CC4C-D098-3247-B643-CE706EFD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0609CB2-B53D-5240-8DDD-5C78719B6F7A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4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8F0B58-88B4-B04A-85B8-D6A1BF4B1FB7}"/>
              </a:ext>
            </a:extLst>
          </p:cNvPr>
          <p:cNvSpPr>
            <a:spLocks noChangeAspect="1"/>
          </p:cNvSpPr>
          <p:nvPr/>
        </p:nvSpPr>
        <p:spPr>
          <a:xfrm>
            <a:off x="4876800" y="247914"/>
            <a:ext cx="4114800" cy="281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B6EA4B-690D-FB4B-8382-7A6CE713E551}"/>
              </a:ext>
            </a:extLst>
          </p:cNvPr>
          <p:cNvGrpSpPr/>
          <p:nvPr/>
        </p:nvGrpSpPr>
        <p:grpSpPr>
          <a:xfrm>
            <a:off x="5905500" y="548098"/>
            <a:ext cx="2057400" cy="2215991"/>
            <a:chOff x="5715001" y="342913"/>
            <a:chExt cx="2438399" cy="26263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F6630-57C6-6949-AD98-1BBC70212D09}"/>
                </a:ext>
              </a:extLst>
            </p:cNvPr>
            <p:cNvSpPr/>
            <p:nvPr/>
          </p:nvSpPr>
          <p:spPr>
            <a:xfrm>
              <a:off x="5715001" y="430086"/>
              <a:ext cx="2438399" cy="245200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F898D4-96B7-1A4F-8792-C4EEF84D571E}"/>
                </a:ext>
              </a:extLst>
            </p:cNvPr>
            <p:cNvSpPr txBox="1"/>
            <p:nvPr/>
          </p:nvSpPr>
          <p:spPr>
            <a:xfrm>
              <a:off x="6076949" y="342913"/>
              <a:ext cx="1714500" cy="26263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800" dirty="0"/>
                <a:t>H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FB2E0A-64AA-9245-B519-05FFBB164083}"/>
              </a:ext>
            </a:extLst>
          </p:cNvPr>
          <p:cNvGrpSpPr/>
          <p:nvPr/>
        </p:nvGrpSpPr>
        <p:grpSpPr>
          <a:xfrm>
            <a:off x="457200" y="247914"/>
            <a:ext cx="4114800" cy="2816352"/>
            <a:chOff x="457200" y="247914"/>
            <a:chExt cx="4114800" cy="28163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D03DB4-B27B-FD4A-A863-1A7AEAC93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200" y="247914"/>
              <a:ext cx="4114800" cy="281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3715EE-4BA4-4B4F-976B-951F597C1F26}"/>
                </a:ext>
              </a:extLst>
            </p:cNvPr>
            <p:cNvSpPr/>
            <p:nvPr/>
          </p:nvSpPr>
          <p:spPr>
            <a:xfrm>
              <a:off x="1485900" y="621649"/>
              <a:ext cx="2057400" cy="2068883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4585FF-D782-E34A-B8FC-E1F82028E43C}"/>
              </a:ext>
            </a:extLst>
          </p:cNvPr>
          <p:cNvGrpSpPr/>
          <p:nvPr/>
        </p:nvGrpSpPr>
        <p:grpSpPr>
          <a:xfrm>
            <a:off x="450574" y="3396586"/>
            <a:ext cx="4114800" cy="2816352"/>
            <a:chOff x="450574" y="3396585"/>
            <a:chExt cx="4114800" cy="28163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D5141B-32BF-5648-8B1D-265F8B1C5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574" y="3396585"/>
              <a:ext cx="4114800" cy="2816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509F06-6214-514D-B1BA-3877AE70B202}"/>
                </a:ext>
              </a:extLst>
            </p:cNvPr>
            <p:cNvGrpSpPr/>
            <p:nvPr/>
          </p:nvGrpSpPr>
          <p:grpSpPr>
            <a:xfrm>
              <a:off x="1479274" y="3696767"/>
              <a:ext cx="2057400" cy="2215991"/>
              <a:chOff x="5715001" y="342912"/>
              <a:chExt cx="2438399" cy="262635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443CF06-6CE5-D343-B744-D886A853B944}"/>
                  </a:ext>
                </a:extLst>
              </p:cNvPr>
              <p:cNvSpPr/>
              <p:nvPr/>
            </p:nvSpPr>
            <p:spPr>
              <a:xfrm>
                <a:off x="5715001" y="430086"/>
                <a:ext cx="2438399" cy="2452008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D3D81F-AEDA-F249-8B43-1DB8A06DFBDF}"/>
                  </a:ext>
                </a:extLst>
              </p:cNvPr>
              <p:cNvSpPr txBox="1"/>
              <p:nvPr/>
            </p:nvSpPr>
            <p:spPr>
              <a:xfrm>
                <a:off x="6076949" y="342912"/>
                <a:ext cx="1714500" cy="26263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3800" dirty="0"/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39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F22FF5-64EA-C947-862B-27F59D3DF73F}"/>
              </a:ext>
            </a:extLst>
          </p:cNvPr>
          <p:cNvGrpSpPr/>
          <p:nvPr/>
        </p:nvGrpSpPr>
        <p:grpSpPr>
          <a:xfrm>
            <a:off x="4776700" y="239528"/>
            <a:ext cx="3786100" cy="2503672"/>
            <a:chOff x="4776700" y="239528"/>
            <a:chExt cx="3786100" cy="250367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ED1377-0DB3-7B4E-A0C2-BE7942C3F46C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951CD95-6A7C-244A-B73C-1268F0CD19D7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FECE363-E1DD-B74A-8ED2-C68B5B79C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E81D8-488A-F04A-A07A-4B9418AB6B77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$7</a:t>
                </a: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B8BDD9-D9E4-5F4A-A0DD-B006FCD149A2}"/>
              </a:ext>
            </a:extLst>
          </p:cNvPr>
          <p:cNvGrpSpPr/>
          <p:nvPr/>
        </p:nvGrpSpPr>
        <p:grpSpPr>
          <a:xfrm>
            <a:off x="525707" y="239528"/>
            <a:ext cx="3786100" cy="2503672"/>
            <a:chOff x="4776700" y="239528"/>
            <a:chExt cx="3786100" cy="250367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4D5074D-1740-634E-B0C7-CBF99607A072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C2D29CB-5C54-8346-9846-7B53193E9122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4675C9FE-56BD-CF44-9FBF-C94695152E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1EF411E-3459-6F46-A128-23F82B25812B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$6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44F957A-1FB9-3E4F-86F6-673DAD4A736D}"/>
              </a:ext>
            </a:extLst>
          </p:cNvPr>
          <p:cNvGrpSpPr/>
          <p:nvPr/>
        </p:nvGrpSpPr>
        <p:grpSpPr>
          <a:xfrm>
            <a:off x="4776700" y="2868429"/>
            <a:ext cx="3786100" cy="2503672"/>
            <a:chOff x="4776700" y="239528"/>
            <a:chExt cx="3786100" cy="250367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2966B95-B31A-014A-9918-DE6A6739FAB0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DF56585-A07A-6B43-931A-12EB112A6119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56DD189F-526D-434D-9323-2F2A31870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9D4AC74-A729-AF4D-80AE-153BEE40EFAF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$5</a:t>
                </a: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08C8A48-0C41-0843-B653-D7A991A1A1A1}"/>
              </a:ext>
            </a:extLst>
          </p:cNvPr>
          <p:cNvGrpSpPr/>
          <p:nvPr/>
        </p:nvGrpSpPr>
        <p:grpSpPr>
          <a:xfrm>
            <a:off x="493050" y="2808599"/>
            <a:ext cx="3786100" cy="2503672"/>
            <a:chOff x="4776700" y="239528"/>
            <a:chExt cx="3786100" cy="250367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04B7094-6BFD-CD49-96F2-ADAC31796ADE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70E7F5F-237A-A046-87CF-9B7B2ACE83E7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DFF57B8C-A7E2-B649-956C-BC440E4DC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867A6A0-989A-0844-ACB4-5521DEA8DF23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$4</a:t>
                </a:r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3A16EF0-EDBE-A642-B098-D6F313EE0535}"/>
              </a:ext>
            </a:extLst>
          </p:cNvPr>
          <p:cNvGrpSpPr/>
          <p:nvPr/>
        </p:nvGrpSpPr>
        <p:grpSpPr>
          <a:xfrm>
            <a:off x="2058858" y="4936173"/>
            <a:ext cx="3786100" cy="2503672"/>
            <a:chOff x="4776700" y="239528"/>
            <a:chExt cx="3786100" cy="2503672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8BBC6B5-8F0B-9347-B13D-0C123A82AE60}"/>
                </a:ext>
              </a:extLst>
            </p:cNvPr>
            <p:cNvSpPr/>
            <p:nvPr/>
          </p:nvSpPr>
          <p:spPr>
            <a:xfrm>
              <a:off x="4776700" y="239528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9B29CC2-9F12-7642-94E0-E2C16BD927C3}"/>
                </a:ext>
              </a:extLst>
            </p:cNvPr>
            <p:cNvGrpSpPr/>
            <p:nvPr/>
          </p:nvGrpSpPr>
          <p:grpSpPr>
            <a:xfrm>
              <a:off x="5105400" y="675455"/>
              <a:ext cx="3149115" cy="1991545"/>
              <a:chOff x="5715000" y="665147"/>
              <a:chExt cx="3149115" cy="1991545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9F83CC4C-D098-3247-B643-CE706EFD2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7105" y1="86747" x2="17105" y2="86747"/>
                            <a14:backgroundMark x1="22039" y1="85542" x2="22039" y2="85542"/>
                            <a14:backgroundMark x1="28947" y1="85542" x2="28947" y2="85542"/>
                            <a14:backgroundMark x1="35526" y1="85542" x2="35526" y2="85542"/>
                            <a14:backgroundMark x1="41447" y1="86747" x2="41447" y2="86747"/>
                            <a14:backgroundMark x1="49671" y1="86747" x2="49671" y2="86747"/>
                            <a14:backgroundMark x1="43750" y1="84940" x2="43750" y2="84940"/>
                            <a14:backgroundMark x1="51645" y1="85542" x2="51645" y2="85542"/>
                            <a14:backgroundMark x1="58882" y1="85542" x2="58882" y2="8554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15000" y="665147"/>
                <a:ext cx="3149115" cy="1719583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0609CB2-B53D-5240-8DDD-5C78719B6F7A}"/>
                  </a:ext>
                </a:extLst>
              </p:cNvPr>
              <p:cNvSpPr txBox="1"/>
              <p:nvPr/>
            </p:nvSpPr>
            <p:spPr>
              <a:xfrm>
                <a:off x="6494907" y="2071917"/>
                <a:ext cx="1570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B050"/>
                    </a:solidFill>
                  </a:rPr>
                  <a:t>+ $3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48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345FF-C33D-EA40-9AB4-23700DD0C1E8}"/>
              </a:ext>
            </a:extLst>
          </p:cNvPr>
          <p:cNvGrpSpPr/>
          <p:nvPr/>
        </p:nvGrpSpPr>
        <p:grpSpPr>
          <a:xfrm>
            <a:off x="346772" y="293213"/>
            <a:ext cx="3786100" cy="2503672"/>
            <a:chOff x="346772" y="293213"/>
            <a:chExt cx="3786100" cy="25036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FFF5BB-720A-5742-AD6C-6383D3FCF94D}"/>
                </a:ext>
              </a:extLst>
            </p:cNvPr>
            <p:cNvGrpSpPr/>
            <p:nvPr/>
          </p:nvGrpSpPr>
          <p:grpSpPr>
            <a:xfrm>
              <a:off x="346772" y="293213"/>
              <a:ext cx="3786100" cy="2503672"/>
              <a:chOff x="346772" y="342883"/>
              <a:chExt cx="3786100" cy="25036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560FCC-0907-0B45-9B2D-CD0B9C118693}"/>
                  </a:ext>
                </a:extLst>
              </p:cNvPr>
              <p:cNvSpPr/>
              <p:nvPr/>
            </p:nvSpPr>
            <p:spPr>
              <a:xfrm>
                <a:off x="346772" y="342883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3175B2-143D-6E45-8368-CDA5075CE170}"/>
                  </a:ext>
                </a:extLst>
              </p:cNvPr>
              <p:cNvSpPr/>
              <p:nvPr/>
            </p:nvSpPr>
            <p:spPr>
              <a:xfrm>
                <a:off x="1104901" y="843664"/>
                <a:ext cx="2269843" cy="150211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ysClr val="windowText" lastClr="000000"/>
                    </a:solidFill>
                  </a:rPr>
                  <a:t>High pain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340AE7-179B-1E47-BE4C-05CAF2CDC43E}"/>
                </a:ext>
              </a:extLst>
            </p:cNvPr>
            <p:cNvSpPr txBox="1"/>
            <p:nvPr/>
          </p:nvSpPr>
          <p:spPr>
            <a:xfrm>
              <a:off x="346772" y="293213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23D87-FAA9-B349-BFEE-608843DC851D}"/>
              </a:ext>
            </a:extLst>
          </p:cNvPr>
          <p:cNvGrpSpPr/>
          <p:nvPr/>
        </p:nvGrpSpPr>
        <p:grpSpPr>
          <a:xfrm>
            <a:off x="785900" y="3352721"/>
            <a:ext cx="3786100" cy="2503672"/>
            <a:chOff x="2458428" y="3363728"/>
            <a:chExt cx="3786100" cy="25036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3F40FE-4533-7049-9126-D6CAC1925C61}"/>
                </a:ext>
              </a:extLst>
            </p:cNvPr>
            <p:cNvGrpSpPr/>
            <p:nvPr/>
          </p:nvGrpSpPr>
          <p:grpSpPr>
            <a:xfrm>
              <a:off x="2458428" y="3363728"/>
              <a:ext cx="3786100" cy="2503672"/>
              <a:chOff x="2458428" y="2928219"/>
              <a:chExt cx="3786100" cy="250367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803CE4-B69B-BF45-986D-14B2776371CD}"/>
                  </a:ext>
                </a:extLst>
              </p:cNvPr>
              <p:cNvSpPr/>
              <p:nvPr/>
            </p:nvSpPr>
            <p:spPr>
              <a:xfrm>
                <a:off x="2458428" y="2928219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DB496F-4326-C746-8D84-D7C64F0F014B}"/>
                  </a:ext>
                </a:extLst>
              </p:cNvPr>
              <p:cNvSpPr/>
              <p:nvPr/>
            </p:nvSpPr>
            <p:spPr>
              <a:xfrm>
                <a:off x="3216557" y="3429000"/>
                <a:ext cx="2269843" cy="150211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ysClr val="windowText" lastClr="000000"/>
                    </a:solidFill>
                  </a:rPr>
                  <a:t>Low pain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8EF76A-7AF9-844F-932F-5CAB4FFB9FC3}"/>
                </a:ext>
              </a:extLst>
            </p:cNvPr>
            <p:cNvSpPr txBox="1"/>
            <p:nvPr/>
          </p:nvSpPr>
          <p:spPr>
            <a:xfrm>
              <a:off x="2458428" y="3363728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F7418-9ADC-6746-BD35-EB7365162F3B}"/>
              </a:ext>
            </a:extLst>
          </p:cNvPr>
          <p:cNvGrpSpPr/>
          <p:nvPr/>
        </p:nvGrpSpPr>
        <p:grpSpPr>
          <a:xfrm>
            <a:off x="5109607" y="3810000"/>
            <a:ext cx="3786100" cy="2503672"/>
            <a:chOff x="346772" y="293213"/>
            <a:chExt cx="3786100" cy="25036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1A0C071-7E88-EE43-AE80-9147034CF537}"/>
                </a:ext>
              </a:extLst>
            </p:cNvPr>
            <p:cNvGrpSpPr/>
            <p:nvPr/>
          </p:nvGrpSpPr>
          <p:grpSpPr>
            <a:xfrm>
              <a:off x="346772" y="293213"/>
              <a:ext cx="3786100" cy="2503672"/>
              <a:chOff x="346772" y="342883"/>
              <a:chExt cx="3786100" cy="250367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90B961-8895-3F47-9AEE-59EDB6D3612B}"/>
                  </a:ext>
                </a:extLst>
              </p:cNvPr>
              <p:cNvSpPr/>
              <p:nvPr/>
            </p:nvSpPr>
            <p:spPr>
              <a:xfrm>
                <a:off x="346772" y="342883"/>
                <a:ext cx="3786100" cy="25036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F6B6C74-181F-3C40-A805-53CDF594494E}"/>
                  </a:ext>
                </a:extLst>
              </p:cNvPr>
              <p:cNvSpPr/>
              <p:nvPr/>
            </p:nvSpPr>
            <p:spPr>
              <a:xfrm>
                <a:off x="1104901" y="843664"/>
                <a:ext cx="2269843" cy="1502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ysClr val="windowText" lastClr="000000"/>
                    </a:solidFill>
                  </a:rPr>
                  <a:t>Pain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0E90B8-A46C-2647-B952-B567A15DCED8}"/>
                </a:ext>
              </a:extLst>
            </p:cNvPr>
            <p:cNvSpPr txBox="1"/>
            <p:nvPr/>
          </p:nvSpPr>
          <p:spPr>
            <a:xfrm>
              <a:off x="346772" y="293213"/>
              <a:ext cx="37861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50% chance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63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4FFF5BB-720A-5742-AD6C-6383D3FCF94D}"/>
              </a:ext>
            </a:extLst>
          </p:cNvPr>
          <p:cNvGrpSpPr/>
          <p:nvPr/>
        </p:nvGrpSpPr>
        <p:grpSpPr>
          <a:xfrm>
            <a:off x="381000" y="381000"/>
            <a:ext cx="3786100" cy="2503672"/>
            <a:chOff x="346772" y="342883"/>
            <a:chExt cx="3786100" cy="250367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560FCC-0907-0B45-9B2D-CD0B9C118693}"/>
                </a:ext>
              </a:extLst>
            </p:cNvPr>
            <p:cNvSpPr/>
            <p:nvPr/>
          </p:nvSpPr>
          <p:spPr>
            <a:xfrm>
              <a:off x="346772" y="342883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3175B2-143D-6E45-8368-CDA5075CE170}"/>
                </a:ext>
              </a:extLst>
            </p:cNvPr>
            <p:cNvSpPr/>
            <p:nvPr/>
          </p:nvSpPr>
          <p:spPr>
            <a:xfrm>
              <a:off x="1104901" y="843664"/>
              <a:ext cx="2269843" cy="15021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High pain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3F40FE-4533-7049-9126-D6CAC1925C61}"/>
              </a:ext>
            </a:extLst>
          </p:cNvPr>
          <p:cNvGrpSpPr/>
          <p:nvPr/>
        </p:nvGrpSpPr>
        <p:grpSpPr>
          <a:xfrm>
            <a:off x="785900" y="3352721"/>
            <a:ext cx="3786100" cy="2503672"/>
            <a:chOff x="2458428" y="2928219"/>
            <a:chExt cx="3786100" cy="25036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803CE4-B69B-BF45-986D-14B2776371CD}"/>
                </a:ext>
              </a:extLst>
            </p:cNvPr>
            <p:cNvSpPr/>
            <p:nvPr/>
          </p:nvSpPr>
          <p:spPr>
            <a:xfrm>
              <a:off x="2458428" y="2928219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DB496F-4326-C746-8D84-D7C64F0F014B}"/>
                </a:ext>
              </a:extLst>
            </p:cNvPr>
            <p:cNvSpPr/>
            <p:nvPr/>
          </p:nvSpPr>
          <p:spPr>
            <a:xfrm>
              <a:off x="3216557" y="3429000"/>
              <a:ext cx="2269843" cy="15021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Low pain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A0C071-7E88-EE43-AE80-9147034CF537}"/>
              </a:ext>
            </a:extLst>
          </p:cNvPr>
          <p:cNvGrpSpPr/>
          <p:nvPr/>
        </p:nvGrpSpPr>
        <p:grpSpPr>
          <a:xfrm>
            <a:off x="5105400" y="3905937"/>
            <a:ext cx="3786100" cy="2503672"/>
            <a:chOff x="346772" y="342883"/>
            <a:chExt cx="3786100" cy="25036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90B961-8895-3F47-9AEE-59EDB6D3612B}"/>
                </a:ext>
              </a:extLst>
            </p:cNvPr>
            <p:cNvSpPr/>
            <p:nvPr/>
          </p:nvSpPr>
          <p:spPr>
            <a:xfrm>
              <a:off x="346772" y="342883"/>
              <a:ext cx="3786100" cy="250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6B6C74-181F-3C40-A805-53CDF594494E}"/>
                </a:ext>
              </a:extLst>
            </p:cNvPr>
            <p:cNvSpPr/>
            <p:nvPr/>
          </p:nvSpPr>
          <p:spPr>
            <a:xfrm>
              <a:off x="1104901" y="843664"/>
              <a:ext cx="2269843" cy="15021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ysClr val="windowText" lastClr="000000"/>
                  </a:solidFill>
                </a:rPr>
                <a:t>Pain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60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F15F6-55E2-A04C-ABB5-B42387A3AEDE}"/>
              </a:ext>
            </a:extLst>
          </p:cNvPr>
          <p:cNvSpPr txBox="1"/>
          <p:nvPr/>
        </p:nvSpPr>
        <p:spPr>
          <a:xfrm>
            <a:off x="3314700" y="3105834"/>
            <a:ext cx="2514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B177A-4547-B946-B3F7-4EDA0E8858E2}"/>
              </a:ext>
            </a:extLst>
          </p:cNvPr>
          <p:cNvSpPr txBox="1"/>
          <p:nvPr/>
        </p:nvSpPr>
        <p:spPr>
          <a:xfrm>
            <a:off x="381000" y="975956"/>
            <a:ext cx="2514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50% chance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14FDC-F140-4E43-8094-5777B876D8E3}"/>
              </a:ext>
            </a:extLst>
          </p:cNvPr>
          <p:cNvSpPr txBox="1"/>
          <p:nvPr/>
        </p:nvSpPr>
        <p:spPr>
          <a:xfrm>
            <a:off x="6248400" y="975956"/>
            <a:ext cx="25146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50% chance</a:t>
            </a:r>
          </a:p>
        </p:txBody>
      </p:sp>
    </p:spTree>
    <p:extLst>
      <p:ext uri="{BB962C8B-B14F-4D97-AF65-F5344CB8AC3E}">
        <p14:creationId xmlns:p14="http://schemas.microsoft.com/office/powerpoint/2010/main" val="2400719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DF15F6-55E2-A04C-ABB5-B42387A3AEDE}"/>
              </a:ext>
            </a:extLst>
          </p:cNvPr>
          <p:cNvSpPr txBox="1"/>
          <p:nvPr/>
        </p:nvSpPr>
        <p:spPr>
          <a:xfrm>
            <a:off x="3314700" y="3105834"/>
            <a:ext cx="2514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B177A-4547-B946-B3F7-4EDA0E8858E2}"/>
              </a:ext>
            </a:extLst>
          </p:cNvPr>
          <p:cNvSpPr txBox="1"/>
          <p:nvPr/>
        </p:nvSpPr>
        <p:spPr>
          <a:xfrm>
            <a:off x="0" y="228600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Which one do you prefer?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D5E242-8E64-894C-9EAB-F3CD0BFB1898}"/>
              </a:ext>
            </a:extLst>
          </p:cNvPr>
          <p:cNvCxnSpPr>
            <a:cxnSpLocks/>
          </p:cNvCxnSpPr>
          <p:nvPr/>
        </p:nvCxnSpPr>
        <p:spPr>
          <a:xfrm flipH="1">
            <a:off x="1524000" y="1752600"/>
            <a:ext cx="10668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4AF3C-5515-824D-9499-953238EF63BE}"/>
              </a:ext>
            </a:extLst>
          </p:cNvPr>
          <p:cNvCxnSpPr>
            <a:cxnSpLocks/>
          </p:cNvCxnSpPr>
          <p:nvPr/>
        </p:nvCxnSpPr>
        <p:spPr>
          <a:xfrm>
            <a:off x="6553200" y="1752600"/>
            <a:ext cx="10668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DA1B2B-6EA2-694D-AC57-014942121828}"/>
              </a:ext>
            </a:extLst>
          </p:cNvPr>
          <p:cNvSpPr txBox="1"/>
          <p:nvPr/>
        </p:nvSpPr>
        <p:spPr>
          <a:xfrm>
            <a:off x="1828800" y="1143000"/>
            <a:ext cx="45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165EF-671C-474F-A8A8-4D3F61272514}"/>
              </a:ext>
            </a:extLst>
          </p:cNvPr>
          <p:cNvSpPr txBox="1"/>
          <p:nvPr/>
        </p:nvSpPr>
        <p:spPr>
          <a:xfrm>
            <a:off x="6781800" y="1143000"/>
            <a:ext cx="45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8782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EE5571-7D5C-1046-9E02-E73294C30E8D}"/>
              </a:ext>
            </a:extLst>
          </p:cNvPr>
          <p:cNvGrpSpPr/>
          <p:nvPr/>
        </p:nvGrpSpPr>
        <p:grpSpPr>
          <a:xfrm>
            <a:off x="685800" y="762000"/>
            <a:ext cx="1042416" cy="1042416"/>
            <a:chOff x="205178" y="238231"/>
            <a:chExt cx="1828800" cy="1828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B54D60C-E33C-5141-83C3-80DECFA4C096}"/>
                </a:ext>
              </a:extLst>
            </p:cNvPr>
            <p:cNvSpPr/>
            <p:nvPr/>
          </p:nvSpPr>
          <p:spPr>
            <a:xfrm>
              <a:off x="205178" y="238231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AEACA7D0-8208-9F4E-853F-59D604703FC0}"/>
                </a:ext>
              </a:extLst>
            </p:cNvPr>
            <p:cNvSpPr/>
            <p:nvPr/>
          </p:nvSpPr>
          <p:spPr>
            <a:xfrm>
              <a:off x="586178" y="771631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FC71E-1193-C749-8EB4-17EFFD919805}"/>
              </a:ext>
            </a:extLst>
          </p:cNvPr>
          <p:cNvGrpSpPr/>
          <p:nvPr/>
        </p:nvGrpSpPr>
        <p:grpSpPr>
          <a:xfrm>
            <a:off x="2779105" y="695054"/>
            <a:ext cx="1042416" cy="1042416"/>
            <a:chOff x="2368671" y="273877"/>
            <a:chExt cx="1828800" cy="1828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C042D7-0C5D-FB4A-BEE5-F0E6380A0F1D}"/>
                </a:ext>
              </a:extLst>
            </p:cNvPr>
            <p:cNvSpPr/>
            <p:nvPr/>
          </p:nvSpPr>
          <p:spPr>
            <a:xfrm rot="1800000">
              <a:off x="2368671" y="273877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3FB7F47A-1BAB-7849-AD3C-A58A49C4620A}"/>
                </a:ext>
              </a:extLst>
            </p:cNvPr>
            <p:cNvSpPr/>
            <p:nvPr/>
          </p:nvSpPr>
          <p:spPr>
            <a:xfrm rot="1800000">
              <a:off x="2749671" y="80727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273EE8-E5F4-9F40-87BF-58C3AD3CCCA1}"/>
              </a:ext>
            </a:extLst>
          </p:cNvPr>
          <p:cNvGrpSpPr/>
          <p:nvPr/>
        </p:nvGrpSpPr>
        <p:grpSpPr>
          <a:xfrm>
            <a:off x="5052622" y="797646"/>
            <a:ext cx="1042416" cy="1042416"/>
            <a:chOff x="6079587" y="834887"/>
            <a:chExt cx="1828800" cy="18288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9F5E3-7575-B646-AC75-E2F45D2BE8A1}"/>
                </a:ext>
              </a:extLst>
            </p:cNvPr>
            <p:cNvSpPr/>
            <p:nvPr/>
          </p:nvSpPr>
          <p:spPr>
            <a:xfrm rot="3600000">
              <a:off x="6079587" y="834887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1A82499C-910C-B74A-8349-97D2FEDEB0CE}"/>
                </a:ext>
              </a:extLst>
            </p:cNvPr>
            <p:cNvSpPr/>
            <p:nvPr/>
          </p:nvSpPr>
          <p:spPr>
            <a:xfrm rot="3600000">
              <a:off x="6460587" y="136828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5C83FD-BE89-034D-A697-FD93C06BF907}"/>
              </a:ext>
            </a:extLst>
          </p:cNvPr>
          <p:cNvGrpSpPr/>
          <p:nvPr/>
        </p:nvGrpSpPr>
        <p:grpSpPr>
          <a:xfrm>
            <a:off x="4947363" y="2963214"/>
            <a:ext cx="1042416" cy="1042416"/>
            <a:chOff x="4466741" y="2439445"/>
            <a:chExt cx="1828800" cy="1828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45FBFF-9740-034D-8F97-E2ADF4DC79A0}"/>
                </a:ext>
              </a:extLst>
            </p:cNvPr>
            <p:cNvSpPr/>
            <p:nvPr/>
          </p:nvSpPr>
          <p:spPr>
            <a:xfrm rot="10800000">
              <a:off x="4466741" y="243944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61DD0C4E-FD96-0043-B18B-3FBE0420FAE1}"/>
                </a:ext>
              </a:extLst>
            </p:cNvPr>
            <p:cNvSpPr/>
            <p:nvPr/>
          </p:nvSpPr>
          <p:spPr>
            <a:xfrm rot="10800000">
              <a:off x="4847739" y="2972845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DC7E9C1-E663-FB41-9B14-F705ABD62914}"/>
              </a:ext>
            </a:extLst>
          </p:cNvPr>
          <p:cNvGrpSpPr/>
          <p:nvPr/>
        </p:nvGrpSpPr>
        <p:grpSpPr>
          <a:xfrm>
            <a:off x="645998" y="2957036"/>
            <a:ext cx="1042416" cy="1042416"/>
            <a:chOff x="165376" y="2433267"/>
            <a:chExt cx="1828800" cy="18288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943E6-0F84-3C4E-A949-79A722B7D330}"/>
                </a:ext>
              </a:extLst>
            </p:cNvPr>
            <p:cNvSpPr/>
            <p:nvPr/>
          </p:nvSpPr>
          <p:spPr>
            <a:xfrm rot="5400000">
              <a:off x="165376" y="2433267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EE59DBD-F60D-C445-BFC9-DAA8BF853DD4}"/>
                </a:ext>
              </a:extLst>
            </p:cNvPr>
            <p:cNvSpPr/>
            <p:nvPr/>
          </p:nvSpPr>
          <p:spPr>
            <a:xfrm rot="7200000">
              <a:off x="546376" y="296666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2F6854-20A1-2D4D-9955-3AA644C59E76}"/>
              </a:ext>
            </a:extLst>
          </p:cNvPr>
          <p:cNvGrpSpPr/>
          <p:nvPr/>
        </p:nvGrpSpPr>
        <p:grpSpPr>
          <a:xfrm>
            <a:off x="2744034" y="2957036"/>
            <a:ext cx="1042416" cy="1042416"/>
            <a:chOff x="5867400" y="3518645"/>
            <a:chExt cx="1828800" cy="1828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A48D80-E019-344C-91CF-A289042F9DC3}"/>
                </a:ext>
              </a:extLst>
            </p:cNvPr>
            <p:cNvSpPr/>
            <p:nvPr/>
          </p:nvSpPr>
          <p:spPr>
            <a:xfrm rot="5400000">
              <a:off x="5867400" y="3518645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D9CC08B-DC9B-6A4D-A726-5DCC88B33BE6}"/>
                </a:ext>
              </a:extLst>
            </p:cNvPr>
            <p:cNvSpPr/>
            <p:nvPr/>
          </p:nvSpPr>
          <p:spPr>
            <a:xfrm rot="9000000">
              <a:off x="6248400" y="4052045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945231-7FD3-B247-9DB9-E52D6AB86CAA}"/>
              </a:ext>
            </a:extLst>
          </p:cNvPr>
          <p:cNvGrpSpPr/>
          <p:nvPr/>
        </p:nvGrpSpPr>
        <p:grpSpPr>
          <a:xfrm>
            <a:off x="7168042" y="810035"/>
            <a:ext cx="1042416" cy="1042416"/>
            <a:chOff x="1243326" y="3533033"/>
            <a:chExt cx="1828800" cy="18288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D443AB-8256-3B43-A362-15E2BF2027DE}"/>
                </a:ext>
              </a:extLst>
            </p:cNvPr>
            <p:cNvSpPr/>
            <p:nvPr/>
          </p:nvSpPr>
          <p:spPr>
            <a:xfrm rot="5400000">
              <a:off x="1243326" y="3533033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2D0C1191-0BA5-B64D-A296-5D03BE07BB10}"/>
                </a:ext>
              </a:extLst>
            </p:cNvPr>
            <p:cNvSpPr/>
            <p:nvPr/>
          </p:nvSpPr>
          <p:spPr>
            <a:xfrm rot="5400000">
              <a:off x="1624326" y="4066433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4E9DA0-59D5-4A47-875B-9C9ACBFCAD21}"/>
              </a:ext>
            </a:extLst>
          </p:cNvPr>
          <p:cNvGrpSpPr/>
          <p:nvPr/>
        </p:nvGrpSpPr>
        <p:grpSpPr>
          <a:xfrm>
            <a:off x="7216115" y="2957036"/>
            <a:ext cx="1042416" cy="1042416"/>
            <a:chOff x="6735493" y="2433267"/>
            <a:chExt cx="1828800" cy="18288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E02028-6C0C-644E-94BE-BD9B7948F612}"/>
                </a:ext>
              </a:extLst>
            </p:cNvPr>
            <p:cNvSpPr/>
            <p:nvPr/>
          </p:nvSpPr>
          <p:spPr>
            <a:xfrm rot="12600000">
              <a:off x="6735493" y="2433267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/>
                <a:t>210°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EE3CF08-7BCB-8948-B810-CEA15DDEB8C2}"/>
                </a:ext>
              </a:extLst>
            </p:cNvPr>
            <p:cNvSpPr/>
            <p:nvPr/>
          </p:nvSpPr>
          <p:spPr>
            <a:xfrm rot="12600000">
              <a:off x="7116493" y="296666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C1D4101-07D7-6A4F-96CF-0648BF032031}"/>
              </a:ext>
            </a:extLst>
          </p:cNvPr>
          <p:cNvGrpSpPr/>
          <p:nvPr/>
        </p:nvGrpSpPr>
        <p:grpSpPr>
          <a:xfrm>
            <a:off x="910951" y="5174077"/>
            <a:ext cx="1042416" cy="1042416"/>
            <a:chOff x="6735493" y="2433267"/>
            <a:chExt cx="1828800" cy="18288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E5CB2A-A9C5-B047-9F0E-F1C8B32E55CD}"/>
                </a:ext>
              </a:extLst>
            </p:cNvPr>
            <p:cNvSpPr/>
            <p:nvPr/>
          </p:nvSpPr>
          <p:spPr>
            <a:xfrm rot="12600000">
              <a:off x="6735493" y="2433267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/>
                <a:t>210°</a:t>
              </a:r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2B9235D7-D431-D94E-9058-1C4119EE2071}"/>
                </a:ext>
              </a:extLst>
            </p:cNvPr>
            <p:cNvSpPr/>
            <p:nvPr/>
          </p:nvSpPr>
          <p:spPr>
            <a:xfrm rot="14400000">
              <a:off x="7116493" y="296666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6F97CC-CFA8-EE48-AB58-4F84263DF9ED}"/>
              </a:ext>
            </a:extLst>
          </p:cNvPr>
          <p:cNvGrpSpPr/>
          <p:nvPr/>
        </p:nvGrpSpPr>
        <p:grpSpPr>
          <a:xfrm>
            <a:off x="3107558" y="5120530"/>
            <a:ext cx="1042416" cy="1042416"/>
            <a:chOff x="2626936" y="4596761"/>
            <a:chExt cx="1828800" cy="1828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5E1FAE-A1E0-BD4B-86A8-85294F420344}"/>
                </a:ext>
              </a:extLst>
            </p:cNvPr>
            <p:cNvSpPr/>
            <p:nvPr/>
          </p:nvSpPr>
          <p:spPr>
            <a:xfrm rot="16200000">
              <a:off x="2626936" y="4596761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/>
                <a:t>210°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40813940-4D8D-B441-9F62-7CA44C9C2DB5}"/>
                </a:ext>
              </a:extLst>
            </p:cNvPr>
            <p:cNvSpPr/>
            <p:nvPr/>
          </p:nvSpPr>
          <p:spPr>
            <a:xfrm rot="16200000">
              <a:off x="3007936" y="5130161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8F22836-B6B8-8648-A213-A6582AF33B9D}"/>
              </a:ext>
            </a:extLst>
          </p:cNvPr>
          <p:cNvGrpSpPr/>
          <p:nvPr/>
        </p:nvGrpSpPr>
        <p:grpSpPr>
          <a:xfrm>
            <a:off x="5168887" y="5145257"/>
            <a:ext cx="1042416" cy="1042416"/>
            <a:chOff x="4688265" y="4621488"/>
            <a:chExt cx="1828800" cy="18288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5B48EB-AC96-074F-87C4-E45D24A093F7}"/>
                </a:ext>
              </a:extLst>
            </p:cNvPr>
            <p:cNvSpPr/>
            <p:nvPr/>
          </p:nvSpPr>
          <p:spPr>
            <a:xfrm rot="16200000">
              <a:off x="4688265" y="4621488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/>
                <a:t>210°</a:t>
              </a:r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F8312C81-CB96-E249-B422-D6A14C301BA1}"/>
                </a:ext>
              </a:extLst>
            </p:cNvPr>
            <p:cNvSpPr/>
            <p:nvPr/>
          </p:nvSpPr>
          <p:spPr>
            <a:xfrm rot="18000000">
              <a:off x="5069265" y="5154886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DAD682-7961-114D-9AC5-D555A0EE430C}"/>
              </a:ext>
            </a:extLst>
          </p:cNvPr>
          <p:cNvGrpSpPr/>
          <p:nvPr/>
        </p:nvGrpSpPr>
        <p:grpSpPr>
          <a:xfrm>
            <a:off x="7263329" y="5104038"/>
            <a:ext cx="1042416" cy="1042416"/>
            <a:chOff x="6782707" y="4580269"/>
            <a:chExt cx="1828800" cy="18288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073935A-4954-8A42-BDFA-7B86D701A160}"/>
                </a:ext>
              </a:extLst>
            </p:cNvPr>
            <p:cNvSpPr/>
            <p:nvPr/>
          </p:nvSpPr>
          <p:spPr>
            <a:xfrm rot="16200000">
              <a:off x="6782707" y="4580269"/>
              <a:ext cx="1828800" cy="1828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en-US" dirty="0"/>
                <a:t>210°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CB01C190-D6D1-ED4A-B6A2-7689FCDA85AF}"/>
                </a:ext>
              </a:extLst>
            </p:cNvPr>
            <p:cNvSpPr/>
            <p:nvPr/>
          </p:nvSpPr>
          <p:spPr>
            <a:xfrm rot="19800000">
              <a:off x="7163707" y="5113667"/>
              <a:ext cx="1066800" cy="76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25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1B6EA4B-690D-FB4B-8382-7A6CE713E551}"/>
              </a:ext>
            </a:extLst>
          </p:cNvPr>
          <p:cNvGrpSpPr/>
          <p:nvPr/>
        </p:nvGrpSpPr>
        <p:grpSpPr>
          <a:xfrm>
            <a:off x="5905500" y="548098"/>
            <a:ext cx="2057400" cy="2215991"/>
            <a:chOff x="5715001" y="342913"/>
            <a:chExt cx="2438399" cy="26263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4F6630-57C6-6949-AD98-1BBC70212D09}"/>
                </a:ext>
              </a:extLst>
            </p:cNvPr>
            <p:cNvSpPr/>
            <p:nvPr/>
          </p:nvSpPr>
          <p:spPr>
            <a:xfrm>
              <a:off x="5715001" y="430086"/>
              <a:ext cx="2438399" cy="2452008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F898D4-96B7-1A4F-8792-C4EEF84D571E}"/>
                </a:ext>
              </a:extLst>
            </p:cNvPr>
            <p:cNvSpPr txBox="1"/>
            <p:nvPr/>
          </p:nvSpPr>
          <p:spPr>
            <a:xfrm>
              <a:off x="6076949" y="342913"/>
              <a:ext cx="1714500" cy="26263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3800" dirty="0"/>
                <a:t>H</a:t>
              </a:r>
            </a:p>
          </p:txBody>
        </p:sp>
      </p:grp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838AE798-2A3E-4348-8694-E0CD85DC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29000"/>
            <a:ext cx="4114800" cy="2806700"/>
          </a:xfrm>
          <a:prstGeom prst="rect">
            <a:avLst/>
          </a:prstGeom>
        </p:spPr>
      </p:pic>
      <p:pic>
        <p:nvPicPr>
          <p:cNvPr id="31" name="Picture 30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55736394-CD2E-4344-8B11-EE1010AA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282531"/>
            <a:ext cx="4114800" cy="2806700"/>
          </a:xfrm>
          <a:prstGeom prst="rect">
            <a:avLst/>
          </a:prstGeom>
        </p:spPr>
      </p:pic>
      <p:pic>
        <p:nvPicPr>
          <p:cNvPr id="33" name="Picture 32" descr="A picture containing object, mirror&#10;&#10;Description automatically generated">
            <a:extLst>
              <a:ext uri="{FF2B5EF4-FFF2-40B4-BE49-F238E27FC236}">
                <a16:creationId xmlns:a16="http://schemas.microsoft.com/office/drawing/2014/main" id="{F6473CCC-E533-454D-8AEF-870DCF064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152400"/>
            <a:ext cx="4114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510EFB-0B14-5E42-BB2C-7903C7E0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4114800" cy="2806700"/>
          </a:xfrm>
          <a:prstGeom prst="rect">
            <a:avLst/>
          </a:prstGeom>
        </p:spPr>
      </p:pic>
      <p:pic>
        <p:nvPicPr>
          <p:cNvPr id="5" name="Picture 4" descr="A close up&#10;&#10;Description automatically generated">
            <a:extLst>
              <a:ext uri="{FF2B5EF4-FFF2-40B4-BE49-F238E27FC236}">
                <a16:creationId xmlns:a16="http://schemas.microsoft.com/office/drawing/2014/main" id="{A382B208-3108-BD43-B5E2-B6B5E3B88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400"/>
            <a:ext cx="4114800" cy="2806700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71150-EF8A-1E48-8970-D9CB19E24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152400"/>
            <a:ext cx="4114800" cy="28067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8241CC1-E56A-0543-AB0F-E8CC32689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581400"/>
            <a:ext cx="4114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Cat silhouette drawing free image">
            <a:extLst>
              <a:ext uri="{FF2B5EF4-FFF2-40B4-BE49-F238E27FC236}">
                <a16:creationId xmlns:a16="http://schemas.microsoft.com/office/drawing/2014/main" id="{19E8324B-C13D-D94E-8E0B-6B6AE98C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89144"/>
            <a:ext cx="8153400" cy="46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53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>
            <a:extLst>
              <a:ext uri="{FF2B5EF4-FFF2-40B4-BE49-F238E27FC236}">
                <a16:creationId xmlns:a16="http://schemas.microsoft.com/office/drawing/2014/main" id="{C5E37070-F815-1F4E-9567-8EAF0A953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41" y="304800"/>
            <a:ext cx="9124522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uck - Free transport icons">
            <a:extLst>
              <a:ext uri="{FF2B5EF4-FFF2-40B4-BE49-F238E27FC236}">
                <a16:creationId xmlns:a16="http://schemas.microsoft.com/office/drawing/2014/main" id="{03CFEAC4-279B-9346-AD47-72C51EE90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107" b="19462"/>
          <a:stretch/>
        </p:blipFill>
        <p:spPr bwMode="auto">
          <a:xfrm>
            <a:off x="225483" y="628560"/>
            <a:ext cx="8693038" cy="560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1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06EDEC4-97D3-4548-8508-4CF5A74E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84955" y="1485234"/>
            <a:ext cx="8774094" cy="38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1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CE0AF0A-57A2-634E-BE0C-2C860573F2BF}"/>
              </a:ext>
            </a:extLst>
          </p:cNvPr>
          <p:cNvSpPr/>
          <p:nvPr/>
        </p:nvSpPr>
        <p:spPr>
          <a:xfrm>
            <a:off x="1543050" y="383146"/>
            <a:ext cx="6057900" cy="6091712"/>
          </a:xfrm>
          <a:prstGeom prst="ellipse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7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24286</TotalTime>
  <Words>156</Words>
  <Application>Microsoft Macintosh PowerPoint</Application>
  <PresentationFormat>On-screen Show (4:3)</PresentationFormat>
  <Paragraphs>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Gutentag</dc:creator>
  <cp:lastModifiedBy>Rotem Botvinik Nezer</cp:lastModifiedBy>
  <cp:revision>232</cp:revision>
  <dcterms:created xsi:type="dcterms:W3CDTF">2015-04-14T07:47:41Z</dcterms:created>
  <dcterms:modified xsi:type="dcterms:W3CDTF">2021-02-09T15:55:19Z</dcterms:modified>
</cp:coreProperties>
</file>