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CC20E6-7172-314F-ACDB-03B43495D3D8}" v="207" dt="2020-11-03T14:14:2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>
      <p:cViewPr>
        <p:scale>
          <a:sx n="28" d="100"/>
          <a:sy n="28" d="100"/>
        </p:scale>
        <p:origin x="1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Oren Goldman" userId="08e758f7-bd42-41f6-893e-36b5b1683145" providerId="ADAL" clId="{FBCC20E6-7172-314F-ACDB-03B43495D3D8}"/>
    <pc:docChg chg="undo custSel modSld">
      <pc:chgData name="Benjamin Oren Goldman" userId="08e758f7-bd42-41f6-893e-36b5b1683145" providerId="ADAL" clId="{FBCC20E6-7172-314F-ACDB-03B43495D3D8}" dt="2020-11-03T14:14:26.743" v="1101" actId="16037"/>
      <pc:docMkLst>
        <pc:docMk/>
      </pc:docMkLst>
      <pc:sldChg chg="addSp modSp mod">
        <pc:chgData name="Benjamin Oren Goldman" userId="08e758f7-bd42-41f6-893e-36b5b1683145" providerId="ADAL" clId="{FBCC20E6-7172-314F-ACDB-03B43495D3D8}" dt="2020-11-03T14:14:26.743" v="1101" actId="16037"/>
        <pc:sldMkLst>
          <pc:docMk/>
          <pc:sldMk cId="2364120335" sldId="256"/>
        </pc:sldMkLst>
        <pc:spChg chg="mod">
          <ac:chgData name="Benjamin Oren Goldman" userId="08e758f7-bd42-41f6-893e-36b5b1683145" providerId="ADAL" clId="{FBCC20E6-7172-314F-ACDB-03B43495D3D8}" dt="2020-11-03T13:59:19.898" v="0" actId="1076"/>
          <ac:spMkLst>
            <pc:docMk/>
            <pc:sldMk cId="2364120335" sldId="256"/>
            <ac:spMk id="4" creationId="{00000000-0000-0000-0000-000000000000}"/>
          </ac:spMkLst>
        </pc:spChg>
        <pc:spChg chg="mod">
          <ac:chgData name="Benjamin Oren Goldman" userId="08e758f7-bd42-41f6-893e-36b5b1683145" providerId="ADAL" clId="{FBCC20E6-7172-314F-ACDB-03B43495D3D8}" dt="2020-11-03T14:14:26.743" v="1101" actId="16037"/>
          <ac:spMkLst>
            <pc:docMk/>
            <pc:sldMk cId="2364120335" sldId="256"/>
            <ac:spMk id="9" creationId="{00000000-0000-0000-0000-000000000000}"/>
          </ac:spMkLst>
        </pc:spChg>
        <pc:spChg chg="mod">
          <ac:chgData name="Benjamin Oren Goldman" userId="08e758f7-bd42-41f6-893e-36b5b1683145" providerId="ADAL" clId="{FBCC20E6-7172-314F-ACDB-03B43495D3D8}" dt="2020-11-03T14:10:00.089" v="789" actId="13926"/>
          <ac:spMkLst>
            <pc:docMk/>
            <pc:sldMk cId="2364120335" sldId="256"/>
            <ac:spMk id="11" creationId="{00000000-0000-0000-0000-000000000000}"/>
          </ac:spMkLst>
        </pc:spChg>
        <pc:spChg chg="mod">
          <ac:chgData name="Benjamin Oren Goldman" userId="08e758f7-bd42-41f6-893e-36b5b1683145" providerId="ADAL" clId="{FBCC20E6-7172-314F-ACDB-03B43495D3D8}" dt="2020-11-03T14:11:54.473" v="1098" actId="20577"/>
          <ac:spMkLst>
            <pc:docMk/>
            <pc:sldMk cId="2364120335" sldId="256"/>
            <ac:spMk id="12" creationId="{00000000-0000-0000-0000-000000000000}"/>
          </ac:spMkLst>
        </pc:spChg>
        <pc:spChg chg="mod">
          <ac:chgData name="Benjamin Oren Goldman" userId="08e758f7-bd42-41f6-893e-36b5b1683145" providerId="ADAL" clId="{FBCC20E6-7172-314F-ACDB-03B43495D3D8}" dt="2020-11-03T14:14:08.046" v="1099" actId="1076"/>
          <ac:spMkLst>
            <pc:docMk/>
            <pc:sldMk cId="2364120335" sldId="256"/>
            <ac:spMk id="13" creationId="{00000000-0000-0000-0000-000000000000}"/>
          </ac:spMkLst>
        </pc:spChg>
        <pc:graphicFrameChg chg="add mod modGraphic">
          <ac:chgData name="Benjamin Oren Goldman" userId="08e758f7-bd42-41f6-893e-36b5b1683145" providerId="ADAL" clId="{FBCC20E6-7172-314F-ACDB-03B43495D3D8}" dt="2020-11-03T14:09:47.216" v="788" actId="1076"/>
          <ac:graphicFrameMkLst>
            <pc:docMk/>
            <pc:sldMk cId="2364120335" sldId="256"/>
            <ac:graphicFrameMk id="2" creationId="{28F311F7-6FBE-8542-B420-3936895A285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0872F-D897-304C-A1C8-577F08B96266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4A601-6C10-4749-AD1A-4076AC4B7C54}">
      <dgm:prSet phldrT="[Text]"/>
      <dgm:spPr/>
      <dgm:t>
        <a:bodyPr/>
        <a:lstStyle/>
        <a:p>
          <a:r>
            <a:rPr lang="en-US" dirty="0"/>
            <a:t>Variability</a:t>
          </a:r>
        </a:p>
      </dgm:t>
    </dgm:pt>
    <dgm:pt modelId="{78048E7F-C0BA-ED42-B4E2-A0B90BC22F48}" type="parTrans" cxnId="{0254FD58-2573-A74F-A563-BEBB9D70EA4E}">
      <dgm:prSet/>
      <dgm:spPr/>
      <dgm:t>
        <a:bodyPr/>
        <a:lstStyle/>
        <a:p>
          <a:endParaRPr lang="en-US"/>
        </a:p>
      </dgm:t>
    </dgm:pt>
    <dgm:pt modelId="{6CA876AB-BB69-5244-9D59-A943CB1452F2}" type="sibTrans" cxnId="{0254FD58-2573-A74F-A563-BEBB9D70EA4E}">
      <dgm:prSet/>
      <dgm:spPr/>
      <dgm:t>
        <a:bodyPr/>
        <a:lstStyle/>
        <a:p>
          <a:endParaRPr lang="en-US"/>
        </a:p>
      </dgm:t>
    </dgm:pt>
    <dgm:pt modelId="{F5EDC78C-E33D-E145-8A12-F6718E497FF5}">
      <dgm:prSet phldrT="[Text]"/>
      <dgm:spPr/>
      <dgm:t>
        <a:bodyPr/>
        <a:lstStyle/>
        <a:p>
          <a:r>
            <a:rPr lang="en-US" dirty="0"/>
            <a:t>Cyclical/repetitive</a:t>
          </a:r>
        </a:p>
      </dgm:t>
    </dgm:pt>
    <dgm:pt modelId="{397AC551-897B-AF4D-B23A-EF8162DC7206}" type="parTrans" cxnId="{7656E583-7BA0-4745-9114-03B4FDDB96C4}">
      <dgm:prSet/>
      <dgm:spPr/>
      <dgm:t>
        <a:bodyPr/>
        <a:lstStyle/>
        <a:p>
          <a:endParaRPr lang="en-US"/>
        </a:p>
      </dgm:t>
    </dgm:pt>
    <dgm:pt modelId="{CDF8E70E-01E1-8F4B-AFF6-2EC71F59245D}" type="sibTrans" cxnId="{7656E583-7BA0-4745-9114-03B4FDDB96C4}">
      <dgm:prSet/>
      <dgm:spPr/>
      <dgm:t>
        <a:bodyPr/>
        <a:lstStyle/>
        <a:p>
          <a:endParaRPr lang="en-US"/>
        </a:p>
      </dgm:t>
    </dgm:pt>
    <dgm:pt modelId="{50F6492B-0D5D-774A-AC7C-38E455F38C72}">
      <dgm:prSet phldrT="[Text]"/>
      <dgm:spPr/>
      <dgm:t>
        <a:bodyPr/>
        <a:lstStyle/>
        <a:p>
          <a:r>
            <a:rPr lang="en-US" dirty="0"/>
            <a:t>Shorter timescales</a:t>
          </a:r>
        </a:p>
      </dgm:t>
    </dgm:pt>
    <dgm:pt modelId="{3F67D69B-F437-B843-9E8D-946BB6E39E84}" type="parTrans" cxnId="{17C2938A-FE00-0147-B21E-C0341B38EBAE}">
      <dgm:prSet/>
      <dgm:spPr/>
      <dgm:t>
        <a:bodyPr/>
        <a:lstStyle/>
        <a:p>
          <a:endParaRPr lang="en-US"/>
        </a:p>
      </dgm:t>
    </dgm:pt>
    <dgm:pt modelId="{E673D216-8718-6447-BFE4-A016F02E8233}" type="sibTrans" cxnId="{17C2938A-FE00-0147-B21E-C0341B38EBAE}">
      <dgm:prSet/>
      <dgm:spPr/>
      <dgm:t>
        <a:bodyPr/>
        <a:lstStyle/>
        <a:p>
          <a:endParaRPr lang="en-US"/>
        </a:p>
      </dgm:t>
    </dgm:pt>
    <dgm:pt modelId="{821342CD-7D87-0546-9539-FBD63D5D13A2}">
      <dgm:prSet phldrT="[Text]"/>
      <dgm:spPr/>
      <dgm:t>
        <a:bodyPr/>
        <a:lstStyle/>
        <a:p>
          <a:r>
            <a:rPr lang="en-US" dirty="0"/>
            <a:t>Change</a:t>
          </a:r>
        </a:p>
      </dgm:t>
    </dgm:pt>
    <dgm:pt modelId="{9DBD3F96-FDA5-C24E-8F26-5C49AA7837D6}" type="parTrans" cxnId="{643ABB63-EE35-B147-8323-D19444588B5F}">
      <dgm:prSet/>
      <dgm:spPr/>
      <dgm:t>
        <a:bodyPr/>
        <a:lstStyle/>
        <a:p>
          <a:endParaRPr lang="en-US"/>
        </a:p>
      </dgm:t>
    </dgm:pt>
    <dgm:pt modelId="{F4A00465-4FC9-1A4A-840B-9058AD3E9E91}" type="sibTrans" cxnId="{643ABB63-EE35-B147-8323-D19444588B5F}">
      <dgm:prSet/>
      <dgm:spPr/>
      <dgm:t>
        <a:bodyPr/>
        <a:lstStyle/>
        <a:p>
          <a:endParaRPr lang="en-US"/>
        </a:p>
      </dgm:t>
    </dgm:pt>
    <dgm:pt modelId="{1754ECE5-7A4E-BF46-BC10-9F17D53F4D11}">
      <dgm:prSet phldrT="[Text]"/>
      <dgm:spPr/>
      <dgm:t>
        <a:bodyPr/>
        <a:lstStyle/>
        <a:p>
          <a:r>
            <a:rPr lang="en-US" dirty="0"/>
            <a:t>Long-term trend</a:t>
          </a:r>
        </a:p>
      </dgm:t>
    </dgm:pt>
    <dgm:pt modelId="{7CAF67F9-186E-0642-B77B-3E130F0E05C7}" type="parTrans" cxnId="{83CEC760-6429-574D-8E4F-A75853EC9308}">
      <dgm:prSet/>
      <dgm:spPr/>
      <dgm:t>
        <a:bodyPr/>
        <a:lstStyle/>
        <a:p>
          <a:endParaRPr lang="en-US"/>
        </a:p>
      </dgm:t>
    </dgm:pt>
    <dgm:pt modelId="{15CC74B7-D36F-4540-9201-E523F6E204E2}" type="sibTrans" cxnId="{83CEC760-6429-574D-8E4F-A75853EC9308}">
      <dgm:prSet/>
      <dgm:spPr/>
      <dgm:t>
        <a:bodyPr/>
        <a:lstStyle/>
        <a:p>
          <a:endParaRPr lang="en-US"/>
        </a:p>
      </dgm:t>
    </dgm:pt>
    <dgm:pt modelId="{7C600499-2320-684E-9B52-6800E6F23088}">
      <dgm:prSet phldrT="[Text]"/>
      <dgm:spPr/>
      <dgm:t>
        <a:bodyPr/>
        <a:lstStyle/>
        <a:p>
          <a:r>
            <a:rPr lang="en-US" dirty="0"/>
            <a:t>External forcing (</a:t>
          </a:r>
          <a:r>
            <a:rPr lang="en-US" dirty="0" err="1"/>
            <a:t>eg.</a:t>
          </a:r>
          <a:r>
            <a:rPr lang="en-US" dirty="0"/>
            <a:t> greenhouse emissions)</a:t>
          </a:r>
        </a:p>
      </dgm:t>
    </dgm:pt>
    <dgm:pt modelId="{FCDF0D0D-82A0-D24F-AC5D-D5D5C4DA945F}" type="parTrans" cxnId="{BB8D77F4-BE56-8C47-8012-4CA69DAC070D}">
      <dgm:prSet/>
      <dgm:spPr/>
      <dgm:t>
        <a:bodyPr/>
        <a:lstStyle/>
        <a:p>
          <a:endParaRPr lang="en-US"/>
        </a:p>
      </dgm:t>
    </dgm:pt>
    <dgm:pt modelId="{758F44E1-55A8-1A42-B356-4CAF40EAB5E5}" type="sibTrans" cxnId="{BB8D77F4-BE56-8C47-8012-4CA69DAC070D}">
      <dgm:prSet/>
      <dgm:spPr/>
      <dgm:t>
        <a:bodyPr/>
        <a:lstStyle/>
        <a:p>
          <a:endParaRPr lang="en-US"/>
        </a:p>
      </dgm:t>
    </dgm:pt>
    <dgm:pt modelId="{E514D47F-35CE-7A4A-9D8F-EBC7A395E62C}" type="pres">
      <dgm:prSet presAssocID="{AC50872F-D897-304C-A1C8-577F08B96266}" presName="theList" presStyleCnt="0">
        <dgm:presLayoutVars>
          <dgm:dir/>
          <dgm:animLvl val="lvl"/>
          <dgm:resizeHandles val="exact"/>
        </dgm:presLayoutVars>
      </dgm:prSet>
      <dgm:spPr/>
    </dgm:pt>
    <dgm:pt modelId="{C995AB5D-14AF-8940-B449-0B5E261B2DC7}" type="pres">
      <dgm:prSet presAssocID="{59B4A601-6C10-4749-AD1A-4076AC4B7C54}" presName="compNode" presStyleCnt="0"/>
      <dgm:spPr/>
    </dgm:pt>
    <dgm:pt modelId="{B7AC180E-A117-604D-868E-3CCF47ADD4D9}" type="pres">
      <dgm:prSet presAssocID="{59B4A601-6C10-4749-AD1A-4076AC4B7C54}" presName="aNode" presStyleLbl="bgShp" presStyleIdx="0" presStyleCnt="2" custLinFactNeighborX="-489"/>
      <dgm:spPr/>
    </dgm:pt>
    <dgm:pt modelId="{DB2BAF46-2934-354F-850D-3660AB5AEE3F}" type="pres">
      <dgm:prSet presAssocID="{59B4A601-6C10-4749-AD1A-4076AC4B7C54}" presName="textNode" presStyleLbl="bgShp" presStyleIdx="0" presStyleCnt="2"/>
      <dgm:spPr/>
    </dgm:pt>
    <dgm:pt modelId="{5F0AE8ED-6554-0541-A0B8-DEDFBDF9A044}" type="pres">
      <dgm:prSet presAssocID="{59B4A601-6C10-4749-AD1A-4076AC4B7C54}" presName="compChildNode" presStyleCnt="0"/>
      <dgm:spPr/>
    </dgm:pt>
    <dgm:pt modelId="{FFA67DF7-9FB8-1A45-BF79-8319CA9B6278}" type="pres">
      <dgm:prSet presAssocID="{59B4A601-6C10-4749-AD1A-4076AC4B7C54}" presName="theInnerList" presStyleCnt="0"/>
      <dgm:spPr/>
    </dgm:pt>
    <dgm:pt modelId="{F8E614D6-69D7-4D4E-8616-FB9BD85B926A}" type="pres">
      <dgm:prSet presAssocID="{F5EDC78C-E33D-E145-8A12-F6718E497FF5}" presName="childNode" presStyleLbl="node1" presStyleIdx="0" presStyleCnt="4">
        <dgm:presLayoutVars>
          <dgm:bulletEnabled val="1"/>
        </dgm:presLayoutVars>
      </dgm:prSet>
      <dgm:spPr/>
    </dgm:pt>
    <dgm:pt modelId="{3021FE2D-C889-AE42-8B1B-406D4BD9496F}" type="pres">
      <dgm:prSet presAssocID="{F5EDC78C-E33D-E145-8A12-F6718E497FF5}" presName="aSpace2" presStyleCnt="0"/>
      <dgm:spPr/>
    </dgm:pt>
    <dgm:pt modelId="{13214D97-A21C-BF48-9045-7419FA03CEB8}" type="pres">
      <dgm:prSet presAssocID="{50F6492B-0D5D-774A-AC7C-38E455F38C72}" presName="childNode" presStyleLbl="node1" presStyleIdx="1" presStyleCnt="4">
        <dgm:presLayoutVars>
          <dgm:bulletEnabled val="1"/>
        </dgm:presLayoutVars>
      </dgm:prSet>
      <dgm:spPr/>
    </dgm:pt>
    <dgm:pt modelId="{31B430E9-8C12-3846-AFBA-0F1ED61A19EE}" type="pres">
      <dgm:prSet presAssocID="{59B4A601-6C10-4749-AD1A-4076AC4B7C54}" presName="aSpace" presStyleCnt="0"/>
      <dgm:spPr/>
    </dgm:pt>
    <dgm:pt modelId="{11D2CEE2-A9DA-794B-96FB-B1980D698A81}" type="pres">
      <dgm:prSet presAssocID="{821342CD-7D87-0546-9539-FBD63D5D13A2}" presName="compNode" presStyleCnt="0"/>
      <dgm:spPr/>
    </dgm:pt>
    <dgm:pt modelId="{B424CC4F-BF85-7B4E-880C-B7102D70ED1D}" type="pres">
      <dgm:prSet presAssocID="{821342CD-7D87-0546-9539-FBD63D5D13A2}" presName="aNode" presStyleLbl="bgShp" presStyleIdx="1" presStyleCnt="2"/>
      <dgm:spPr/>
    </dgm:pt>
    <dgm:pt modelId="{527F8A03-CF61-C648-8B82-62CED222DE8D}" type="pres">
      <dgm:prSet presAssocID="{821342CD-7D87-0546-9539-FBD63D5D13A2}" presName="textNode" presStyleLbl="bgShp" presStyleIdx="1" presStyleCnt="2"/>
      <dgm:spPr/>
    </dgm:pt>
    <dgm:pt modelId="{46D1B80B-BC35-7F4E-8EAF-EF5BEB224975}" type="pres">
      <dgm:prSet presAssocID="{821342CD-7D87-0546-9539-FBD63D5D13A2}" presName="compChildNode" presStyleCnt="0"/>
      <dgm:spPr/>
    </dgm:pt>
    <dgm:pt modelId="{D7535E5B-E456-FD41-B6E5-6729351EBF10}" type="pres">
      <dgm:prSet presAssocID="{821342CD-7D87-0546-9539-FBD63D5D13A2}" presName="theInnerList" presStyleCnt="0"/>
      <dgm:spPr/>
    </dgm:pt>
    <dgm:pt modelId="{AE54E208-7AB9-2144-87C3-F3D37F54D40D}" type="pres">
      <dgm:prSet presAssocID="{1754ECE5-7A4E-BF46-BC10-9F17D53F4D11}" presName="childNode" presStyleLbl="node1" presStyleIdx="2" presStyleCnt="4">
        <dgm:presLayoutVars>
          <dgm:bulletEnabled val="1"/>
        </dgm:presLayoutVars>
      </dgm:prSet>
      <dgm:spPr/>
    </dgm:pt>
    <dgm:pt modelId="{53E2701D-A6FA-774E-8AA3-8263CF18FC8D}" type="pres">
      <dgm:prSet presAssocID="{1754ECE5-7A4E-BF46-BC10-9F17D53F4D11}" presName="aSpace2" presStyleCnt="0"/>
      <dgm:spPr/>
    </dgm:pt>
    <dgm:pt modelId="{267A8D86-B1D4-7B4D-A76F-C974DD6C9025}" type="pres">
      <dgm:prSet presAssocID="{7C600499-2320-684E-9B52-6800E6F23088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484E018-32C9-0246-9E89-A590CD6BD56A}" type="presOf" srcId="{AC50872F-D897-304C-A1C8-577F08B96266}" destId="{E514D47F-35CE-7A4A-9D8F-EBC7A395E62C}" srcOrd="0" destOrd="0" presId="urn:microsoft.com/office/officeart/2005/8/layout/lProcess2"/>
    <dgm:cxn modelId="{B121A41D-8CB0-8D4E-AC9E-D3BDAC84E09B}" type="presOf" srcId="{7C600499-2320-684E-9B52-6800E6F23088}" destId="{267A8D86-B1D4-7B4D-A76F-C974DD6C9025}" srcOrd="0" destOrd="0" presId="urn:microsoft.com/office/officeart/2005/8/layout/lProcess2"/>
    <dgm:cxn modelId="{3F5ACA33-50A7-FA42-A58F-6D16BA046B12}" type="presOf" srcId="{59B4A601-6C10-4749-AD1A-4076AC4B7C54}" destId="{B7AC180E-A117-604D-868E-3CCF47ADD4D9}" srcOrd="0" destOrd="0" presId="urn:microsoft.com/office/officeart/2005/8/layout/lProcess2"/>
    <dgm:cxn modelId="{A68A7E3B-A885-9347-9671-B37FF101CBF5}" type="presOf" srcId="{F5EDC78C-E33D-E145-8A12-F6718E497FF5}" destId="{F8E614D6-69D7-4D4E-8616-FB9BD85B926A}" srcOrd="0" destOrd="0" presId="urn:microsoft.com/office/officeart/2005/8/layout/lProcess2"/>
    <dgm:cxn modelId="{0254FD58-2573-A74F-A563-BEBB9D70EA4E}" srcId="{AC50872F-D897-304C-A1C8-577F08B96266}" destId="{59B4A601-6C10-4749-AD1A-4076AC4B7C54}" srcOrd="0" destOrd="0" parTransId="{78048E7F-C0BA-ED42-B4E2-A0B90BC22F48}" sibTransId="{6CA876AB-BB69-5244-9D59-A943CB1452F2}"/>
    <dgm:cxn modelId="{83CEC760-6429-574D-8E4F-A75853EC9308}" srcId="{821342CD-7D87-0546-9539-FBD63D5D13A2}" destId="{1754ECE5-7A4E-BF46-BC10-9F17D53F4D11}" srcOrd="0" destOrd="0" parTransId="{7CAF67F9-186E-0642-B77B-3E130F0E05C7}" sibTransId="{15CC74B7-D36F-4540-9201-E523F6E204E2}"/>
    <dgm:cxn modelId="{1AE28462-4266-F643-A8DB-BAC5A4C36028}" type="presOf" srcId="{1754ECE5-7A4E-BF46-BC10-9F17D53F4D11}" destId="{AE54E208-7AB9-2144-87C3-F3D37F54D40D}" srcOrd="0" destOrd="0" presId="urn:microsoft.com/office/officeart/2005/8/layout/lProcess2"/>
    <dgm:cxn modelId="{643ABB63-EE35-B147-8323-D19444588B5F}" srcId="{AC50872F-D897-304C-A1C8-577F08B96266}" destId="{821342CD-7D87-0546-9539-FBD63D5D13A2}" srcOrd="1" destOrd="0" parTransId="{9DBD3F96-FDA5-C24E-8F26-5C49AA7837D6}" sibTransId="{F4A00465-4FC9-1A4A-840B-9058AD3E9E91}"/>
    <dgm:cxn modelId="{7656E583-7BA0-4745-9114-03B4FDDB96C4}" srcId="{59B4A601-6C10-4749-AD1A-4076AC4B7C54}" destId="{F5EDC78C-E33D-E145-8A12-F6718E497FF5}" srcOrd="0" destOrd="0" parTransId="{397AC551-897B-AF4D-B23A-EF8162DC7206}" sibTransId="{CDF8E70E-01E1-8F4B-AFF6-2EC71F59245D}"/>
    <dgm:cxn modelId="{17C2938A-FE00-0147-B21E-C0341B38EBAE}" srcId="{59B4A601-6C10-4749-AD1A-4076AC4B7C54}" destId="{50F6492B-0D5D-774A-AC7C-38E455F38C72}" srcOrd="1" destOrd="0" parTransId="{3F67D69B-F437-B843-9E8D-946BB6E39E84}" sibTransId="{E673D216-8718-6447-BFE4-A016F02E8233}"/>
    <dgm:cxn modelId="{6BF32296-8D0F-2748-BAAB-E8F600B99ECC}" type="presOf" srcId="{59B4A601-6C10-4749-AD1A-4076AC4B7C54}" destId="{DB2BAF46-2934-354F-850D-3660AB5AEE3F}" srcOrd="1" destOrd="0" presId="urn:microsoft.com/office/officeart/2005/8/layout/lProcess2"/>
    <dgm:cxn modelId="{D45506A0-EF6F-0B48-90F4-0E71E5AC01AF}" type="presOf" srcId="{821342CD-7D87-0546-9539-FBD63D5D13A2}" destId="{B424CC4F-BF85-7B4E-880C-B7102D70ED1D}" srcOrd="0" destOrd="0" presId="urn:microsoft.com/office/officeart/2005/8/layout/lProcess2"/>
    <dgm:cxn modelId="{E685FEA5-F6B3-4C41-8034-FB0009843398}" type="presOf" srcId="{50F6492B-0D5D-774A-AC7C-38E455F38C72}" destId="{13214D97-A21C-BF48-9045-7419FA03CEB8}" srcOrd="0" destOrd="0" presId="urn:microsoft.com/office/officeart/2005/8/layout/lProcess2"/>
    <dgm:cxn modelId="{5CF3FBB8-6BB7-A547-8CAB-E3DB1576507B}" type="presOf" srcId="{821342CD-7D87-0546-9539-FBD63D5D13A2}" destId="{527F8A03-CF61-C648-8B82-62CED222DE8D}" srcOrd="1" destOrd="0" presId="urn:microsoft.com/office/officeart/2005/8/layout/lProcess2"/>
    <dgm:cxn modelId="{BB8D77F4-BE56-8C47-8012-4CA69DAC070D}" srcId="{821342CD-7D87-0546-9539-FBD63D5D13A2}" destId="{7C600499-2320-684E-9B52-6800E6F23088}" srcOrd="1" destOrd="0" parTransId="{FCDF0D0D-82A0-D24F-AC5D-D5D5C4DA945F}" sibTransId="{758F44E1-55A8-1A42-B356-4CAF40EAB5E5}"/>
    <dgm:cxn modelId="{A320D196-7A12-8841-B1C9-F9B3A013F3D6}" type="presParOf" srcId="{E514D47F-35CE-7A4A-9D8F-EBC7A395E62C}" destId="{C995AB5D-14AF-8940-B449-0B5E261B2DC7}" srcOrd="0" destOrd="0" presId="urn:microsoft.com/office/officeart/2005/8/layout/lProcess2"/>
    <dgm:cxn modelId="{027F189A-8FF9-A84E-B11F-011D1D74736F}" type="presParOf" srcId="{C995AB5D-14AF-8940-B449-0B5E261B2DC7}" destId="{B7AC180E-A117-604D-868E-3CCF47ADD4D9}" srcOrd="0" destOrd="0" presId="urn:microsoft.com/office/officeart/2005/8/layout/lProcess2"/>
    <dgm:cxn modelId="{802AD5E9-DE04-AF4F-872B-3A9B58CA45EC}" type="presParOf" srcId="{C995AB5D-14AF-8940-B449-0B5E261B2DC7}" destId="{DB2BAF46-2934-354F-850D-3660AB5AEE3F}" srcOrd="1" destOrd="0" presId="urn:microsoft.com/office/officeart/2005/8/layout/lProcess2"/>
    <dgm:cxn modelId="{2BDA0C48-B3AE-4B4C-8C41-29EEC16769D6}" type="presParOf" srcId="{C995AB5D-14AF-8940-B449-0B5E261B2DC7}" destId="{5F0AE8ED-6554-0541-A0B8-DEDFBDF9A044}" srcOrd="2" destOrd="0" presId="urn:microsoft.com/office/officeart/2005/8/layout/lProcess2"/>
    <dgm:cxn modelId="{FB70E5EC-7219-CA40-AB20-BB2D20E00C23}" type="presParOf" srcId="{5F0AE8ED-6554-0541-A0B8-DEDFBDF9A044}" destId="{FFA67DF7-9FB8-1A45-BF79-8319CA9B6278}" srcOrd="0" destOrd="0" presId="urn:microsoft.com/office/officeart/2005/8/layout/lProcess2"/>
    <dgm:cxn modelId="{1C889E44-176A-D24B-B085-81EE2FD59FD9}" type="presParOf" srcId="{FFA67DF7-9FB8-1A45-BF79-8319CA9B6278}" destId="{F8E614D6-69D7-4D4E-8616-FB9BD85B926A}" srcOrd="0" destOrd="0" presId="urn:microsoft.com/office/officeart/2005/8/layout/lProcess2"/>
    <dgm:cxn modelId="{A0385120-77E4-2340-8637-83DD7A19EA75}" type="presParOf" srcId="{FFA67DF7-9FB8-1A45-BF79-8319CA9B6278}" destId="{3021FE2D-C889-AE42-8B1B-406D4BD9496F}" srcOrd="1" destOrd="0" presId="urn:microsoft.com/office/officeart/2005/8/layout/lProcess2"/>
    <dgm:cxn modelId="{3491A32C-ED03-2642-81D1-E318C4A795E5}" type="presParOf" srcId="{FFA67DF7-9FB8-1A45-BF79-8319CA9B6278}" destId="{13214D97-A21C-BF48-9045-7419FA03CEB8}" srcOrd="2" destOrd="0" presId="urn:microsoft.com/office/officeart/2005/8/layout/lProcess2"/>
    <dgm:cxn modelId="{EAE22320-C094-AA42-9A0E-933888AE192D}" type="presParOf" srcId="{E514D47F-35CE-7A4A-9D8F-EBC7A395E62C}" destId="{31B430E9-8C12-3846-AFBA-0F1ED61A19EE}" srcOrd="1" destOrd="0" presId="urn:microsoft.com/office/officeart/2005/8/layout/lProcess2"/>
    <dgm:cxn modelId="{8FA2FE7F-8307-9A45-8861-65F6113B0B10}" type="presParOf" srcId="{E514D47F-35CE-7A4A-9D8F-EBC7A395E62C}" destId="{11D2CEE2-A9DA-794B-96FB-B1980D698A81}" srcOrd="2" destOrd="0" presId="urn:microsoft.com/office/officeart/2005/8/layout/lProcess2"/>
    <dgm:cxn modelId="{9B7C1AA3-460D-EA4C-A0DD-987D986C7A6B}" type="presParOf" srcId="{11D2CEE2-A9DA-794B-96FB-B1980D698A81}" destId="{B424CC4F-BF85-7B4E-880C-B7102D70ED1D}" srcOrd="0" destOrd="0" presId="urn:microsoft.com/office/officeart/2005/8/layout/lProcess2"/>
    <dgm:cxn modelId="{15009D74-76F3-C241-9AC4-F662E06E9A4B}" type="presParOf" srcId="{11D2CEE2-A9DA-794B-96FB-B1980D698A81}" destId="{527F8A03-CF61-C648-8B82-62CED222DE8D}" srcOrd="1" destOrd="0" presId="urn:microsoft.com/office/officeart/2005/8/layout/lProcess2"/>
    <dgm:cxn modelId="{AC2F2D99-B086-E147-8EC0-5152973DFEBA}" type="presParOf" srcId="{11D2CEE2-A9DA-794B-96FB-B1980D698A81}" destId="{46D1B80B-BC35-7F4E-8EAF-EF5BEB224975}" srcOrd="2" destOrd="0" presId="urn:microsoft.com/office/officeart/2005/8/layout/lProcess2"/>
    <dgm:cxn modelId="{F3810188-BA37-AF43-827D-30659A638AE8}" type="presParOf" srcId="{46D1B80B-BC35-7F4E-8EAF-EF5BEB224975}" destId="{D7535E5B-E456-FD41-B6E5-6729351EBF10}" srcOrd="0" destOrd="0" presId="urn:microsoft.com/office/officeart/2005/8/layout/lProcess2"/>
    <dgm:cxn modelId="{09AAE490-560B-DE41-94A9-A4E1EBEDBA8F}" type="presParOf" srcId="{D7535E5B-E456-FD41-B6E5-6729351EBF10}" destId="{AE54E208-7AB9-2144-87C3-F3D37F54D40D}" srcOrd="0" destOrd="0" presId="urn:microsoft.com/office/officeart/2005/8/layout/lProcess2"/>
    <dgm:cxn modelId="{211396EE-664A-B54F-8AC4-2CDE078F8CC0}" type="presParOf" srcId="{D7535E5B-E456-FD41-B6E5-6729351EBF10}" destId="{53E2701D-A6FA-774E-8AA3-8263CF18FC8D}" srcOrd="1" destOrd="0" presId="urn:microsoft.com/office/officeart/2005/8/layout/lProcess2"/>
    <dgm:cxn modelId="{138DB51A-EEDB-1E40-AE39-E0CD3E998503}" type="presParOf" srcId="{D7535E5B-E456-FD41-B6E5-6729351EBF10}" destId="{267A8D86-B1D4-7B4D-A76F-C974DD6C902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C180E-A117-604D-868E-3CCF47ADD4D9}">
      <dsp:nvSpPr>
        <dsp:cNvPr id="0" name=""/>
        <dsp:cNvSpPr/>
      </dsp:nvSpPr>
      <dsp:spPr>
        <a:xfrm>
          <a:off x="0" y="0"/>
          <a:ext cx="6163269" cy="39663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Variability</a:t>
          </a:r>
        </a:p>
      </dsp:txBody>
      <dsp:txXfrm>
        <a:off x="0" y="0"/>
        <a:ext cx="6163269" cy="1189899"/>
      </dsp:txXfrm>
    </dsp:sp>
    <dsp:sp modelId="{F8E614D6-69D7-4D4E-8616-FB9BD85B926A}">
      <dsp:nvSpPr>
        <dsp:cNvPr id="0" name=""/>
        <dsp:cNvSpPr/>
      </dsp:nvSpPr>
      <dsp:spPr>
        <a:xfrm>
          <a:off x="622734" y="1191061"/>
          <a:ext cx="4930615" cy="1195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Cyclical/repetitive</a:t>
          </a:r>
        </a:p>
      </dsp:txBody>
      <dsp:txXfrm>
        <a:off x="657761" y="1226088"/>
        <a:ext cx="4860561" cy="1125848"/>
      </dsp:txXfrm>
    </dsp:sp>
    <dsp:sp modelId="{13214D97-A21C-BF48-9045-7419FA03CEB8}">
      <dsp:nvSpPr>
        <dsp:cNvPr id="0" name=""/>
        <dsp:cNvSpPr/>
      </dsp:nvSpPr>
      <dsp:spPr>
        <a:xfrm>
          <a:off x="622734" y="2570948"/>
          <a:ext cx="4930615" cy="1195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Shorter timescales</a:t>
          </a:r>
        </a:p>
      </dsp:txBody>
      <dsp:txXfrm>
        <a:off x="657761" y="2605975"/>
        <a:ext cx="4860561" cy="1125848"/>
      </dsp:txXfrm>
    </dsp:sp>
    <dsp:sp modelId="{B424CC4F-BF85-7B4E-880C-B7102D70ED1D}">
      <dsp:nvSpPr>
        <dsp:cNvPr id="0" name=""/>
        <dsp:cNvSpPr/>
      </dsp:nvSpPr>
      <dsp:spPr>
        <a:xfrm>
          <a:off x="6631922" y="0"/>
          <a:ext cx="6163269" cy="39663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Change</a:t>
          </a:r>
        </a:p>
      </dsp:txBody>
      <dsp:txXfrm>
        <a:off x="6631922" y="0"/>
        <a:ext cx="6163269" cy="1189899"/>
      </dsp:txXfrm>
    </dsp:sp>
    <dsp:sp modelId="{AE54E208-7AB9-2144-87C3-F3D37F54D40D}">
      <dsp:nvSpPr>
        <dsp:cNvPr id="0" name=""/>
        <dsp:cNvSpPr/>
      </dsp:nvSpPr>
      <dsp:spPr>
        <a:xfrm>
          <a:off x="7248249" y="1191061"/>
          <a:ext cx="4930615" cy="1195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Long-term trend</a:t>
          </a:r>
        </a:p>
      </dsp:txBody>
      <dsp:txXfrm>
        <a:off x="7283276" y="1226088"/>
        <a:ext cx="4860561" cy="1125848"/>
      </dsp:txXfrm>
    </dsp:sp>
    <dsp:sp modelId="{267A8D86-B1D4-7B4D-A76F-C974DD6C9025}">
      <dsp:nvSpPr>
        <dsp:cNvPr id="0" name=""/>
        <dsp:cNvSpPr/>
      </dsp:nvSpPr>
      <dsp:spPr>
        <a:xfrm>
          <a:off x="7248249" y="2570948"/>
          <a:ext cx="4930615" cy="1195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External forcing (</a:t>
          </a:r>
          <a:r>
            <a:rPr lang="en-US" sz="3500" kern="1200" dirty="0" err="1"/>
            <a:t>eg.</a:t>
          </a:r>
          <a:r>
            <a:rPr lang="en-US" sz="3500" kern="1200" dirty="0"/>
            <a:t> greenhouse emissions)</a:t>
          </a:r>
        </a:p>
      </dsp:txBody>
      <dsp:txXfrm>
        <a:off x="7283276" y="2605975"/>
        <a:ext cx="4860561" cy="112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7183123"/>
            <a:ext cx="31089600" cy="1528064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3053043"/>
            <a:ext cx="27432000" cy="10596877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7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2336800"/>
            <a:ext cx="788670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2336800"/>
            <a:ext cx="2320290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10942333"/>
            <a:ext cx="31546800" cy="1825751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9372573"/>
            <a:ext cx="31546800" cy="96011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1684000"/>
            <a:ext cx="1554480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1684000"/>
            <a:ext cx="1554480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336810"/>
            <a:ext cx="3154680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10759443"/>
            <a:ext cx="15473360" cy="527303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6032480"/>
            <a:ext cx="15473360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10759443"/>
            <a:ext cx="15549564" cy="527303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6032480"/>
            <a:ext cx="1554956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0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926080"/>
            <a:ext cx="11796712" cy="1024128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6319530"/>
            <a:ext cx="18516600" cy="311912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3167360"/>
            <a:ext cx="11796712" cy="24394163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926080"/>
            <a:ext cx="11796712" cy="1024128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6319530"/>
            <a:ext cx="18516600" cy="311912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3167360"/>
            <a:ext cx="11796712" cy="24394163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0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2336810"/>
            <a:ext cx="315468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1684000"/>
            <a:ext cx="315468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40680650"/>
            <a:ext cx="82296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06AE-8BD4-4CB6-950E-5A94DA6C9D7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40680650"/>
            <a:ext cx="123444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40680650"/>
            <a:ext cx="82296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1828800"/>
            <a:ext cx="16459200" cy="21031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202400" y="914400"/>
            <a:ext cx="16459200" cy="2743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8207318" y="0"/>
            <a:ext cx="161365" cy="43891200"/>
          </a:xfrm>
          <a:prstGeom prst="line">
            <a:avLst/>
          </a:prstGeom>
          <a:ln w="31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14400" y="22860000"/>
            <a:ext cx="16459200" cy="5486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31259" y="29260800"/>
            <a:ext cx="16459200" cy="1371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202400" y="29375100"/>
            <a:ext cx="16459200" cy="1371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43200" y="2743200"/>
            <a:ext cx="12801600" cy="147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Introduction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 Niño/Southern Oscillation has a drastic impact on climate and weather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Driven by feedback loops involving air circulation, water movement, and heat transfer.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Global temperatures have increased due to greenhouse gas emissions.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Some studies predict that ENSO will intensify under global warming, others predict that it will weaken, others predict no change (Chen et. al. 2017).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Analysis of large groups of climate simulations predict slight increase in ENSO intensity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ighlight>
                  <a:srgbClr val="FFFF00"/>
                </a:highlight>
              </a:rPr>
              <a:t>Gap: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highlight>
                  <a:srgbClr val="FFFF00"/>
                </a:highlight>
              </a:rPr>
              <a:t>Little research on the role of individual factors (greenhouse gas, aerosols, ozone, etc.)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highlight>
                  <a:srgbClr val="FFFF00"/>
                </a:highlight>
              </a:rPr>
              <a:t>Conflicting results on whether ENSO intensity will increase or decrease</a:t>
            </a:r>
            <a:endParaRPr lang="en-US" sz="3200" dirty="0">
              <a:highlight>
                <a:srgbClr val="FFFF00"/>
              </a:highligh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3774400"/>
            <a:ext cx="14630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Research Questions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How will ENSO amplitude change over the coming century, compared to the 20</a:t>
            </a:r>
            <a:r>
              <a:rPr lang="en-US" sz="3600" baseline="30000" dirty="0"/>
              <a:t>th</a:t>
            </a:r>
            <a:r>
              <a:rPr lang="en-US" sz="3600" dirty="0"/>
              <a:t> century and before?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role do individual factors (greenhouse gas, aerosols) play?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physical processes cause ENSO to change under global warming?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45659" y="30498365"/>
            <a:ext cx="14630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Methodology</a:t>
            </a:r>
          </a:p>
          <a:p>
            <a:pPr algn="ctr"/>
            <a:endParaRPr lang="en-US" sz="8800" dirty="0"/>
          </a:p>
          <a:p>
            <a:pPr algn="ctr"/>
            <a:r>
              <a:rPr lang="en-US" sz="3600" dirty="0"/>
              <a:t>Content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16800" y="1828800"/>
            <a:ext cx="14630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Discussion &amp; Conclusion &amp; Future Studies</a:t>
            </a:r>
          </a:p>
          <a:p>
            <a:pPr algn="ctr"/>
            <a:r>
              <a:rPr lang="en-US" sz="3600" dirty="0"/>
              <a:t>Content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16800" y="30175200"/>
            <a:ext cx="14630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References</a:t>
            </a:r>
          </a:p>
          <a:p>
            <a:pPr algn="ctr"/>
            <a:r>
              <a:rPr lang="en-US" sz="3600" dirty="0"/>
              <a:t>Content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8F311F7-6FBE-8542-B420-3936895A2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46918"/>
              </p:ext>
            </p:extLst>
          </p:nvPr>
        </p:nvGraphicFramePr>
        <p:xfrm>
          <a:off x="2743200" y="7463670"/>
          <a:ext cx="12801599" cy="3966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12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184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White Plains City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Fleming, Kimberly</dc:creator>
  <cp:lastModifiedBy>Benjamin Oren Goldman</cp:lastModifiedBy>
  <cp:revision>2</cp:revision>
  <dcterms:created xsi:type="dcterms:W3CDTF">2017-02-16T15:13:10Z</dcterms:created>
  <dcterms:modified xsi:type="dcterms:W3CDTF">2020-11-03T14:14:38Z</dcterms:modified>
</cp:coreProperties>
</file>