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8288000" cy="4389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AFEE99-8B75-4624-B999-BBAB3CB09591}" v="1" dt="2021-11-12T13:17:55.3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>
        <p:scale>
          <a:sx n="30" d="100"/>
          <a:sy n="30" d="100"/>
        </p:scale>
        <p:origin x="309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eming, Kimberly" userId="c8a43280-8b94-4d26-a142-d119749242c7" providerId="ADAL" clId="{97AFEE99-8B75-4624-B999-BBAB3CB09591}"/>
    <pc:docChg chg="custSel modSld">
      <pc:chgData name="Fleming, Kimberly" userId="c8a43280-8b94-4d26-a142-d119749242c7" providerId="ADAL" clId="{97AFEE99-8B75-4624-B999-BBAB3CB09591}" dt="2021-11-12T13:22:04.991" v="281" actId="14100"/>
      <pc:docMkLst>
        <pc:docMk/>
      </pc:docMkLst>
      <pc:sldChg chg="delSp modSp mod">
        <pc:chgData name="Fleming, Kimberly" userId="c8a43280-8b94-4d26-a142-d119749242c7" providerId="ADAL" clId="{97AFEE99-8B75-4624-B999-BBAB3CB09591}" dt="2021-11-12T13:22:04.991" v="281" actId="14100"/>
        <pc:sldMkLst>
          <pc:docMk/>
          <pc:sldMk cId="2364120335" sldId="256"/>
        </pc:sldMkLst>
        <pc:spChg chg="mod">
          <ac:chgData name="Fleming, Kimberly" userId="c8a43280-8b94-4d26-a142-d119749242c7" providerId="ADAL" clId="{97AFEE99-8B75-4624-B999-BBAB3CB09591}" dt="2021-11-12T13:21:04.303" v="270" actId="14100"/>
          <ac:spMkLst>
            <pc:docMk/>
            <pc:sldMk cId="2364120335" sldId="256"/>
            <ac:spMk id="4" creationId="{00000000-0000-0000-0000-000000000000}"/>
          </ac:spMkLst>
        </pc:spChg>
        <pc:spChg chg="del">
          <ac:chgData name="Fleming, Kimberly" userId="c8a43280-8b94-4d26-a142-d119749242c7" providerId="ADAL" clId="{97AFEE99-8B75-4624-B999-BBAB3CB09591}" dt="2021-11-12T13:17:12.799" v="0" actId="478"/>
          <ac:spMkLst>
            <pc:docMk/>
            <pc:sldMk cId="2364120335" sldId="256"/>
            <ac:spMk id="5" creationId="{00000000-0000-0000-0000-000000000000}"/>
          </ac:spMkLst>
        </pc:spChg>
        <pc:spChg chg="mod">
          <ac:chgData name="Fleming, Kimberly" userId="c8a43280-8b94-4d26-a142-d119749242c7" providerId="ADAL" clId="{97AFEE99-8B75-4624-B999-BBAB3CB09591}" dt="2021-11-12T13:21:37.751" v="278" actId="14100"/>
          <ac:spMkLst>
            <pc:docMk/>
            <pc:sldMk cId="2364120335" sldId="256"/>
            <ac:spMk id="8" creationId="{00000000-0000-0000-0000-000000000000}"/>
          </ac:spMkLst>
        </pc:spChg>
        <pc:spChg chg="mod">
          <ac:chgData name="Fleming, Kimberly" userId="c8a43280-8b94-4d26-a142-d119749242c7" providerId="ADAL" clId="{97AFEE99-8B75-4624-B999-BBAB3CB09591}" dt="2021-11-12T13:22:04.991" v="281" actId="14100"/>
          <ac:spMkLst>
            <pc:docMk/>
            <pc:sldMk cId="2364120335" sldId="256"/>
            <ac:spMk id="9" creationId="{00000000-0000-0000-0000-000000000000}"/>
          </ac:spMkLst>
        </pc:spChg>
        <pc:spChg chg="del">
          <ac:chgData name="Fleming, Kimberly" userId="c8a43280-8b94-4d26-a142-d119749242c7" providerId="ADAL" clId="{97AFEE99-8B75-4624-B999-BBAB3CB09591}" dt="2021-11-12T13:17:16.279" v="2" actId="478"/>
          <ac:spMkLst>
            <pc:docMk/>
            <pc:sldMk cId="2364120335" sldId="256"/>
            <ac:spMk id="10" creationId="{00000000-0000-0000-0000-000000000000}"/>
          </ac:spMkLst>
        </pc:spChg>
        <pc:spChg chg="mod">
          <ac:chgData name="Fleming, Kimberly" userId="c8a43280-8b94-4d26-a142-d119749242c7" providerId="ADAL" clId="{97AFEE99-8B75-4624-B999-BBAB3CB09591}" dt="2021-11-12T13:21:48.255" v="280" actId="20577"/>
          <ac:spMkLst>
            <pc:docMk/>
            <pc:sldMk cId="2364120335" sldId="256"/>
            <ac:spMk id="11" creationId="{00000000-0000-0000-0000-000000000000}"/>
          </ac:spMkLst>
        </pc:spChg>
        <pc:spChg chg="mod">
          <ac:chgData name="Fleming, Kimberly" userId="c8a43280-8b94-4d26-a142-d119749242c7" providerId="ADAL" clId="{97AFEE99-8B75-4624-B999-BBAB3CB09591}" dt="2021-11-12T13:21:16.671" v="273" actId="14100"/>
          <ac:spMkLst>
            <pc:docMk/>
            <pc:sldMk cId="2364120335" sldId="256"/>
            <ac:spMk id="12" creationId="{00000000-0000-0000-0000-000000000000}"/>
          </ac:spMkLst>
        </pc:spChg>
        <pc:spChg chg="mod">
          <ac:chgData name="Fleming, Kimberly" userId="c8a43280-8b94-4d26-a142-d119749242c7" providerId="ADAL" clId="{97AFEE99-8B75-4624-B999-BBAB3CB09591}" dt="2021-11-12T13:19:39.375" v="38" actId="403"/>
          <ac:spMkLst>
            <pc:docMk/>
            <pc:sldMk cId="2364120335" sldId="256"/>
            <ac:spMk id="13" creationId="{00000000-0000-0000-0000-000000000000}"/>
          </ac:spMkLst>
        </pc:spChg>
        <pc:spChg chg="del">
          <ac:chgData name="Fleming, Kimberly" userId="c8a43280-8b94-4d26-a142-d119749242c7" providerId="ADAL" clId="{97AFEE99-8B75-4624-B999-BBAB3CB09591}" dt="2021-11-12T13:17:14.834" v="1" actId="478"/>
          <ac:spMkLst>
            <pc:docMk/>
            <pc:sldMk cId="2364120335" sldId="256"/>
            <ac:spMk id="14" creationId="{00000000-0000-0000-0000-000000000000}"/>
          </ac:spMkLst>
        </pc:spChg>
        <pc:spChg chg="del">
          <ac:chgData name="Fleming, Kimberly" userId="c8a43280-8b94-4d26-a142-d119749242c7" providerId="ADAL" clId="{97AFEE99-8B75-4624-B999-BBAB3CB09591}" dt="2021-11-12T13:17:17.990" v="3" actId="478"/>
          <ac:spMkLst>
            <pc:docMk/>
            <pc:sldMk cId="2364120335" sldId="256"/>
            <ac:spMk id="15" creationId="{00000000-0000-0000-0000-000000000000}"/>
          </ac:spMkLst>
        </pc:spChg>
        <pc:cxnChg chg="del">
          <ac:chgData name="Fleming, Kimberly" userId="c8a43280-8b94-4d26-a142-d119749242c7" providerId="ADAL" clId="{97AFEE99-8B75-4624-B999-BBAB3CB09591}" dt="2021-11-12T13:17:20.306" v="4" actId="478"/>
          <ac:cxnSpMkLst>
            <pc:docMk/>
            <pc:sldMk cId="2364120335" sldId="256"/>
            <ac:cxnSpMk id="7" creationId="{00000000-0000-0000-0000-00000000000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7183123"/>
            <a:ext cx="15544800" cy="1528064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23053043"/>
            <a:ext cx="13716000" cy="10596877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06AE-8BD4-4CB6-950E-5A94DA6C9D72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BAEA-B20A-4418-A759-51F943DFC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4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06AE-8BD4-4CB6-950E-5A94DA6C9D72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BAEA-B20A-4418-A759-51F943DFC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53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2336800"/>
            <a:ext cx="3943350" cy="37195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2336800"/>
            <a:ext cx="11601450" cy="37195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06AE-8BD4-4CB6-950E-5A94DA6C9D72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BAEA-B20A-4418-A759-51F943DFC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33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06AE-8BD4-4CB6-950E-5A94DA6C9D72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BAEA-B20A-4418-A759-51F943DFC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33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10942333"/>
            <a:ext cx="15773400" cy="18257517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29372573"/>
            <a:ext cx="15773400" cy="9601197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06AE-8BD4-4CB6-950E-5A94DA6C9D72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BAEA-B20A-4418-A759-51F943DFC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9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11684000"/>
            <a:ext cx="777240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11684000"/>
            <a:ext cx="777240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06AE-8BD4-4CB6-950E-5A94DA6C9D72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BAEA-B20A-4418-A759-51F943DFC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76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2336810"/>
            <a:ext cx="15773400" cy="8483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10759443"/>
            <a:ext cx="7736680" cy="5273037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16032480"/>
            <a:ext cx="7736680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10759443"/>
            <a:ext cx="7774782" cy="5273037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16032480"/>
            <a:ext cx="7774782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06AE-8BD4-4CB6-950E-5A94DA6C9D72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BAEA-B20A-4418-A759-51F943DFC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68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06AE-8BD4-4CB6-950E-5A94DA6C9D72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BAEA-B20A-4418-A759-51F943DFC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58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06AE-8BD4-4CB6-950E-5A94DA6C9D72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BAEA-B20A-4418-A759-51F943DFC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13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2926080"/>
            <a:ext cx="5898356" cy="1024128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6319530"/>
            <a:ext cx="9258300" cy="3119120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13167360"/>
            <a:ext cx="5898356" cy="24394163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06AE-8BD4-4CB6-950E-5A94DA6C9D72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BAEA-B20A-4418-A759-51F943DFC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71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2926080"/>
            <a:ext cx="5898356" cy="1024128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6319530"/>
            <a:ext cx="9258300" cy="3119120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13167360"/>
            <a:ext cx="5898356" cy="24394163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06AE-8BD4-4CB6-950E-5A94DA6C9D72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BAEA-B20A-4418-A759-51F943DFC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21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2336810"/>
            <a:ext cx="1577340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11684000"/>
            <a:ext cx="1577340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40680650"/>
            <a:ext cx="411480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106AE-8BD4-4CB6-950E-5A94DA6C9D72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40680650"/>
            <a:ext cx="617220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40680650"/>
            <a:ext cx="411480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EBAEA-B20A-4418-A759-51F943DFC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6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14400" y="914400"/>
            <a:ext cx="16459200" cy="1683804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" name="Rounded Rectangle 7"/>
          <p:cNvSpPr/>
          <p:nvPr/>
        </p:nvSpPr>
        <p:spPr>
          <a:xfrm>
            <a:off x="914400" y="18290326"/>
            <a:ext cx="16328570" cy="365527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9" name="Rounded Rectangle 8"/>
          <p:cNvSpPr/>
          <p:nvPr/>
        </p:nvSpPr>
        <p:spPr>
          <a:xfrm>
            <a:off x="914400" y="22860000"/>
            <a:ext cx="16459199" cy="201168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" name="TextBox 10"/>
          <p:cNvSpPr txBox="1"/>
          <p:nvPr/>
        </p:nvSpPr>
        <p:spPr>
          <a:xfrm>
            <a:off x="1828799" y="1828800"/>
            <a:ext cx="14630402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Introduction</a:t>
            </a:r>
          </a:p>
          <a:p>
            <a:pPr algn="ctr"/>
            <a:endParaRPr lang="en-US" sz="4400" dirty="0"/>
          </a:p>
          <a:p>
            <a:pPr algn="ctr"/>
            <a:r>
              <a:rPr lang="en-US" sz="2800" dirty="0"/>
              <a:t>Content</a:t>
            </a:r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Please be sure to leave a 1-inch margin around the sides of the board .  Use lots of visuals and keep to bulleted lists.  No smaller than 28-point font. 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4400" y="19387118"/>
            <a:ext cx="164592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Hypothesis (or Problem or Research Questions)</a:t>
            </a:r>
          </a:p>
          <a:p>
            <a:pPr algn="ctr"/>
            <a:r>
              <a:rPr lang="en-US" sz="2800" dirty="0"/>
              <a:t>Content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43201" y="23925194"/>
            <a:ext cx="13716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Methodology</a:t>
            </a:r>
          </a:p>
          <a:p>
            <a:pPr algn="ctr"/>
            <a:endParaRPr lang="en-US" sz="4400" dirty="0"/>
          </a:p>
          <a:p>
            <a:pPr algn="ctr"/>
            <a:r>
              <a:rPr lang="en-US" sz="2800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364120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44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White Plains City School District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Fleming, Kimberly</dc:creator>
  <cp:lastModifiedBy>Fleming, Kimberly</cp:lastModifiedBy>
  <cp:revision>2</cp:revision>
  <dcterms:created xsi:type="dcterms:W3CDTF">2017-02-16T15:13:10Z</dcterms:created>
  <dcterms:modified xsi:type="dcterms:W3CDTF">2021-11-12T13:22:09Z</dcterms:modified>
</cp:coreProperties>
</file>