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50D43-D3B3-4B37-A23B-368F26663FFC}" v="4" dt="2021-11-12T13:26:1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30" d="100"/>
          <a:sy n="30" d="100"/>
        </p:scale>
        <p:origin x="3096" y="-2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, Kimberly" userId="c8a43280-8b94-4d26-a142-d119749242c7" providerId="ADAL" clId="{7C750D43-D3B3-4B37-A23B-368F26663FFC}"/>
    <pc:docChg chg="custSel modSld">
      <pc:chgData name="Fleming, Kimberly" userId="c8a43280-8b94-4d26-a142-d119749242c7" providerId="ADAL" clId="{7C750D43-D3B3-4B37-A23B-368F26663FFC}" dt="2021-11-12T13:26:35.968" v="414" actId="14100"/>
      <pc:docMkLst>
        <pc:docMk/>
      </pc:docMkLst>
      <pc:sldChg chg="addSp delSp modSp mod">
        <pc:chgData name="Fleming, Kimberly" userId="c8a43280-8b94-4d26-a142-d119749242c7" providerId="ADAL" clId="{7C750D43-D3B3-4B37-A23B-368F26663FFC}" dt="2021-11-12T13:26:35.968" v="414" actId="14100"/>
        <pc:sldMkLst>
          <pc:docMk/>
          <pc:sldMk cId="2364120335" sldId="256"/>
        </pc:sldMkLst>
        <pc:spChg chg="mod">
          <ac:chgData name="Fleming, Kimberly" userId="c8a43280-8b94-4d26-a142-d119749242c7" providerId="ADAL" clId="{7C750D43-D3B3-4B37-A23B-368F26663FFC}" dt="2021-11-12T13:25:03.471" v="294" actId="14100"/>
          <ac:spMkLst>
            <pc:docMk/>
            <pc:sldMk cId="2364120335" sldId="256"/>
            <ac:spMk id="4" creationId="{00000000-0000-0000-0000-000000000000}"/>
          </ac:spMkLst>
        </pc:spChg>
        <pc:spChg chg="del">
          <ac:chgData name="Fleming, Kimberly" userId="c8a43280-8b94-4d26-a142-d119749242c7" providerId="ADAL" clId="{7C750D43-D3B3-4B37-A23B-368F26663FFC}" dt="2021-11-12T13:23:05.551" v="1" actId="478"/>
          <ac:spMkLst>
            <pc:docMk/>
            <pc:sldMk cId="2364120335" sldId="256"/>
            <ac:spMk id="8" creationId="{00000000-0000-0000-0000-000000000000}"/>
          </ac:spMkLst>
        </pc:spChg>
        <pc:spChg chg="mod">
          <ac:chgData name="Fleming, Kimberly" userId="c8a43280-8b94-4d26-a142-d119749242c7" providerId="ADAL" clId="{7C750D43-D3B3-4B37-A23B-368F26663FFC}" dt="2021-11-12T13:24:50.871" v="293" actId="14100"/>
          <ac:spMkLst>
            <pc:docMk/>
            <pc:sldMk cId="2364120335" sldId="256"/>
            <ac:spMk id="9" creationId="{00000000-0000-0000-0000-000000000000}"/>
          </ac:spMkLst>
        </pc:spChg>
        <pc:spChg chg="mod">
          <ac:chgData name="Fleming, Kimberly" userId="c8a43280-8b94-4d26-a142-d119749242c7" providerId="ADAL" clId="{7C750D43-D3B3-4B37-A23B-368F26663FFC}" dt="2021-11-12T13:25:57.543" v="320" actId="20577"/>
          <ac:spMkLst>
            <pc:docMk/>
            <pc:sldMk cId="2364120335" sldId="256"/>
            <ac:spMk id="11" creationId="{00000000-0000-0000-0000-000000000000}"/>
          </ac:spMkLst>
        </pc:spChg>
        <pc:spChg chg="del">
          <ac:chgData name="Fleming, Kimberly" userId="c8a43280-8b94-4d26-a142-d119749242c7" providerId="ADAL" clId="{7C750D43-D3B3-4B37-A23B-368F26663FFC}" dt="2021-11-12T13:23:05.551" v="1" actId="478"/>
          <ac:spMkLst>
            <pc:docMk/>
            <pc:sldMk cId="2364120335" sldId="256"/>
            <ac:spMk id="12" creationId="{00000000-0000-0000-0000-000000000000}"/>
          </ac:spMkLst>
        </pc:spChg>
        <pc:spChg chg="mod">
          <ac:chgData name="Fleming, Kimberly" userId="c8a43280-8b94-4d26-a142-d119749242c7" providerId="ADAL" clId="{7C750D43-D3B3-4B37-A23B-368F26663FFC}" dt="2021-11-12T13:24:47.910" v="292" actId="1076"/>
          <ac:spMkLst>
            <pc:docMk/>
            <pc:sldMk cId="2364120335" sldId="256"/>
            <ac:spMk id="13" creationId="{00000000-0000-0000-0000-000000000000}"/>
          </ac:spMkLst>
        </pc:spChg>
        <pc:spChg chg="add mod">
          <ac:chgData name="Fleming, Kimberly" userId="c8a43280-8b94-4d26-a142-d119749242c7" providerId="ADAL" clId="{7C750D43-D3B3-4B37-A23B-368F26663FFC}" dt="2021-11-12T13:25:17.967" v="297" actId="14100"/>
          <ac:spMkLst>
            <pc:docMk/>
            <pc:sldMk cId="2364120335" sldId="256"/>
            <ac:spMk id="16" creationId="{99A7CC32-D7CC-41C6-BE5A-8C8A3E313A22}"/>
          </ac:spMkLst>
        </pc:spChg>
        <pc:spChg chg="add mod">
          <ac:chgData name="Fleming, Kimberly" userId="c8a43280-8b94-4d26-a142-d119749242c7" providerId="ADAL" clId="{7C750D43-D3B3-4B37-A23B-368F26663FFC}" dt="2021-11-12T13:25:31.671" v="303" actId="14100"/>
          <ac:spMkLst>
            <pc:docMk/>
            <pc:sldMk cId="2364120335" sldId="256"/>
            <ac:spMk id="17" creationId="{F31F19EC-CFAB-4BD1-B639-732CA27A320C}"/>
          </ac:spMkLst>
        </pc:spChg>
        <pc:spChg chg="add mod">
          <ac:chgData name="Fleming, Kimberly" userId="c8a43280-8b94-4d26-a142-d119749242c7" providerId="ADAL" clId="{7C750D43-D3B3-4B37-A23B-368F26663FFC}" dt="2021-11-12T13:26:07.855" v="359" actId="20577"/>
          <ac:spMkLst>
            <pc:docMk/>
            <pc:sldMk cId="2364120335" sldId="256"/>
            <ac:spMk id="18" creationId="{65802D2F-7605-4ECE-ACA4-F3A9C2C8AB58}"/>
          </ac:spMkLst>
        </pc:spChg>
        <pc:spChg chg="add mod">
          <ac:chgData name="Fleming, Kimberly" userId="c8a43280-8b94-4d26-a142-d119749242c7" providerId="ADAL" clId="{7C750D43-D3B3-4B37-A23B-368F26663FFC}" dt="2021-11-12T13:26:35.968" v="414" actId="14100"/>
          <ac:spMkLst>
            <pc:docMk/>
            <pc:sldMk cId="2364120335" sldId="256"/>
            <ac:spMk id="19" creationId="{2D409126-6774-4747-9DCF-8993B28854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183123"/>
            <a:ext cx="15544800" cy="152806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3053043"/>
            <a:ext cx="13716000" cy="1059687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336800"/>
            <a:ext cx="394335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336800"/>
            <a:ext cx="1160145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0942333"/>
            <a:ext cx="15773400" cy="1825751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9372573"/>
            <a:ext cx="15773400" cy="96011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1684000"/>
            <a:ext cx="777240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1684000"/>
            <a:ext cx="777240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336810"/>
            <a:ext cx="1577340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0759443"/>
            <a:ext cx="7736680" cy="527303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6032480"/>
            <a:ext cx="7736680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0759443"/>
            <a:ext cx="7774782" cy="527303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6032480"/>
            <a:ext cx="777478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6080"/>
            <a:ext cx="5898356" cy="102412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319530"/>
            <a:ext cx="9258300" cy="311912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167360"/>
            <a:ext cx="5898356" cy="243941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6080"/>
            <a:ext cx="5898356" cy="102412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319530"/>
            <a:ext cx="9258300" cy="311912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167360"/>
            <a:ext cx="5898356" cy="2439416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336810"/>
            <a:ext cx="157734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1684000"/>
            <a:ext cx="157734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0680650"/>
            <a:ext cx="41148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06AE-8BD4-4CB6-950E-5A94DA6C9D7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0680650"/>
            <a:ext cx="41148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BAEA-B20A-4418-A759-51F943DFC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914401"/>
            <a:ext cx="16459200" cy="1371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/>
          <p:cNvSpPr/>
          <p:nvPr/>
        </p:nvSpPr>
        <p:spPr>
          <a:xfrm>
            <a:off x="914400" y="36576000"/>
            <a:ext cx="16459199" cy="6400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828799" y="1828800"/>
            <a:ext cx="146304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Discussion &amp; Limitations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Please be sure to leave a 1-inch margin around the sides of the board .  Use lots of visuals and keep to bulleted lists.  No smaller than 28-point font.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799" y="37490400"/>
            <a:ext cx="13716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References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This is the only section that can have a font size less than 28 pt.  Limit the references listed here to only the ones that are referred to on the board (at least 3).  Please remove any hyperlinks also.  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99A7CC32-D7CC-41C6-BE5A-8C8A3E313A22}"/>
              </a:ext>
            </a:extLst>
          </p:cNvPr>
          <p:cNvSpPr/>
          <p:nvPr/>
        </p:nvSpPr>
        <p:spPr>
          <a:xfrm>
            <a:off x="914400" y="15643469"/>
            <a:ext cx="16459200" cy="108741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F31F19EC-CFAB-4BD1-B639-732CA27A320C}"/>
              </a:ext>
            </a:extLst>
          </p:cNvPr>
          <p:cNvSpPr/>
          <p:nvPr/>
        </p:nvSpPr>
        <p:spPr>
          <a:xfrm>
            <a:off x="914399" y="27530668"/>
            <a:ext cx="16459200" cy="8228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802D2F-7605-4ECE-ACA4-F3A9C2C8AB58}"/>
              </a:ext>
            </a:extLst>
          </p:cNvPr>
          <p:cNvSpPr txBox="1"/>
          <p:nvPr/>
        </p:nvSpPr>
        <p:spPr>
          <a:xfrm>
            <a:off x="1828799" y="16360532"/>
            <a:ext cx="146304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Future Studies &amp; Applications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Please be sure to leave a 1-inch margin around the sides of the board .  Use lots of visuals and keep to bulleted lists.  No smaller than 28-point font.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09126-6774-4747-9DCF-8993B288541C}"/>
              </a:ext>
            </a:extLst>
          </p:cNvPr>
          <p:cNvSpPr txBox="1"/>
          <p:nvPr/>
        </p:nvSpPr>
        <p:spPr>
          <a:xfrm>
            <a:off x="1828799" y="28346400"/>
            <a:ext cx="152508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Conclusion (summarize findings)</a:t>
            </a:r>
          </a:p>
          <a:p>
            <a:pPr algn="ctr"/>
            <a:endParaRPr lang="en-US" sz="4400" dirty="0"/>
          </a:p>
          <a:p>
            <a:pPr algn="ctr"/>
            <a:r>
              <a:rPr lang="en-US" sz="2800" dirty="0"/>
              <a:t>Content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Please be sure to leave a 1-inch margin around the sides of the board .  Use lots of visuals and keep to bulleted lists.  No smaller than 28-point font.  </a:t>
            </a:r>
          </a:p>
        </p:txBody>
      </p:sp>
    </p:spTree>
    <p:extLst>
      <p:ext uri="{BB962C8B-B14F-4D97-AF65-F5344CB8AC3E}">
        <p14:creationId xmlns:p14="http://schemas.microsoft.com/office/powerpoint/2010/main" val="23641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White Plains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Kimberly</dc:creator>
  <cp:lastModifiedBy>Fleming, Kimberly</cp:lastModifiedBy>
  <cp:revision>3</cp:revision>
  <dcterms:created xsi:type="dcterms:W3CDTF">2017-02-16T15:13:10Z</dcterms:created>
  <dcterms:modified xsi:type="dcterms:W3CDTF">2021-11-12T13:26:39Z</dcterms:modified>
</cp:coreProperties>
</file>